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8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9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0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Ex1.xml" ContentType="application/vnd.ms-office.chartex+xml"/>
  <Override PartName="/ppt/charts/style9.xml" ContentType="application/vnd.ms-office.chartstyle+xml"/>
  <Override PartName="/ppt/charts/colors9.xml" ContentType="application/vnd.ms-office.chartcolorstyle+xml"/>
  <Override PartName="/ppt/charts/chart11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1207" r:id="rId5"/>
    <p:sldId id="1054" r:id="rId6"/>
    <p:sldId id="1209" r:id="rId7"/>
    <p:sldId id="1171" r:id="rId8"/>
    <p:sldId id="1181" r:id="rId9"/>
    <p:sldId id="1184" r:id="rId10"/>
    <p:sldId id="1229" r:id="rId11"/>
    <p:sldId id="1230" r:id="rId12"/>
    <p:sldId id="1182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mila Pacheco" initials="CP" lastIdx="1" clrIdx="0">
    <p:extLst>
      <p:ext uri="{19B8F6BF-5375-455C-9EA6-DF929625EA0E}">
        <p15:presenceInfo xmlns:p15="http://schemas.microsoft.com/office/powerpoint/2012/main" userId="S::camila.pacheco@xpi.com.br::98370cc7-2415-4108-86ab-08ac5a8d781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7D2"/>
    <a:srgbClr val="FFFFFF"/>
    <a:srgbClr val="EB701D"/>
    <a:srgbClr val="0000FE"/>
    <a:srgbClr val="EE306B"/>
    <a:srgbClr val="EAEDF2"/>
    <a:srgbClr val="000066"/>
    <a:srgbClr val="2E3191"/>
    <a:srgbClr val="0000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2DE63D5-997A-4646-A377-4702673A728D}" styleName="Estilo Claro 2 - Ênfas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83" autoAdjust="0"/>
    <p:restoredTop sz="94660"/>
  </p:normalViewPr>
  <p:slideViewPr>
    <p:cSldViewPr snapToGrid="0">
      <p:cViewPr varScale="1">
        <p:scale>
          <a:sx n="62" d="100"/>
          <a:sy n="62" d="100"/>
        </p:scale>
        <p:origin x="68" y="1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slide" Target="slides/slide9.xml" /><Relationship Id="rId18" Type="http://schemas.openxmlformats.org/officeDocument/2006/relationships/viewProps" Target="viewProps.xml" /><Relationship Id="rId3" Type="http://schemas.openxmlformats.org/officeDocument/2006/relationships/customXml" Target="../customXml/item3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presProps" Target="presProps.xml" /><Relationship Id="rId2" Type="http://schemas.openxmlformats.org/officeDocument/2006/relationships/customXml" Target="../customXml/item2.xml" /><Relationship Id="rId16" Type="http://schemas.openxmlformats.org/officeDocument/2006/relationships/commentAuthors" Target="commentAuthors.xml" /><Relationship Id="rId20" Type="http://schemas.openxmlformats.org/officeDocument/2006/relationships/tableStyles" Target="tableStyles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5" Type="http://schemas.openxmlformats.org/officeDocument/2006/relationships/slide" Target="slides/slide1.xml" /><Relationship Id="rId15" Type="http://schemas.openxmlformats.org/officeDocument/2006/relationships/handoutMaster" Target="handoutMasters/handoutMaster1.xml" /><Relationship Id="rId10" Type="http://schemas.openxmlformats.org/officeDocument/2006/relationships/slide" Target="slides/slide6.xml" /><Relationship Id="rId19" Type="http://schemas.openxmlformats.org/officeDocument/2006/relationships/theme" Target="theme/theme1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notesMaster" Target="notesMasters/notesMaster1.xml" 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 /><Relationship Id="rId2" Type="http://schemas.microsoft.com/office/2011/relationships/chartColorStyle" Target="colors1.xml" /><Relationship Id="rId1" Type="http://schemas.microsoft.com/office/2011/relationships/chartStyle" Target="style1.xml" 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004125\OneDrive%20-%20XP%20Investimentos\Documentos\ETFs\IBov%20x%20ACWI%20x%20NASDAQ.xlsx" TargetMode="External" /><Relationship Id="rId2" Type="http://schemas.microsoft.com/office/2011/relationships/chartColorStyle" Target="colors8.xml" /><Relationship Id="rId1" Type="http://schemas.microsoft.com/office/2011/relationships/chartStyle" Target="style8.xml" 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004125\OneDrive%20-%20XP%20Investimentos\Documentos\ETFs\IBov%20x%20ACWI%20x%20NASDAQ.xlsx" TargetMode="External" /><Relationship Id="rId2" Type="http://schemas.microsoft.com/office/2011/relationships/chartColorStyle" Target="colors10.xml" /><Relationship Id="rId1" Type="http://schemas.microsoft.com/office/2011/relationships/chartStyle" Target="style10.xml" 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 /><Relationship Id="rId2" Type="http://schemas.microsoft.com/office/2011/relationships/chartColorStyle" Target="colors2.xml" /><Relationship Id="rId1" Type="http://schemas.microsoft.com/office/2011/relationships/chartStyle" Target="style2.xml" 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 /><Relationship Id="rId2" Type="http://schemas.microsoft.com/office/2011/relationships/chartColorStyle" Target="colors3.xml" /><Relationship Id="rId1" Type="http://schemas.microsoft.com/office/2011/relationships/chartStyle" Target="style3.xml" 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kmar\Documents\NDX\Marketing\NDX%20vs%20SPX%20Marketing%20Update_December%20'21.xlsx" TargetMode="External" 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kmar\Documents\NDX\Marketing\NDX%20vs%20SPX%20Marketing%20Update_December%20'21.xlsx" TargetMode="External" 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eebag\Desktop\ndx%20data\R&amp;D%20Powerhouse\NDX_R&amp;D%20Slide_20211231%20(version%201).xlsb.xlsx" TargetMode="External" /><Relationship Id="rId2" Type="http://schemas.microsoft.com/office/2011/relationships/chartColorStyle" Target="colors4.xml" /><Relationship Id="rId1" Type="http://schemas.microsoft.com/office/2011/relationships/chartStyle" Target="style4.xml" 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eebag\Desktop\ndx%20data\R&amp;D%20Powerhouse\NDX_R&amp;D%20Slide_20211231%20(version%201).xlsb.xlsx" TargetMode="External" /><Relationship Id="rId2" Type="http://schemas.microsoft.com/office/2011/relationships/chartColorStyle" Target="colors5.xml" /><Relationship Id="rId1" Type="http://schemas.microsoft.com/office/2011/relationships/chartStyle" Target="style5.xml" 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nasdaqind-my.sharepoint.com/personal/andcha_nasdaq_com/Documents/Documents/Quarterly%20Update%20Files/NDX%20Thematic%20Exposure/Jan%202022/EODWeightings_20211231_NDX_Thematic%20Mapping%20v1_CLEAN.xlsx" TargetMode="External" /><Relationship Id="rId2" Type="http://schemas.microsoft.com/office/2011/relationships/chartColorStyle" Target="colors6.xml" /><Relationship Id="rId1" Type="http://schemas.microsoft.com/office/2011/relationships/chartStyle" Target="style6.xml" 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004125\OneDrive%20-%20XP%20Investimentos\Documentos\ETFs\IBov%20x%20ACWI%20x%20NASDAQ.xlsx" TargetMode="External" /><Relationship Id="rId2" Type="http://schemas.microsoft.com/office/2011/relationships/chartColorStyle" Target="colors7.xml" /><Relationship Id="rId1" Type="http://schemas.microsoft.com/office/2011/relationships/chartStyle" Target="style7.xml" 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9.xml" /><Relationship Id="rId2" Type="http://schemas.microsoft.com/office/2011/relationships/chartStyle" Target="style9.xml" /><Relationship Id="rId1" Type="http://schemas.openxmlformats.org/officeDocument/2006/relationships/package" Target="../embeddings/Microsoft_Excel_Worksheet3.xlsx" 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Ações locais / exposição total a ações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Roboto Light" panose="02000000000000000000" pitchFamily="2" charset="0"/>
                    <a:ea typeface="Roboto Light" panose="02000000000000000000" pitchFamily="2" charset="0"/>
                    <a:cs typeface="Roboto Light" panose="02000000000000000000" pitchFamily="2" charset="0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Planilha1!$A$2:$A$9</c:f>
              <c:strCache>
                <c:ptCount val="8"/>
                <c:pt idx="0">
                  <c:v>Estados Unidos</c:v>
                </c:pt>
                <c:pt idx="1">
                  <c:v>Japão</c:v>
                </c:pt>
                <c:pt idx="2">
                  <c:v>Reino Unido</c:v>
                </c:pt>
                <c:pt idx="3">
                  <c:v>Canadá</c:v>
                </c:pt>
                <c:pt idx="4">
                  <c:v>Suíça</c:v>
                </c:pt>
                <c:pt idx="5">
                  <c:v>Austrália</c:v>
                </c:pt>
                <c:pt idx="6">
                  <c:v>México</c:v>
                </c:pt>
                <c:pt idx="7">
                  <c:v>Brasil</c:v>
                </c:pt>
              </c:strCache>
            </c:strRef>
          </c:cat>
          <c:val>
            <c:numRef>
              <c:f>Planilha1!$B$2:$B$9</c:f>
              <c:numCache>
                <c:formatCode>0%</c:formatCode>
                <c:ptCount val="8"/>
                <c:pt idx="0">
                  <c:v>0.64</c:v>
                </c:pt>
                <c:pt idx="1">
                  <c:v>0.34</c:v>
                </c:pt>
                <c:pt idx="2">
                  <c:v>0.34</c:v>
                </c:pt>
                <c:pt idx="3">
                  <c:v>0.2</c:v>
                </c:pt>
                <c:pt idx="4">
                  <c:v>0.35</c:v>
                </c:pt>
                <c:pt idx="5">
                  <c:v>0.5</c:v>
                </c:pt>
                <c:pt idx="6">
                  <c:v>0.31</c:v>
                </c:pt>
                <c:pt idx="7">
                  <c:v>0.97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BC-4F76-8749-FD532F8504E9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Representatividade no FTSE All-World Index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Roboto Light" panose="02000000000000000000" pitchFamily="2" charset="0"/>
                    <a:ea typeface="Roboto Light" panose="02000000000000000000" pitchFamily="2" charset="0"/>
                    <a:cs typeface="Roboto Light" panose="02000000000000000000" pitchFamily="2" charset="0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Planilha1!$A$2:$A$9</c:f>
              <c:strCache>
                <c:ptCount val="8"/>
                <c:pt idx="0">
                  <c:v>Estados Unidos</c:v>
                </c:pt>
                <c:pt idx="1">
                  <c:v>Japão</c:v>
                </c:pt>
                <c:pt idx="2">
                  <c:v>Reino Unido</c:v>
                </c:pt>
                <c:pt idx="3">
                  <c:v>Canadá</c:v>
                </c:pt>
                <c:pt idx="4">
                  <c:v>Suíça</c:v>
                </c:pt>
                <c:pt idx="5">
                  <c:v>Austrália</c:v>
                </c:pt>
                <c:pt idx="6">
                  <c:v>México</c:v>
                </c:pt>
                <c:pt idx="7">
                  <c:v>Brasil</c:v>
                </c:pt>
              </c:strCache>
            </c:strRef>
          </c:cat>
          <c:val>
            <c:numRef>
              <c:f>Planilha1!$C$2:$C$9</c:f>
              <c:numCache>
                <c:formatCode>0%</c:formatCode>
                <c:ptCount val="8"/>
                <c:pt idx="0">
                  <c:v>0.56999999999999995</c:v>
                </c:pt>
                <c:pt idx="1">
                  <c:v>7.0000000000000007E-2</c:v>
                </c:pt>
                <c:pt idx="2">
                  <c:v>0.04</c:v>
                </c:pt>
                <c:pt idx="3">
                  <c:v>0.03</c:v>
                </c:pt>
                <c:pt idx="4">
                  <c:v>0.02</c:v>
                </c:pt>
                <c:pt idx="5">
                  <c:v>0.02</c:v>
                </c:pt>
                <c:pt idx="6" formatCode="0.00%">
                  <c:v>2E-3</c:v>
                </c:pt>
                <c:pt idx="7" formatCode="0.00%">
                  <c:v>6.0000000000000001E-3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BC-4F76-8749-FD532F8504E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701782288"/>
        <c:axId val="1896442944"/>
      </c:barChart>
      <c:catAx>
        <c:axId val="701782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pPr>
            <a:endParaRPr lang="pt-BR"/>
          </a:p>
        </c:txPr>
        <c:crossAx val="1896442944"/>
        <c:crosses val="autoZero"/>
        <c:auto val="1"/>
        <c:lblAlgn val="ctr"/>
        <c:lblOffset val="100"/>
        <c:noMultiLvlLbl val="0"/>
      </c:catAx>
      <c:valAx>
        <c:axId val="1896442944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pPr>
            <a:endParaRPr lang="pt-BR"/>
          </a:p>
        </c:txPr>
        <c:crossAx val="701782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/>
              </a:solidFill>
              <a:latin typeface="Roboto Light" panose="02000000000000000000" pitchFamily="2" charset="0"/>
              <a:ea typeface="Roboto Light" panose="02000000000000000000" pitchFamily="2" charset="0"/>
              <a:cs typeface="Roboto Light" panose="02000000000000000000" pitchFamily="2" charset="0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pPr>
            <a:r>
              <a:rPr lang="pt-BR" sz="1200" b="1" dirty="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Ibovespa X</a:t>
            </a:r>
            <a:r>
              <a:rPr lang="pt-BR" sz="1200" b="1" baseline="0" dirty="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 Nasdaq-100 – Retorno Acumulado YTD em BRL</a:t>
            </a:r>
            <a:endParaRPr lang="pt-BR" sz="1200" b="1" dirty="0">
              <a:solidFill>
                <a:schemeClr val="tx1"/>
              </a:solidFill>
              <a:latin typeface="Roboto Light" panose="02000000000000000000" pitchFamily="2" charset="0"/>
              <a:ea typeface="Roboto Light" panose="02000000000000000000" pitchFamily="2" charset="0"/>
              <a:cs typeface="Roboto Light" panose="02000000000000000000" pitchFamily="2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Roboto Light" panose="02000000000000000000" pitchFamily="2" charset="0"/>
              <a:ea typeface="Roboto Light" panose="02000000000000000000" pitchFamily="2" charset="0"/>
              <a:cs typeface="Roboto Light" panose="02000000000000000000" pitchFamily="2" charset="0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5.0828650933198764E-2"/>
          <c:y val="0.13999683106333996"/>
          <c:w val="0.9242639221729656"/>
          <c:h val="0.75241518244021055"/>
        </c:manualLayout>
      </c:layout>
      <c:lineChart>
        <c:grouping val="standard"/>
        <c:varyColors val="0"/>
        <c:ser>
          <c:idx val="0"/>
          <c:order val="0"/>
          <c:tx>
            <c:strRef>
              <c:f>'C&amp;P (4)'!$B$9</c:f>
              <c:strCache>
                <c:ptCount val="1"/>
                <c:pt idx="0">
                  <c:v>Ibov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dLbls>
            <c:dLbl>
              <c:idx val="79"/>
              <c:layout>
                <c:manualLayout>
                  <c:x val="-1.9252188828770115E-2"/>
                  <c:y val="-0.10814646003049189"/>
                </c:manualLayout>
              </c:layout>
              <c:tx>
                <c:rich>
                  <a:bodyPr/>
                  <a:lstStyle/>
                  <a:p>
                    <a:fld id="{A133700F-ABEA-45AA-94A9-37687551742B}" type="SERIESNAME">
                      <a:rPr lang="en-US"/>
                      <a:pPr/>
                      <a:t>[NOME DA SÉRIE]</a:t>
                    </a:fld>
                    <a:r>
                      <a:rPr lang="en-US"/>
                      <a:t>espa</a:t>
                    </a:r>
                  </a:p>
                  <a:p>
                    <a:fld id="{75A35C8C-A2D3-4E80-9B89-5DFA89CD322D}" type="CELLREF">
                      <a:rPr lang="en-US" baseline="0"/>
                      <a:pPr/>
                      <a:t>[CELLREF]</a:t>
                    </a:fld>
                    <a:endParaRPr lang="pt-BR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{75A35C8C-A2D3-4E80-9B89-5DFA89CD322D}</c15:txfldGUID>
                      <c15:f>'C&amp;P (4)'!$B$90</c15:f>
                      <c15:dlblFieldTableCache>
                        <c:ptCount val="1"/>
                        <c:pt idx="0">
                          <c:v>6,9%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0-8809-41E2-8904-8AF93D56F8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'C&amp;P (4)'!$A$10:$A$89</c:f>
              <c:numCache>
                <c:formatCode>m/d/yyyy</c:formatCode>
                <c:ptCount val="80"/>
                <c:pt idx="0">
                  <c:v>44564</c:v>
                </c:pt>
                <c:pt idx="1">
                  <c:v>44565</c:v>
                </c:pt>
                <c:pt idx="2">
                  <c:v>44566</c:v>
                </c:pt>
                <c:pt idx="3">
                  <c:v>44567</c:v>
                </c:pt>
                <c:pt idx="4">
                  <c:v>44568</c:v>
                </c:pt>
                <c:pt idx="5">
                  <c:v>44571</c:v>
                </c:pt>
                <c:pt idx="6">
                  <c:v>44572</c:v>
                </c:pt>
                <c:pt idx="7">
                  <c:v>44573</c:v>
                </c:pt>
                <c:pt idx="8">
                  <c:v>44574</c:v>
                </c:pt>
                <c:pt idx="9">
                  <c:v>44575</c:v>
                </c:pt>
                <c:pt idx="10">
                  <c:v>44578</c:v>
                </c:pt>
                <c:pt idx="11">
                  <c:v>44579</c:v>
                </c:pt>
                <c:pt idx="12">
                  <c:v>44580</c:v>
                </c:pt>
                <c:pt idx="13">
                  <c:v>44581</c:v>
                </c:pt>
                <c:pt idx="14">
                  <c:v>44582</c:v>
                </c:pt>
                <c:pt idx="15">
                  <c:v>44585</c:v>
                </c:pt>
                <c:pt idx="16">
                  <c:v>44586</c:v>
                </c:pt>
                <c:pt idx="17">
                  <c:v>44587</c:v>
                </c:pt>
                <c:pt idx="18">
                  <c:v>44588</c:v>
                </c:pt>
                <c:pt idx="19">
                  <c:v>44589</c:v>
                </c:pt>
                <c:pt idx="20">
                  <c:v>44592</c:v>
                </c:pt>
                <c:pt idx="21">
                  <c:v>44593</c:v>
                </c:pt>
                <c:pt idx="22">
                  <c:v>44594</c:v>
                </c:pt>
                <c:pt idx="23">
                  <c:v>44595</c:v>
                </c:pt>
                <c:pt idx="24">
                  <c:v>44596</c:v>
                </c:pt>
                <c:pt idx="25">
                  <c:v>44599</c:v>
                </c:pt>
                <c:pt idx="26">
                  <c:v>44600</c:v>
                </c:pt>
                <c:pt idx="27">
                  <c:v>44601</c:v>
                </c:pt>
                <c:pt idx="28">
                  <c:v>44602</c:v>
                </c:pt>
                <c:pt idx="29">
                  <c:v>44603</c:v>
                </c:pt>
                <c:pt idx="30">
                  <c:v>44606</c:v>
                </c:pt>
                <c:pt idx="31">
                  <c:v>44607</c:v>
                </c:pt>
                <c:pt idx="32">
                  <c:v>44608</c:v>
                </c:pt>
                <c:pt idx="33">
                  <c:v>44609</c:v>
                </c:pt>
                <c:pt idx="34">
                  <c:v>44610</c:v>
                </c:pt>
                <c:pt idx="35">
                  <c:v>44613</c:v>
                </c:pt>
                <c:pt idx="36">
                  <c:v>44614</c:v>
                </c:pt>
                <c:pt idx="37">
                  <c:v>44615</c:v>
                </c:pt>
                <c:pt idx="38">
                  <c:v>44616</c:v>
                </c:pt>
                <c:pt idx="39">
                  <c:v>44617</c:v>
                </c:pt>
                <c:pt idx="40">
                  <c:v>44620</c:v>
                </c:pt>
                <c:pt idx="41">
                  <c:v>44621</c:v>
                </c:pt>
                <c:pt idx="42">
                  <c:v>44622</c:v>
                </c:pt>
                <c:pt idx="43">
                  <c:v>44623</c:v>
                </c:pt>
                <c:pt idx="44">
                  <c:v>44624</c:v>
                </c:pt>
                <c:pt idx="45">
                  <c:v>44627</c:v>
                </c:pt>
                <c:pt idx="46">
                  <c:v>44628</c:v>
                </c:pt>
                <c:pt idx="47">
                  <c:v>44629</c:v>
                </c:pt>
                <c:pt idx="48">
                  <c:v>44630</c:v>
                </c:pt>
                <c:pt idx="49">
                  <c:v>44631</c:v>
                </c:pt>
                <c:pt idx="50">
                  <c:v>44634</c:v>
                </c:pt>
                <c:pt idx="51">
                  <c:v>44635</c:v>
                </c:pt>
                <c:pt idx="52">
                  <c:v>44636</c:v>
                </c:pt>
                <c:pt idx="53">
                  <c:v>44637</c:v>
                </c:pt>
                <c:pt idx="54">
                  <c:v>44638</c:v>
                </c:pt>
                <c:pt idx="55">
                  <c:v>44641</c:v>
                </c:pt>
                <c:pt idx="56">
                  <c:v>44642</c:v>
                </c:pt>
                <c:pt idx="57">
                  <c:v>44643</c:v>
                </c:pt>
                <c:pt idx="58">
                  <c:v>44644</c:v>
                </c:pt>
                <c:pt idx="59">
                  <c:v>44645</c:v>
                </c:pt>
                <c:pt idx="60">
                  <c:v>44648</c:v>
                </c:pt>
                <c:pt idx="61">
                  <c:v>44649</c:v>
                </c:pt>
                <c:pt idx="62">
                  <c:v>44650</c:v>
                </c:pt>
                <c:pt idx="63">
                  <c:v>44651</c:v>
                </c:pt>
                <c:pt idx="64">
                  <c:v>44652</c:v>
                </c:pt>
                <c:pt idx="65">
                  <c:v>44655</c:v>
                </c:pt>
                <c:pt idx="66">
                  <c:v>44656</c:v>
                </c:pt>
                <c:pt idx="67">
                  <c:v>44657</c:v>
                </c:pt>
                <c:pt idx="68">
                  <c:v>44658</c:v>
                </c:pt>
                <c:pt idx="69">
                  <c:v>44659</c:v>
                </c:pt>
                <c:pt idx="70">
                  <c:v>44662</c:v>
                </c:pt>
                <c:pt idx="71">
                  <c:v>44663</c:v>
                </c:pt>
                <c:pt idx="72">
                  <c:v>44664</c:v>
                </c:pt>
                <c:pt idx="73">
                  <c:v>44665</c:v>
                </c:pt>
                <c:pt idx="74">
                  <c:v>44666</c:v>
                </c:pt>
                <c:pt idx="75">
                  <c:v>44669</c:v>
                </c:pt>
                <c:pt idx="76">
                  <c:v>44670</c:v>
                </c:pt>
                <c:pt idx="77">
                  <c:v>44671</c:v>
                </c:pt>
                <c:pt idx="78">
                  <c:v>44672</c:v>
                </c:pt>
                <c:pt idx="79">
                  <c:v>44673</c:v>
                </c:pt>
              </c:numCache>
            </c:numRef>
          </c:cat>
          <c:val>
            <c:numRef>
              <c:f>'C&amp;P (4)'!$B$10:$B$89</c:f>
              <c:numCache>
                <c:formatCode>General</c:formatCode>
                <c:ptCount val="80"/>
                <c:pt idx="0">
                  <c:v>100</c:v>
                </c:pt>
                <c:pt idx="1">
                  <c:v>99.607444420355776</c:v>
                </c:pt>
                <c:pt idx="2">
                  <c:v>97.194086426121856</c:v>
                </c:pt>
                <c:pt idx="3">
                  <c:v>97.728537448281941</c:v>
                </c:pt>
                <c:pt idx="4">
                  <c:v>98.843243256766968</c:v>
                </c:pt>
                <c:pt idx="5">
                  <c:v>98.098191145843728</c:v>
                </c:pt>
                <c:pt idx="6">
                  <c:v>99.862771537656428</c:v>
                </c:pt>
                <c:pt idx="7">
                  <c:v>101.69750097164605</c:v>
                </c:pt>
                <c:pt idx="8">
                  <c:v>101.54723383273873</c:v>
                </c:pt>
                <c:pt idx="9">
                  <c:v>102.89275789564037</c:v>
                </c:pt>
                <c:pt idx="10">
                  <c:v>102.35974064677033</c:v>
                </c:pt>
                <c:pt idx="11">
                  <c:v>102.64244417353508</c:v>
                </c:pt>
                <c:pt idx="12">
                  <c:v>103.93746862418099</c:v>
                </c:pt>
                <c:pt idx="13">
                  <c:v>104.98491218234827</c:v>
                </c:pt>
                <c:pt idx="14">
                  <c:v>104.8306516480358</c:v>
                </c:pt>
                <c:pt idx="15">
                  <c:v>103.86399014872657</c:v>
                </c:pt>
                <c:pt idx="16">
                  <c:v>106.04511536053289</c:v>
                </c:pt>
                <c:pt idx="17">
                  <c:v>107.08956627780617</c:v>
                </c:pt>
                <c:pt idx="18">
                  <c:v>108.36213148778803</c:v>
                </c:pt>
                <c:pt idx="19">
                  <c:v>107.68705521153015</c:v>
                </c:pt>
                <c:pt idx="20">
                  <c:v>107.9116572408101</c:v>
                </c:pt>
                <c:pt idx="21">
                  <c:v>108.95552117707206</c:v>
                </c:pt>
                <c:pt idx="22">
                  <c:v>107.67190917690925</c:v>
                </c:pt>
                <c:pt idx="23">
                  <c:v>107.48097676334629</c:v>
                </c:pt>
                <c:pt idx="24">
                  <c:v>108.00925967356736</c:v>
                </c:pt>
                <c:pt idx="25">
                  <c:v>107.77009859067783</c:v>
                </c:pt>
                <c:pt idx="26">
                  <c:v>107.99917514733947</c:v>
                </c:pt>
                <c:pt idx="27">
                  <c:v>108.21754170620369</c:v>
                </c:pt>
                <c:pt idx="28">
                  <c:v>109.08971850796355</c:v>
                </c:pt>
                <c:pt idx="29">
                  <c:v>109.28657846747726</c:v>
                </c:pt>
                <c:pt idx="30">
                  <c:v>109.60108481789011</c:v>
                </c:pt>
                <c:pt idx="31">
                  <c:v>110.49501840762829</c:v>
                </c:pt>
                <c:pt idx="32">
                  <c:v>110.83447626234356</c:v>
                </c:pt>
                <c:pt idx="33">
                  <c:v>109.24436394785721</c:v>
                </c:pt>
                <c:pt idx="34">
                  <c:v>108.6202106799944</c:v>
                </c:pt>
                <c:pt idx="35">
                  <c:v>107.50922883300764</c:v>
                </c:pt>
                <c:pt idx="36">
                  <c:v>108.63170973423328</c:v>
                </c:pt>
                <c:pt idx="37">
                  <c:v>107.78088556959145</c:v>
                </c:pt>
                <c:pt idx="38">
                  <c:v>107.380833953753</c:v>
                </c:pt>
                <c:pt idx="39">
                  <c:v>108.87241043944765</c:v>
                </c:pt>
                <c:pt idx="40">
                  <c:v>108.87241043944765</c:v>
                </c:pt>
                <c:pt idx="41">
                  <c:v>108.87241043944765</c:v>
                </c:pt>
                <c:pt idx="42">
                  <c:v>110.82741324492821</c:v>
                </c:pt>
                <c:pt idx="43">
                  <c:v>110.81965739746668</c:v>
                </c:pt>
                <c:pt idx="44">
                  <c:v>110.15399206266954</c:v>
                </c:pt>
                <c:pt idx="45">
                  <c:v>107.38236395343834</c:v>
                </c:pt>
                <c:pt idx="46">
                  <c:v>107.0070713891117</c:v>
                </c:pt>
                <c:pt idx="47">
                  <c:v>109.60219142143607</c:v>
                </c:pt>
                <c:pt idx="48">
                  <c:v>109.37393278913456</c:v>
                </c:pt>
                <c:pt idx="49">
                  <c:v>107.49746034486191</c:v>
                </c:pt>
                <c:pt idx="50">
                  <c:v>105.77938616989979</c:v>
                </c:pt>
                <c:pt idx="51">
                  <c:v>104.8476067388884</c:v>
                </c:pt>
                <c:pt idx="52">
                  <c:v>106.91948612410566</c:v>
                </c:pt>
                <c:pt idx="53">
                  <c:v>108.80927630148844</c:v>
                </c:pt>
                <c:pt idx="54">
                  <c:v>110.95953208568112</c:v>
                </c:pt>
                <c:pt idx="55">
                  <c:v>111.77131720174795</c:v>
                </c:pt>
                <c:pt idx="56">
                  <c:v>112.84704169749517</c:v>
                </c:pt>
                <c:pt idx="57">
                  <c:v>113.02496430241295</c:v>
                </c:pt>
                <c:pt idx="58">
                  <c:v>114.56032379797109</c:v>
                </c:pt>
                <c:pt idx="59">
                  <c:v>114.58747888672599</c:v>
                </c:pt>
                <c:pt idx="60">
                  <c:v>114.25708555844838</c:v>
                </c:pt>
                <c:pt idx="61">
                  <c:v>115.48530964547399</c:v>
                </c:pt>
                <c:pt idx="62">
                  <c:v>115.72163204970202</c:v>
                </c:pt>
                <c:pt idx="63">
                  <c:v>115.47093342201552</c:v>
                </c:pt>
                <c:pt idx="64">
                  <c:v>116.98257311113112</c:v>
                </c:pt>
                <c:pt idx="65">
                  <c:v>116.70290071581846</c:v>
                </c:pt>
                <c:pt idx="66">
                  <c:v>114.39889439720844</c:v>
                </c:pt>
                <c:pt idx="67">
                  <c:v>113.76630207447744</c:v>
                </c:pt>
                <c:pt idx="68">
                  <c:v>114.37673345836984</c:v>
                </c:pt>
                <c:pt idx="69">
                  <c:v>113.85724564067959</c:v>
                </c:pt>
                <c:pt idx="70">
                  <c:v>112.53951176074186</c:v>
                </c:pt>
                <c:pt idx="71">
                  <c:v>111.76393663722806</c:v>
                </c:pt>
                <c:pt idx="72">
                  <c:v>112.37507047380619</c:v>
                </c:pt>
                <c:pt idx="73">
                  <c:v>111.79737530959632</c:v>
                </c:pt>
                <c:pt idx="74">
                  <c:v>111.79737530959632</c:v>
                </c:pt>
                <c:pt idx="75">
                  <c:v>111.32167050176957</c:v>
                </c:pt>
                <c:pt idx="76">
                  <c:v>110.71487647561968</c:v>
                </c:pt>
                <c:pt idx="77">
                  <c:v>110.02889774877379</c:v>
                </c:pt>
                <c:pt idx="78">
                  <c:v>110.02889774877379</c:v>
                </c:pt>
                <c:pt idx="79">
                  <c:v>106.88588386686531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809-41E2-8904-8AF93D56F801}"/>
            </c:ext>
          </c:extLst>
        </c:ser>
        <c:ser>
          <c:idx val="1"/>
          <c:order val="1"/>
          <c:tx>
            <c:strRef>
              <c:f>'C&amp;P (4)'!$C$9</c:f>
              <c:strCache>
                <c:ptCount val="1"/>
                <c:pt idx="0">
                  <c:v>Nasdaq-100 USD</c:v>
                </c:pt>
              </c:strCache>
            </c:strRef>
          </c:tx>
          <c:spPr>
            <a:ln w="19050" cap="rnd">
              <a:solidFill>
                <a:schemeClr val="accent4"/>
              </a:solidFill>
              <a:prstDash val="sysDash"/>
              <a:round/>
            </a:ln>
            <a:effectLst/>
          </c:spPr>
          <c:marker>
            <c:symbol val="none"/>
          </c:marker>
          <c:dLbls>
            <c:dLbl>
              <c:idx val="79"/>
              <c:layout>
                <c:manualLayout>
                  <c:x val="0"/>
                  <c:y val="-0.12147633645053225"/>
                </c:manualLayout>
              </c:layout>
              <c:tx>
                <c:rich>
                  <a:bodyPr/>
                  <a:lstStyle/>
                  <a:p>
                    <a:fld id="{45D2623D-F30E-41AD-8547-A1E86415820F}" type="SERIESNAME">
                      <a:rPr lang="en-US" smtClean="0"/>
                      <a:pPr/>
                      <a:t>[NOME DA SÉRIE]</a:t>
                    </a:fld>
                    <a:endParaRPr lang="en-US" dirty="0"/>
                  </a:p>
                  <a:p>
                    <a:r>
                      <a:rPr lang="en-US" baseline="0" dirty="0"/>
                      <a:t> </a:t>
                    </a:r>
                    <a:fld id="{7E87889B-9604-4AE1-B327-74F9CB3EC02C}" type="CELLREF">
                      <a:rPr lang="en-US" baseline="0"/>
                      <a:pPr/>
                      <a:t>[CELLREF]</a:t>
                    </a:fld>
                    <a:endParaRPr lang="en-US" baseline="0" dirty="0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{7E87889B-9604-4AE1-B327-74F9CB3EC02C}</c15:txfldGUID>
                      <c15:f>'C&amp;P (4)'!$C$90</c15:f>
                      <c15:dlblFieldTableCache>
                        <c:ptCount val="1"/>
                        <c:pt idx="0">
                          <c:v>-18,9%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2-8809-41E2-8904-8AF93D56F8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accent4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'C&amp;P (4)'!$A$10:$A$89</c:f>
              <c:numCache>
                <c:formatCode>m/d/yyyy</c:formatCode>
                <c:ptCount val="80"/>
                <c:pt idx="0">
                  <c:v>44564</c:v>
                </c:pt>
                <c:pt idx="1">
                  <c:v>44565</c:v>
                </c:pt>
                <c:pt idx="2">
                  <c:v>44566</c:v>
                </c:pt>
                <c:pt idx="3">
                  <c:v>44567</c:v>
                </c:pt>
                <c:pt idx="4">
                  <c:v>44568</c:v>
                </c:pt>
                <c:pt idx="5">
                  <c:v>44571</c:v>
                </c:pt>
                <c:pt idx="6">
                  <c:v>44572</c:v>
                </c:pt>
                <c:pt idx="7">
                  <c:v>44573</c:v>
                </c:pt>
                <c:pt idx="8">
                  <c:v>44574</c:v>
                </c:pt>
                <c:pt idx="9">
                  <c:v>44575</c:v>
                </c:pt>
                <c:pt idx="10">
                  <c:v>44578</c:v>
                </c:pt>
                <c:pt idx="11">
                  <c:v>44579</c:v>
                </c:pt>
                <c:pt idx="12">
                  <c:v>44580</c:v>
                </c:pt>
                <c:pt idx="13">
                  <c:v>44581</c:v>
                </c:pt>
                <c:pt idx="14">
                  <c:v>44582</c:v>
                </c:pt>
                <c:pt idx="15">
                  <c:v>44585</c:v>
                </c:pt>
                <c:pt idx="16">
                  <c:v>44586</c:v>
                </c:pt>
                <c:pt idx="17">
                  <c:v>44587</c:v>
                </c:pt>
                <c:pt idx="18">
                  <c:v>44588</c:v>
                </c:pt>
                <c:pt idx="19">
                  <c:v>44589</c:v>
                </c:pt>
                <c:pt idx="20">
                  <c:v>44592</c:v>
                </c:pt>
                <c:pt idx="21">
                  <c:v>44593</c:v>
                </c:pt>
                <c:pt idx="22">
                  <c:v>44594</c:v>
                </c:pt>
                <c:pt idx="23">
                  <c:v>44595</c:v>
                </c:pt>
                <c:pt idx="24">
                  <c:v>44596</c:v>
                </c:pt>
                <c:pt idx="25">
                  <c:v>44599</c:v>
                </c:pt>
                <c:pt idx="26">
                  <c:v>44600</c:v>
                </c:pt>
                <c:pt idx="27">
                  <c:v>44601</c:v>
                </c:pt>
                <c:pt idx="28">
                  <c:v>44602</c:v>
                </c:pt>
                <c:pt idx="29">
                  <c:v>44603</c:v>
                </c:pt>
                <c:pt idx="30">
                  <c:v>44606</c:v>
                </c:pt>
                <c:pt idx="31">
                  <c:v>44607</c:v>
                </c:pt>
                <c:pt idx="32">
                  <c:v>44608</c:v>
                </c:pt>
                <c:pt idx="33">
                  <c:v>44609</c:v>
                </c:pt>
                <c:pt idx="34">
                  <c:v>44610</c:v>
                </c:pt>
                <c:pt idx="35">
                  <c:v>44613</c:v>
                </c:pt>
                <c:pt idx="36">
                  <c:v>44614</c:v>
                </c:pt>
                <c:pt idx="37">
                  <c:v>44615</c:v>
                </c:pt>
                <c:pt idx="38">
                  <c:v>44616</c:v>
                </c:pt>
                <c:pt idx="39">
                  <c:v>44617</c:v>
                </c:pt>
                <c:pt idx="40">
                  <c:v>44620</c:v>
                </c:pt>
                <c:pt idx="41">
                  <c:v>44621</c:v>
                </c:pt>
                <c:pt idx="42">
                  <c:v>44622</c:v>
                </c:pt>
                <c:pt idx="43">
                  <c:v>44623</c:v>
                </c:pt>
                <c:pt idx="44">
                  <c:v>44624</c:v>
                </c:pt>
                <c:pt idx="45">
                  <c:v>44627</c:v>
                </c:pt>
                <c:pt idx="46">
                  <c:v>44628</c:v>
                </c:pt>
                <c:pt idx="47">
                  <c:v>44629</c:v>
                </c:pt>
                <c:pt idx="48">
                  <c:v>44630</c:v>
                </c:pt>
                <c:pt idx="49">
                  <c:v>44631</c:v>
                </c:pt>
                <c:pt idx="50">
                  <c:v>44634</c:v>
                </c:pt>
                <c:pt idx="51">
                  <c:v>44635</c:v>
                </c:pt>
                <c:pt idx="52">
                  <c:v>44636</c:v>
                </c:pt>
                <c:pt idx="53">
                  <c:v>44637</c:v>
                </c:pt>
                <c:pt idx="54">
                  <c:v>44638</c:v>
                </c:pt>
                <c:pt idx="55">
                  <c:v>44641</c:v>
                </c:pt>
                <c:pt idx="56">
                  <c:v>44642</c:v>
                </c:pt>
                <c:pt idx="57">
                  <c:v>44643</c:v>
                </c:pt>
                <c:pt idx="58">
                  <c:v>44644</c:v>
                </c:pt>
                <c:pt idx="59">
                  <c:v>44645</c:v>
                </c:pt>
                <c:pt idx="60">
                  <c:v>44648</c:v>
                </c:pt>
                <c:pt idx="61">
                  <c:v>44649</c:v>
                </c:pt>
                <c:pt idx="62">
                  <c:v>44650</c:v>
                </c:pt>
                <c:pt idx="63">
                  <c:v>44651</c:v>
                </c:pt>
                <c:pt idx="64">
                  <c:v>44652</c:v>
                </c:pt>
                <c:pt idx="65">
                  <c:v>44655</c:v>
                </c:pt>
                <c:pt idx="66">
                  <c:v>44656</c:v>
                </c:pt>
                <c:pt idx="67">
                  <c:v>44657</c:v>
                </c:pt>
                <c:pt idx="68">
                  <c:v>44658</c:v>
                </c:pt>
                <c:pt idx="69">
                  <c:v>44659</c:v>
                </c:pt>
                <c:pt idx="70">
                  <c:v>44662</c:v>
                </c:pt>
                <c:pt idx="71">
                  <c:v>44663</c:v>
                </c:pt>
                <c:pt idx="72">
                  <c:v>44664</c:v>
                </c:pt>
                <c:pt idx="73">
                  <c:v>44665</c:v>
                </c:pt>
                <c:pt idx="74">
                  <c:v>44666</c:v>
                </c:pt>
                <c:pt idx="75">
                  <c:v>44669</c:v>
                </c:pt>
                <c:pt idx="76">
                  <c:v>44670</c:v>
                </c:pt>
                <c:pt idx="77">
                  <c:v>44671</c:v>
                </c:pt>
                <c:pt idx="78">
                  <c:v>44672</c:v>
                </c:pt>
                <c:pt idx="79">
                  <c:v>44673</c:v>
                </c:pt>
              </c:numCache>
            </c:numRef>
          </c:cat>
          <c:val>
            <c:numRef>
              <c:f>'C&amp;P (4)'!$C$10:$C$89</c:f>
              <c:numCache>
                <c:formatCode>General</c:formatCode>
                <c:ptCount val="80"/>
                <c:pt idx="0">
                  <c:v>100</c:v>
                </c:pt>
                <c:pt idx="1">
                  <c:v>98.672182685266336</c:v>
                </c:pt>
                <c:pt idx="2">
                  <c:v>95.595178852906244</c:v>
                </c:pt>
                <c:pt idx="3">
                  <c:v>95.556633966124764</c:v>
                </c:pt>
                <c:pt idx="4">
                  <c:v>94.508254215107257</c:v>
                </c:pt>
                <c:pt idx="5">
                  <c:v>94.643084126145226</c:v>
                </c:pt>
                <c:pt idx="6">
                  <c:v>96.035331612107726</c:v>
                </c:pt>
                <c:pt idx="7">
                  <c:v>96.40487878430767</c:v>
                </c:pt>
                <c:pt idx="8">
                  <c:v>93.922927723448424</c:v>
                </c:pt>
                <c:pt idx="9">
                  <c:v>94.625895885577791</c:v>
                </c:pt>
                <c:pt idx="10">
                  <c:v>94.625895885577791</c:v>
                </c:pt>
                <c:pt idx="11">
                  <c:v>92.196332935190583</c:v>
                </c:pt>
                <c:pt idx="12">
                  <c:v>91.208832491332558</c:v>
                </c:pt>
                <c:pt idx="13">
                  <c:v>89.988210102053912</c:v>
                </c:pt>
                <c:pt idx="14">
                  <c:v>87.514853161478399</c:v>
                </c:pt>
                <c:pt idx="15">
                  <c:v>87.946308876799975</c:v>
                </c:pt>
                <c:pt idx="16">
                  <c:v>85.761498238205377</c:v>
                </c:pt>
                <c:pt idx="17">
                  <c:v>85.904767884132752</c:v>
                </c:pt>
                <c:pt idx="18">
                  <c:v>84.876458234376599</c:v>
                </c:pt>
                <c:pt idx="19">
                  <c:v>87.621636392548567</c:v>
                </c:pt>
                <c:pt idx="20">
                  <c:v>90.50370293368276</c:v>
                </c:pt>
                <c:pt idx="21">
                  <c:v>91.048168757645328</c:v>
                </c:pt>
                <c:pt idx="22">
                  <c:v>91.775941506461834</c:v>
                </c:pt>
                <c:pt idx="23">
                  <c:v>87.906940601248806</c:v>
                </c:pt>
                <c:pt idx="24">
                  <c:v>89.102912789234651</c:v>
                </c:pt>
                <c:pt idx="25">
                  <c:v>88.357231334677209</c:v>
                </c:pt>
                <c:pt idx="26">
                  <c:v>89.423108097050815</c:v>
                </c:pt>
                <c:pt idx="27">
                  <c:v>91.305066053791009</c:v>
                </c:pt>
                <c:pt idx="28">
                  <c:v>89.179024788633583</c:v>
                </c:pt>
                <c:pt idx="29">
                  <c:v>86.440227893426794</c:v>
                </c:pt>
                <c:pt idx="30">
                  <c:v>86.537490691847324</c:v>
                </c:pt>
                <c:pt idx="31">
                  <c:v>88.673721393029766</c:v>
                </c:pt>
                <c:pt idx="32">
                  <c:v>88.587883113788777</c:v>
                </c:pt>
                <c:pt idx="33">
                  <c:v>85.971565298074523</c:v>
                </c:pt>
                <c:pt idx="34">
                  <c:v>84.989159572229013</c:v>
                </c:pt>
                <c:pt idx="35">
                  <c:v>84.989159572229013</c:v>
                </c:pt>
                <c:pt idx="36">
                  <c:v>84.147244555213163</c:v>
                </c:pt>
                <c:pt idx="37">
                  <c:v>81.956618733432578</c:v>
                </c:pt>
                <c:pt idx="38">
                  <c:v>84.792318194473168</c:v>
                </c:pt>
                <c:pt idx="39">
                  <c:v>86.095279460721585</c:v>
                </c:pt>
                <c:pt idx="40">
                  <c:v>86.390412872860097</c:v>
                </c:pt>
                <c:pt idx="41">
                  <c:v>84.984013392418404</c:v>
                </c:pt>
                <c:pt idx="42">
                  <c:v>86.431891082133603</c:v>
                </c:pt>
                <c:pt idx="43">
                  <c:v>85.17653197913333</c:v>
                </c:pt>
                <c:pt idx="44">
                  <c:v>83.978655704617566</c:v>
                </c:pt>
                <c:pt idx="45">
                  <c:v>80.832281368410435</c:v>
                </c:pt>
                <c:pt idx="46">
                  <c:v>80.518415861761312</c:v>
                </c:pt>
                <c:pt idx="47">
                  <c:v>83.399504628731492</c:v>
                </c:pt>
                <c:pt idx="48">
                  <c:v>82.488682264051576</c:v>
                </c:pt>
                <c:pt idx="49">
                  <c:v>80.733629101441039</c:v>
                </c:pt>
                <c:pt idx="50">
                  <c:v>79.195024261664784</c:v>
                </c:pt>
                <c:pt idx="51">
                  <c:v>81.696839576592993</c:v>
                </c:pt>
                <c:pt idx="52">
                  <c:v>84.721197989490562</c:v>
                </c:pt>
                <c:pt idx="53">
                  <c:v>85.703449329941748</c:v>
                </c:pt>
                <c:pt idx="54">
                  <c:v>87.533482332392879</c:v>
                </c:pt>
                <c:pt idx="55">
                  <c:v>87.277511348613118</c:v>
                </c:pt>
                <c:pt idx="56">
                  <c:v>88.966693409647846</c:v>
                </c:pt>
                <c:pt idx="57">
                  <c:v>87.711282844849464</c:v>
                </c:pt>
                <c:pt idx="58">
                  <c:v>89.642798513165843</c:v>
                </c:pt>
                <c:pt idx="59">
                  <c:v>89.573685318309344</c:v>
                </c:pt>
                <c:pt idx="60">
                  <c:v>90.988781842630971</c:v>
                </c:pt>
                <c:pt idx="61">
                  <c:v>92.518175020546238</c:v>
                </c:pt>
                <c:pt idx="62">
                  <c:v>91.502782282114737</c:v>
                </c:pt>
                <c:pt idx="63">
                  <c:v>90.089641306121138</c:v>
                </c:pt>
                <c:pt idx="64">
                  <c:v>90.227558925045486</c:v>
                </c:pt>
                <c:pt idx="65">
                  <c:v>92.039065680178439</c:v>
                </c:pt>
                <c:pt idx="66">
                  <c:v>89.99958315943546</c:v>
                </c:pt>
                <c:pt idx="67">
                  <c:v>88.045733070741051</c:v>
                </c:pt>
                <c:pt idx="68">
                  <c:v>88.245970927171896</c:v>
                </c:pt>
                <c:pt idx="69">
                  <c:v>87.005793054612909</c:v>
                </c:pt>
                <c:pt idx="70">
                  <c:v>84.959002958538875</c:v>
                </c:pt>
                <c:pt idx="71">
                  <c:v>84.655584196905295</c:v>
                </c:pt>
                <c:pt idx="72">
                  <c:v>86.340443466899117</c:v>
                </c:pt>
                <c:pt idx="73">
                  <c:v>84.372338460129299</c:v>
                </c:pt>
                <c:pt idx="74">
                  <c:v>84.372338460129299</c:v>
                </c:pt>
                <c:pt idx="75">
                  <c:v>84.478915844007034</c:v>
                </c:pt>
                <c:pt idx="76">
                  <c:v>86.297730174471027</c:v>
                </c:pt>
                <c:pt idx="77">
                  <c:v>85.011905686991938</c:v>
                </c:pt>
                <c:pt idx="78">
                  <c:v>83.323186782140183</c:v>
                </c:pt>
                <c:pt idx="79">
                  <c:v>81.115166872599715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809-41E2-8904-8AF93D56F801}"/>
            </c:ext>
          </c:extLst>
        </c:ser>
        <c:ser>
          <c:idx val="2"/>
          <c:order val="2"/>
          <c:tx>
            <c:strRef>
              <c:f>'C&amp;P (4)'!$D$9</c:f>
              <c:strCache>
                <c:ptCount val="1"/>
                <c:pt idx="0">
                  <c:v>Câmbio USD-BRL</c:v>
                </c:pt>
              </c:strCache>
            </c:strRef>
          </c:tx>
          <c:spPr>
            <a:ln w="19050" cap="rnd">
              <a:solidFill>
                <a:schemeClr val="accent3"/>
              </a:solidFill>
              <a:prstDash val="sysDash"/>
              <a:round/>
            </a:ln>
            <a:effectLst/>
          </c:spPr>
          <c:marker>
            <c:symbol val="none"/>
          </c:marker>
          <c:dLbls>
            <c:dLbl>
              <c:idx val="79"/>
              <c:layout>
                <c:manualLayout>
                  <c:x val="0"/>
                  <c:y val="9.4774164758837307E-2"/>
                </c:manualLayout>
              </c:layout>
              <c:tx>
                <c:rich>
                  <a:bodyPr/>
                  <a:lstStyle/>
                  <a:p>
                    <a:fld id="{F54B1171-3219-4A8A-A0BE-B9701EDE4F59}" type="SERIESNAME">
                      <a:rPr lang="en-US"/>
                      <a:pPr/>
                      <a:t>[NOME DA SÉRIE]</a:t>
                    </a:fld>
                    <a:r>
                      <a:rPr lang="en-US" baseline="0" dirty="0"/>
                      <a:t> </a:t>
                    </a:r>
                  </a:p>
                  <a:p>
                    <a:fld id="{E265B548-5E0C-4E82-8829-259A7F144A81}" type="CELLREF">
                      <a:rPr lang="en-US" baseline="0" smtClean="0"/>
                      <a:pPr/>
                      <a:t>[CELLREF]</a:t>
                    </a:fld>
                    <a:endParaRPr lang="pt-BR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{E265B548-5E0C-4E82-8829-259A7F144A81}</c15:txfldGUID>
                      <c15:f>'C&amp;P (4)'!$D$90</c15:f>
                      <c15:dlblFieldTableCache>
                        <c:ptCount val="1"/>
                        <c:pt idx="0">
                          <c:v>-14,9%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4-8809-41E2-8904-8AF93D56F8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accent3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'C&amp;P (4)'!$A$10:$A$89</c:f>
              <c:numCache>
                <c:formatCode>m/d/yyyy</c:formatCode>
                <c:ptCount val="80"/>
                <c:pt idx="0">
                  <c:v>44564</c:v>
                </c:pt>
                <c:pt idx="1">
                  <c:v>44565</c:v>
                </c:pt>
                <c:pt idx="2">
                  <c:v>44566</c:v>
                </c:pt>
                <c:pt idx="3">
                  <c:v>44567</c:v>
                </c:pt>
                <c:pt idx="4">
                  <c:v>44568</c:v>
                </c:pt>
                <c:pt idx="5">
                  <c:v>44571</c:v>
                </c:pt>
                <c:pt idx="6">
                  <c:v>44572</c:v>
                </c:pt>
                <c:pt idx="7">
                  <c:v>44573</c:v>
                </c:pt>
                <c:pt idx="8">
                  <c:v>44574</c:v>
                </c:pt>
                <c:pt idx="9">
                  <c:v>44575</c:v>
                </c:pt>
                <c:pt idx="10">
                  <c:v>44578</c:v>
                </c:pt>
                <c:pt idx="11">
                  <c:v>44579</c:v>
                </c:pt>
                <c:pt idx="12">
                  <c:v>44580</c:v>
                </c:pt>
                <c:pt idx="13">
                  <c:v>44581</c:v>
                </c:pt>
                <c:pt idx="14">
                  <c:v>44582</c:v>
                </c:pt>
                <c:pt idx="15">
                  <c:v>44585</c:v>
                </c:pt>
                <c:pt idx="16">
                  <c:v>44586</c:v>
                </c:pt>
                <c:pt idx="17">
                  <c:v>44587</c:v>
                </c:pt>
                <c:pt idx="18">
                  <c:v>44588</c:v>
                </c:pt>
                <c:pt idx="19">
                  <c:v>44589</c:v>
                </c:pt>
                <c:pt idx="20">
                  <c:v>44592</c:v>
                </c:pt>
                <c:pt idx="21">
                  <c:v>44593</c:v>
                </c:pt>
                <c:pt idx="22">
                  <c:v>44594</c:v>
                </c:pt>
                <c:pt idx="23">
                  <c:v>44595</c:v>
                </c:pt>
                <c:pt idx="24">
                  <c:v>44596</c:v>
                </c:pt>
                <c:pt idx="25">
                  <c:v>44599</c:v>
                </c:pt>
                <c:pt idx="26">
                  <c:v>44600</c:v>
                </c:pt>
                <c:pt idx="27">
                  <c:v>44601</c:v>
                </c:pt>
                <c:pt idx="28">
                  <c:v>44602</c:v>
                </c:pt>
                <c:pt idx="29">
                  <c:v>44603</c:v>
                </c:pt>
                <c:pt idx="30">
                  <c:v>44606</c:v>
                </c:pt>
                <c:pt idx="31">
                  <c:v>44607</c:v>
                </c:pt>
                <c:pt idx="32">
                  <c:v>44608</c:v>
                </c:pt>
                <c:pt idx="33">
                  <c:v>44609</c:v>
                </c:pt>
                <c:pt idx="34">
                  <c:v>44610</c:v>
                </c:pt>
                <c:pt idx="35">
                  <c:v>44613</c:v>
                </c:pt>
                <c:pt idx="36">
                  <c:v>44614</c:v>
                </c:pt>
                <c:pt idx="37">
                  <c:v>44615</c:v>
                </c:pt>
                <c:pt idx="38">
                  <c:v>44616</c:v>
                </c:pt>
                <c:pt idx="39">
                  <c:v>44617</c:v>
                </c:pt>
                <c:pt idx="40">
                  <c:v>44620</c:v>
                </c:pt>
                <c:pt idx="41">
                  <c:v>44621</c:v>
                </c:pt>
                <c:pt idx="42">
                  <c:v>44622</c:v>
                </c:pt>
                <c:pt idx="43">
                  <c:v>44623</c:v>
                </c:pt>
                <c:pt idx="44">
                  <c:v>44624</c:v>
                </c:pt>
                <c:pt idx="45">
                  <c:v>44627</c:v>
                </c:pt>
                <c:pt idx="46">
                  <c:v>44628</c:v>
                </c:pt>
                <c:pt idx="47">
                  <c:v>44629</c:v>
                </c:pt>
                <c:pt idx="48">
                  <c:v>44630</c:v>
                </c:pt>
                <c:pt idx="49">
                  <c:v>44631</c:v>
                </c:pt>
                <c:pt idx="50">
                  <c:v>44634</c:v>
                </c:pt>
                <c:pt idx="51">
                  <c:v>44635</c:v>
                </c:pt>
                <c:pt idx="52">
                  <c:v>44636</c:v>
                </c:pt>
                <c:pt idx="53">
                  <c:v>44637</c:v>
                </c:pt>
                <c:pt idx="54">
                  <c:v>44638</c:v>
                </c:pt>
                <c:pt idx="55">
                  <c:v>44641</c:v>
                </c:pt>
                <c:pt idx="56">
                  <c:v>44642</c:v>
                </c:pt>
                <c:pt idx="57">
                  <c:v>44643</c:v>
                </c:pt>
                <c:pt idx="58">
                  <c:v>44644</c:v>
                </c:pt>
                <c:pt idx="59">
                  <c:v>44645</c:v>
                </c:pt>
                <c:pt idx="60">
                  <c:v>44648</c:v>
                </c:pt>
                <c:pt idx="61">
                  <c:v>44649</c:v>
                </c:pt>
                <c:pt idx="62">
                  <c:v>44650</c:v>
                </c:pt>
                <c:pt idx="63">
                  <c:v>44651</c:v>
                </c:pt>
                <c:pt idx="64">
                  <c:v>44652</c:v>
                </c:pt>
                <c:pt idx="65">
                  <c:v>44655</c:v>
                </c:pt>
                <c:pt idx="66">
                  <c:v>44656</c:v>
                </c:pt>
                <c:pt idx="67">
                  <c:v>44657</c:v>
                </c:pt>
                <c:pt idx="68">
                  <c:v>44658</c:v>
                </c:pt>
                <c:pt idx="69">
                  <c:v>44659</c:v>
                </c:pt>
                <c:pt idx="70">
                  <c:v>44662</c:v>
                </c:pt>
                <c:pt idx="71">
                  <c:v>44663</c:v>
                </c:pt>
                <c:pt idx="72">
                  <c:v>44664</c:v>
                </c:pt>
                <c:pt idx="73">
                  <c:v>44665</c:v>
                </c:pt>
                <c:pt idx="74">
                  <c:v>44666</c:v>
                </c:pt>
                <c:pt idx="75">
                  <c:v>44669</c:v>
                </c:pt>
                <c:pt idx="76">
                  <c:v>44670</c:v>
                </c:pt>
                <c:pt idx="77">
                  <c:v>44671</c:v>
                </c:pt>
                <c:pt idx="78">
                  <c:v>44672</c:v>
                </c:pt>
                <c:pt idx="79">
                  <c:v>44673</c:v>
                </c:pt>
              </c:numCache>
            </c:numRef>
          </c:cat>
          <c:val>
            <c:numRef>
              <c:f>'C&amp;P (4)'!$D$10:$D$89</c:f>
              <c:numCache>
                <c:formatCode>General</c:formatCode>
                <c:ptCount val="80"/>
                <c:pt idx="0">
                  <c:v>100</c:v>
                </c:pt>
                <c:pt idx="1">
                  <c:v>100.42181433109776</c:v>
                </c:pt>
                <c:pt idx="2">
                  <c:v>100.32827391457816</c:v>
                </c:pt>
                <c:pt idx="3">
                  <c:v>100.47829156371337</c:v>
                </c:pt>
                <c:pt idx="4">
                  <c:v>99.403459230497688</c:v>
                </c:pt>
                <c:pt idx="5">
                  <c:v>100.16413695728907</c:v>
                </c:pt>
                <c:pt idx="6">
                  <c:v>98.686904341687239</c:v>
                </c:pt>
                <c:pt idx="7">
                  <c:v>97.792093187433792</c:v>
                </c:pt>
                <c:pt idx="8">
                  <c:v>97.37557359689373</c:v>
                </c:pt>
                <c:pt idx="9">
                  <c:v>97.670314154606402</c:v>
                </c:pt>
                <c:pt idx="10">
                  <c:v>97.428521002470859</c:v>
                </c:pt>
                <c:pt idx="11">
                  <c:v>98.358630427109063</c:v>
                </c:pt>
                <c:pt idx="12">
                  <c:v>96.501941404871147</c:v>
                </c:pt>
                <c:pt idx="13">
                  <c:v>95.234733498058574</c:v>
                </c:pt>
                <c:pt idx="14">
                  <c:v>96.223085068831608</c:v>
                </c:pt>
                <c:pt idx="15">
                  <c:v>97.079068125661834</c:v>
                </c:pt>
                <c:pt idx="16">
                  <c:v>96.193081539004595</c:v>
                </c:pt>
                <c:pt idx="17">
                  <c:v>95.457112601482521</c:v>
                </c:pt>
                <c:pt idx="18">
                  <c:v>95.834804094599349</c:v>
                </c:pt>
                <c:pt idx="19">
                  <c:v>95.093540416519588</c:v>
                </c:pt>
                <c:pt idx="20">
                  <c:v>93.692199082244969</c:v>
                </c:pt>
                <c:pt idx="21">
                  <c:v>93.095658312742671</c:v>
                </c:pt>
                <c:pt idx="22">
                  <c:v>93.310977762089649</c:v>
                </c:pt>
                <c:pt idx="23">
                  <c:v>93.528062124955866</c:v>
                </c:pt>
                <c:pt idx="24">
                  <c:v>94.009883515707727</c:v>
                </c:pt>
                <c:pt idx="25">
                  <c:v>92.970349452876803</c:v>
                </c:pt>
                <c:pt idx="26">
                  <c:v>93.037416166607827</c:v>
                </c:pt>
                <c:pt idx="27">
                  <c:v>92.087892693258027</c:v>
                </c:pt>
                <c:pt idx="28">
                  <c:v>92.372043769855267</c:v>
                </c:pt>
                <c:pt idx="29">
                  <c:v>92.253794564066354</c:v>
                </c:pt>
                <c:pt idx="30">
                  <c:v>91.934345217084342</c:v>
                </c:pt>
                <c:pt idx="31">
                  <c:v>91.487822096717252</c:v>
                </c:pt>
                <c:pt idx="32">
                  <c:v>90.790681256618413</c:v>
                </c:pt>
                <c:pt idx="33">
                  <c:v>91.288386869043407</c:v>
                </c:pt>
                <c:pt idx="34">
                  <c:v>90.679491704906454</c:v>
                </c:pt>
                <c:pt idx="35">
                  <c:v>90.005294740557716</c:v>
                </c:pt>
                <c:pt idx="36">
                  <c:v>89.415813625132373</c:v>
                </c:pt>
                <c:pt idx="37">
                  <c:v>88.235086480762433</c:v>
                </c:pt>
                <c:pt idx="38">
                  <c:v>90.817154959406992</c:v>
                </c:pt>
                <c:pt idx="39">
                  <c:v>91.087186727850337</c:v>
                </c:pt>
                <c:pt idx="40">
                  <c:v>91.087186727850337</c:v>
                </c:pt>
                <c:pt idx="41">
                  <c:v>91.087186727850337</c:v>
                </c:pt>
                <c:pt idx="42">
                  <c:v>90.368866925520663</c:v>
                </c:pt>
                <c:pt idx="43">
                  <c:v>88.674549947052611</c:v>
                </c:pt>
                <c:pt idx="44">
                  <c:v>89.539357571479016</c:v>
                </c:pt>
                <c:pt idx="45">
                  <c:v>89.749382280268293</c:v>
                </c:pt>
                <c:pt idx="46">
                  <c:v>89.459936463113337</c:v>
                </c:pt>
                <c:pt idx="47">
                  <c:v>88.302153194493485</c:v>
                </c:pt>
                <c:pt idx="48">
                  <c:v>88.745146487822112</c:v>
                </c:pt>
                <c:pt idx="49">
                  <c:v>89.144016943169817</c:v>
                </c:pt>
                <c:pt idx="50">
                  <c:v>90.490645958348068</c:v>
                </c:pt>
                <c:pt idx="51">
                  <c:v>91.104835863042737</c:v>
                </c:pt>
                <c:pt idx="52">
                  <c:v>90.337098482174397</c:v>
                </c:pt>
                <c:pt idx="53">
                  <c:v>88.962230850688343</c:v>
                </c:pt>
                <c:pt idx="54">
                  <c:v>88.468055065301812</c:v>
                </c:pt>
                <c:pt idx="55">
                  <c:v>87.377338510413011</c:v>
                </c:pt>
                <c:pt idx="56">
                  <c:v>86.870808330391839</c:v>
                </c:pt>
                <c:pt idx="57">
                  <c:v>85.434168725732462</c:v>
                </c:pt>
                <c:pt idx="58">
                  <c:v>85.148252735615969</c:v>
                </c:pt>
                <c:pt idx="59">
                  <c:v>84.015178256265457</c:v>
                </c:pt>
                <c:pt idx="60">
                  <c:v>84.398164489940015</c:v>
                </c:pt>
                <c:pt idx="61">
                  <c:v>84.0681256618426</c:v>
                </c:pt>
                <c:pt idx="62">
                  <c:v>84.242852100247106</c:v>
                </c:pt>
                <c:pt idx="63">
                  <c:v>83.74691140134135</c:v>
                </c:pt>
                <c:pt idx="64">
                  <c:v>82.37910342393225</c:v>
                </c:pt>
                <c:pt idx="65">
                  <c:v>81.494881750794235</c:v>
                </c:pt>
                <c:pt idx="66">
                  <c:v>82.255559477585635</c:v>
                </c:pt>
                <c:pt idx="67">
                  <c:v>83.021531944934736</c:v>
                </c:pt>
                <c:pt idx="68">
                  <c:v>83.935757147899793</c:v>
                </c:pt>
                <c:pt idx="69">
                  <c:v>83.153900458877558</c:v>
                </c:pt>
                <c:pt idx="70">
                  <c:v>82.774444052241492</c:v>
                </c:pt>
                <c:pt idx="71">
                  <c:v>82.633250970702491</c:v>
                </c:pt>
                <c:pt idx="72">
                  <c:v>82.675608895164174</c:v>
                </c:pt>
                <c:pt idx="73">
                  <c:v>82.936816096011327</c:v>
                </c:pt>
                <c:pt idx="74">
                  <c:v>82.936816096011327</c:v>
                </c:pt>
                <c:pt idx="75">
                  <c:v>82.169078715142987</c:v>
                </c:pt>
                <c:pt idx="76">
                  <c:v>82.506177197317356</c:v>
                </c:pt>
                <c:pt idx="77">
                  <c:v>81.505471231909652</c:v>
                </c:pt>
                <c:pt idx="78">
                  <c:v>81.505471231909652</c:v>
                </c:pt>
                <c:pt idx="79">
                  <c:v>85.074126367807992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809-41E2-8904-8AF93D56F801}"/>
            </c:ext>
          </c:extLst>
        </c:ser>
        <c:ser>
          <c:idx val="3"/>
          <c:order val="3"/>
          <c:tx>
            <c:strRef>
              <c:f>'C&amp;P (4)'!$E$9</c:f>
              <c:strCache>
                <c:ptCount val="1"/>
                <c:pt idx="0">
                  <c:v>Nasdaq-100 BRL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79"/>
              <c:layout>
                <c:manualLayout>
                  <c:x val="0"/>
                  <c:y val="5.0357159142500788E-2"/>
                </c:manualLayout>
              </c:layout>
              <c:tx>
                <c:rich>
                  <a:bodyPr/>
                  <a:lstStyle/>
                  <a:p>
                    <a:fld id="{DA941F16-1435-4F98-960F-73BEF7862627}" type="SERIESNAME">
                      <a:rPr lang="en-US"/>
                      <a:pPr/>
                      <a:t>[NOME DA SÉRIE]</a:t>
                    </a:fld>
                    <a:endParaRPr lang="en-US"/>
                  </a:p>
                  <a:p>
                    <a:fld id="{247F0A7A-464E-4CC1-B635-4D68574E71D2}" type="CELLREF">
                      <a:rPr lang="en-US" baseline="0"/>
                      <a:pPr/>
                      <a:t>[CELLREF]</a:t>
                    </a:fld>
                    <a:endParaRPr lang="pt-BR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{247F0A7A-464E-4CC1-B635-4D68574E71D2}</c15:txfldGUID>
                      <c15:f>'C&amp;P (4)'!$E$90</c15:f>
                      <c15:dlblFieldTableCache>
                        <c:ptCount val="1"/>
                        <c:pt idx="0">
                          <c:v>-31,4%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6-8809-41E2-8904-8AF93D56F8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accent4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'C&amp;P (4)'!$A$10:$A$89</c:f>
              <c:numCache>
                <c:formatCode>m/d/yyyy</c:formatCode>
                <c:ptCount val="80"/>
                <c:pt idx="0">
                  <c:v>44564</c:v>
                </c:pt>
                <c:pt idx="1">
                  <c:v>44565</c:v>
                </c:pt>
                <c:pt idx="2">
                  <c:v>44566</c:v>
                </c:pt>
                <c:pt idx="3">
                  <c:v>44567</c:v>
                </c:pt>
                <c:pt idx="4">
                  <c:v>44568</c:v>
                </c:pt>
                <c:pt idx="5">
                  <c:v>44571</c:v>
                </c:pt>
                <c:pt idx="6">
                  <c:v>44572</c:v>
                </c:pt>
                <c:pt idx="7">
                  <c:v>44573</c:v>
                </c:pt>
                <c:pt idx="8">
                  <c:v>44574</c:v>
                </c:pt>
                <c:pt idx="9">
                  <c:v>44575</c:v>
                </c:pt>
                <c:pt idx="10">
                  <c:v>44578</c:v>
                </c:pt>
                <c:pt idx="11">
                  <c:v>44579</c:v>
                </c:pt>
                <c:pt idx="12">
                  <c:v>44580</c:v>
                </c:pt>
                <c:pt idx="13">
                  <c:v>44581</c:v>
                </c:pt>
                <c:pt idx="14">
                  <c:v>44582</c:v>
                </c:pt>
                <c:pt idx="15">
                  <c:v>44585</c:v>
                </c:pt>
                <c:pt idx="16">
                  <c:v>44586</c:v>
                </c:pt>
                <c:pt idx="17">
                  <c:v>44587</c:v>
                </c:pt>
                <c:pt idx="18">
                  <c:v>44588</c:v>
                </c:pt>
                <c:pt idx="19">
                  <c:v>44589</c:v>
                </c:pt>
                <c:pt idx="20">
                  <c:v>44592</c:v>
                </c:pt>
                <c:pt idx="21">
                  <c:v>44593</c:v>
                </c:pt>
                <c:pt idx="22">
                  <c:v>44594</c:v>
                </c:pt>
                <c:pt idx="23">
                  <c:v>44595</c:v>
                </c:pt>
                <c:pt idx="24">
                  <c:v>44596</c:v>
                </c:pt>
                <c:pt idx="25">
                  <c:v>44599</c:v>
                </c:pt>
                <c:pt idx="26">
                  <c:v>44600</c:v>
                </c:pt>
                <c:pt idx="27">
                  <c:v>44601</c:v>
                </c:pt>
                <c:pt idx="28">
                  <c:v>44602</c:v>
                </c:pt>
                <c:pt idx="29">
                  <c:v>44603</c:v>
                </c:pt>
                <c:pt idx="30">
                  <c:v>44606</c:v>
                </c:pt>
                <c:pt idx="31">
                  <c:v>44607</c:v>
                </c:pt>
                <c:pt idx="32">
                  <c:v>44608</c:v>
                </c:pt>
                <c:pt idx="33">
                  <c:v>44609</c:v>
                </c:pt>
                <c:pt idx="34">
                  <c:v>44610</c:v>
                </c:pt>
                <c:pt idx="35">
                  <c:v>44613</c:v>
                </c:pt>
                <c:pt idx="36">
                  <c:v>44614</c:v>
                </c:pt>
                <c:pt idx="37">
                  <c:v>44615</c:v>
                </c:pt>
                <c:pt idx="38">
                  <c:v>44616</c:v>
                </c:pt>
                <c:pt idx="39">
                  <c:v>44617</c:v>
                </c:pt>
                <c:pt idx="40">
                  <c:v>44620</c:v>
                </c:pt>
                <c:pt idx="41">
                  <c:v>44621</c:v>
                </c:pt>
                <c:pt idx="42">
                  <c:v>44622</c:v>
                </c:pt>
                <c:pt idx="43">
                  <c:v>44623</c:v>
                </c:pt>
                <c:pt idx="44">
                  <c:v>44624</c:v>
                </c:pt>
                <c:pt idx="45">
                  <c:v>44627</c:v>
                </c:pt>
                <c:pt idx="46">
                  <c:v>44628</c:v>
                </c:pt>
                <c:pt idx="47">
                  <c:v>44629</c:v>
                </c:pt>
                <c:pt idx="48">
                  <c:v>44630</c:v>
                </c:pt>
                <c:pt idx="49">
                  <c:v>44631</c:v>
                </c:pt>
                <c:pt idx="50">
                  <c:v>44634</c:v>
                </c:pt>
                <c:pt idx="51">
                  <c:v>44635</c:v>
                </c:pt>
                <c:pt idx="52">
                  <c:v>44636</c:v>
                </c:pt>
                <c:pt idx="53">
                  <c:v>44637</c:v>
                </c:pt>
                <c:pt idx="54">
                  <c:v>44638</c:v>
                </c:pt>
                <c:pt idx="55">
                  <c:v>44641</c:v>
                </c:pt>
                <c:pt idx="56">
                  <c:v>44642</c:v>
                </c:pt>
                <c:pt idx="57">
                  <c:v>44643</c:v>
                </c:pt>
                <c:pt idx="58">
                  <c:v>44644</c:v>
                </c:pt>
                <c:pt idx="59">
                  <c:v>44645</c:v>
                </c:pt>
                <c:pt idx="60">
                  <c:v>44648</c:v>
                </c:pt>
                <c:pt idx="61">
                  <c:v>44649</c:v>
                </c:pt>
                <c:pt idx="62">
                  <c:v>44650</c:v>
                </c:pt>
                <c:pt idx="63">
                  <c:v>44651</c:v>
                </c:pt>
                <c:pt idx="64">
                  <c:v>44652</c:v>
                </c:pt>
                <c:pt idx="65">
                  <c:v>44655</c:v>
                </c:pt>
                <c:pt idx="66">
                  <c:v>44656</c:v>
                </c:pt>
                <c:pt idx="67">
                  <c:v>44657</c:v>
                </c:pt>
                <c:pt idx="68">
                  <c:v>44658</c:v>
                </c:pt>
                <c:pt idx="69">
                  <c:v>44659</c:v>
                </c:pt>
                <c:pt idx="70">
                  <c:v>44662</c:v>
                </c:pt>
                <c:pt idx="71">
                  <c:v>44663</c:v>
                </c:pt>
                <c:pt idx="72">
                  <c:v>44664</c:v>
                </c:pt>
                <c:pt idx="73">
                  <c:v>44665</c:v>
                </c:pt>
                <c:pt idx="74">
                  <c:v>44666</c:v>
                </c:pt>
                <c:pt idx="75">
                  <c:v>44669</c:v>
                </c:pt>
                <c:pt idx="76">
                  <c:v>44670</c:v>
                </c:pt>
                <c:pt idx="77">
                  <c:v>44671</c:v>
                </c:pt>
                <c:pt idx="78">
                  <c:v>44672</c:v>
                </c:pt>
                <c:pt idx="79">
                  <c:v>44673</c:v>
                </c:pt>
              </c:numCache>
            </c:numRef>
          </c:cat>
          <c:val>
            <c:numRef>
              <c:f>'C&amp;P (4)'!$E$10:$E$89</c:f>
              <c:numCache>
                <c:formatCode>General</c:formatCode>
                <c:ptCount val="80"/>
                <c:pt idx="0">
                  <c:v>100</c:v>
                </c:pt>
                <c:pt idx="1">
                  <c:v>99.0485480063615</c:v>
                </c:pt>
                <c:pt idx="2">
                  <c:v>95.856833707689646</c:v>
                </c:pt>
                <c:pt idx="3">
                  <c:v>96.120230637389909</c:v>
                </c:pt>
                <c:pt idx="4">
                  <c:v>93.97420556345125</c:v>
                </c:pt>
                <c:pt idx="5">
                  <c:v>94.970655591959513</c:v>
                </c:pt>
                <c:pt idx="6">
                  <c:v>94.90757912528764</c:v>
                </c:pt>
                <c:pt idx="7">
                  <c:v>94.338172281662509</c:v>
                </c:pt>
                <c:pt idx="8">
                  <c:v>91.602594045686772</c:v>
                </c:pt>
                <c:pt idx="9">
                  <c:v>92.662495019981208</c:v>
                </c:pt>
                <c:pt idx="10">
                  <c:v>92.662495019981208</c:v>
                </c:pt>
                <c:pt idx="11">
                  <c:v>90.740832726109431</c:v>
                </c:pt>
                <c:pt idx="12">
                  <c:v>88.050370917400627</c:v>
                </c:pt>
                <c:pt idx="13">
                  <c:v>85.781906049379202</c:v>
                </c:pt>
                <c:pt idx="14">
                  <c:v>84.170592412731011</c:v>
                </c:pt>
                <c:pt idx="15">
                  <c:v>85.546883718779227</c:v>
                </c:pt>
                <c:pt idx="16">
                  <c:v>82.729579623635672</c:v>
                </c:pt>
                <c:pt idx="17">
                  <c:v>82.218519039667754</c:v>
                </c:pt>
                <c:pt idx="18">
                  <c:v>81.198363469055394</c:v>
                </c:pt>
                <c:pt idx="19">
                  <c:v>83.577013363939301</c:v>
                </c:pt>
                <c:pt idx="20">
                  <c:v>84.79498078373075</c:v>
                </c:pt>
                <c:pt idx="21">
                  <c:v>84.961033772415647</c:v>
                </c:pt>
                <c:pt idx="22">
                  <c:v>85.813560239653071</c:v>
                </c:pt>
                <c:pt idx="23">
                  <c:v>82.197467939076219</c:v>
                </c:pt>
                <c:pt idx="24">
                  <c:v>83.825560735482014</c:v>
                </c:pt>
                <c:pt idx="25">
                  <c:v>82.275250589876663</c:v>
                </c:pt>
                <c:pt idx="26">
                  <c:v>83.251967755522031</c:v>
                </c:pt>
                <c:pt idx="27">
                  <c:v>84.223679307337605</c:v>
                </c:pt>
                <c:pt idx="28">
                  <c:v>82.331819300558095</c:v>
                </c:pt>
                <c:pt idx="29">
                  <c:v>79.258372799837559</c:v>
                </c:pt>
                <c:pt idx="30">
                  <c:v>79.533988600997532</c:v>
                </c:pt>
                <c:pt idx="31">
                  <c:v>81.243640945605549</c:v>
                </c:pt>
                <c:pt idx="32">
                  <c:v>80.536145764635023</c:v>
                </c:pt>
                <c:pt idx="33">
                  <c:v>78.423301641261361</c:v>
                </c:pt>
                <c:pt idx="34">
                  <c:v>77.061900732749947</c:v>
                </c:pt>
                <c:pt idx="35">
                  <c:v>77.061900732749947</c:v>
                </c:pt>
                <c:pt idx="36">
                  <c:v>75.157313079814244</c:v>
                </c:pt>
                <c:pt idx="37">
                  <c:v>72.503147301210205</c:v>
                </c:pt>
                <c:pt idx="38">
                  <c:v>77.04662849519606</c:v>
                </c:pt>
                <c:pt idx="39">
                  <c:v>78.636496132448812</c:v>
                </c:pt>
                <c:pt idx="40">
                  <c:v>78.796221289235277</c:v>
                </c:pt>
                <c:pt idx="41">
                  <c:v>77.513452043505779</c:v>
                </c:pt>
                <c:pt idx="42">
                  <c:v>78.513533868755317</c:v>
                </c:pt>
                <c:pt idx="43">
                  <c:v>75.851018581755071</c:v>
                </c:pt>
                <c:pt idx="44">
                  <c:v>75.091264371467062</c:v>
                </c:pt>
                <c:pt idx="45">
                  <c:v>72.687532254817228</c:v>
                </c:pt>
                <c:pt idx="46">
                  <c:v>71.910485484520137</c:v>
                </c:pt>
                <c:pt idx="47">
                  <c:v>73.642635919634557</c:v>
                </c:pt>
                <c:pt idx="48">
                  <c:v>73.565239016490978</c:v>
                </c:pt>
                <c:pt idx="49">
                  <c:v>71.978658749341193</c:v>
                </c:pt>
                <c:pt idx="50">
                  <c:v>71.608222333733252</c:v>
                </c:pt>
                <c:pt idx="51">
                  <c:v>74.45176146798407</c:v>
                </c:pt>
                <c:pt idx="52">
                  <c:v>76.613970740808327</c:v>
                </c:pt>
                <c:pt idx="53">
                  <c:v>76.306625849916614</c:v>
                </c:pt>
                <c:pt idx="54">
                  <c:v>77.357902436076699</c:v>
                </c:pt>
                <c:pt idx="55">
                  <c:v>76.459717424712437</c:v>
                </c:pt>
                <c:pt idx="56">
                  <c:v>77.350388490111158</c:v>
                </c:pt>
                <c:pt idx="57">
                  <c:v>75.182427189738107</c:v>
                </c:pt>
                <c:pt idx="58">
                  <c:v>76.198515761590571</c:v>
                </c:pt>
                <c:pt idx="59">
                  <c:v>75.453282540569205</c:v>
                </c:pt>
                <c:pt idx="60">
                  <c:v>76.814012143832784</c:v>
                </c:pt>
                <c:pt idx="61">
                  <c:v>77.896026187979501</c:v>
                </c:pt>
                <c:pt idx="62">
                  <c:v>77.162299621090497</c:v>
                </c:pt>
                <c:pt idx="63">
                  <c:v>75.270643820294723</c:v>
                </c:pt>
                <c:pt idx="64">
                  <c:v>74.917441958964275</c:v>
                </c:pt>
                <c:pt idx="65">
                  <c:v>75.116450909039457</c:v>
                </c:pt>
                <c:pt idx="66">
                  <c:v>73.900132749501822</c:v>
                </c:pt>
                <c:pt idx="67">
                  <c:v>73.09339743169204</c:v>
                </c:pt>
                <c:pt idx="68">
                  <c:v>74.087096645386268</c:v>
                </c:pt>
                <c:pt idx="69">
                  <c:v>72.88304234969074</c:v>
                </c:pt>
                <c:pt idx="70">
                  <c:v>70.625387421807886</c:v>
                </c:pt>
                <c:pt idx="71">
                  <c:v>69.87535214772555</c:v>
                </c:pt>
                <c:pt idx="72">
                  <c:v>71.227930877918098</c:v>
                </c:pt>
                <c:pt idx="73">
                  <c:v>70.21219604742663</c:v>
                </c:pt>
                <c:pt idx="74">
                  <c:v>70.21219604742663</c:v>
                </c:pt>
                <c:pt idx="75">
                  <c:v>69.684774884619443</c:v>
                </c:pt>
                <c:pt idx="76">
                  <c:v>71.223172145133233</c:v>
                </c:pt>
                <c:pt idx="77">
                  <c:v>69.339294564888576</c:v>
                </c:pt>
                <c:pt idx="78">
                  <c:v>68.014873323513854</c:v>
                </c:pt>
                <c:pt idx="79">
                  <c:v>68.570229584998955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8809-41E2-8904-8AF93D56F8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78970879"/>
        <c:axId val="317986223"/>
      </c:lineChart>
      <c:dateAx>
        <c:axId val="278970879"/>
        <c:scaling>
          <c:orientation val="minMax"/>
        </c:scaling>
        <c:delete val="0"/>
        <c:axPos val="b"/>
        <c:numFmt formatCode="[$-416]mmm\-yy;@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17986223"/>
        <c:crosses val="autoZero"/>
        <c:auto val="1"/>
        <c:lblOffset val="100"/>
        <c:baseTimeUnit val="days"/>
      </c:dateAx>
      <c:valAx>
        <c:axId val="317986223"/>
        <c:scaling>
          <c:orientation val="minMax"/>
          <c:min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accent1">
                <a:alpha val="89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789708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pPr>
            <a:r>
              <a:rPr lang="pt-BR" sz="1600" b="1" i="0" baseline="0" dirty="0">
                <a:solidFill>
                  <a:schemeClr val="tx1"/>
                </a:solidFill>
                <a:effectLst/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Ibovespa X MSCI ACWI – Retorno Acumulado 10 anos</a:t>
            </a:r>
            <a:endParaRPr lang="pt-BR" sz="1200" b="1" dirty="0">
              <a:solidFill>
                <a:schemeClr val="tx1"/>
              </a:solidFill>
              <a:effectLst/>
              <a:latin typeface="Roboto Light" panose="02000000000000000000" pitchFamily="2" charset="0"/>
              <a:ea typeface="Roboto Light" panose="02000000000000000000" pitchFamily="2" charset="0"/>
              <a:cs typeface="Roboto Light" panose="02000000000000000000" pitchFamily="2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Roboto Light" panose="02000000000000000000" pitchFamily="2" charset="0"/>
              <a:ea typeface="Roboto Light" panose="02000000000000000000" pitchFamily="2" charset="0"/>
              <a:cs typeface="Roboto Light" panose="02000000000000000000" pitchFamily="2" charset="0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5.3168845275461195E-2"/>
          <c:y val="0.18108563219435908"/>
          <c:w val="0.91142145510826378"/>
          <c:h val="0.71267880198577949"/>
        </c:manualLayout>
      </c:layout>
      <c:lineChart>
        <c:grouping val="standard"/>
        <c:varyColors val="0"/>
        <c:ser>
          <c:idx val="0"/>
          <c:order val="0"/>
          <c:tx>
            <c:strRef>
              <c:f>'C&amp;P (2)'!$K$8</c:f>
              <c:strCache>
                <c:ptCount val="1"/>
                <c:pt idx="0">
                  <c:v>IBOV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dLbls>
            <c:dLbl>
              <c:idx val="2611"/>
              <c:layout>
                <c:manualLayout>
                  <c:x val="0.82548112339736857"/>
                  <c:y val="-0.17551963048498845"/>
                </c:manualLayout>
              </c:layout>
              <c:tx>
                <c:rich>
                  <a:bodyPr/>
                  <a:lstStyle/>
                  <a:p>
                    <a:fld id="{480B66CA-7C7C-42AA-B8C5-ADE5442BEFB1}" type="SERIESNAME">
                      <a:rPr lang="en-US"/>
                      <a:pPr/>
                      <a:t>[NOME DA SÉRIE]</a:t>
                    </a:fld>
                    <a:endParaRPr lang="en-US" baseline="0"/>
                  </a:p>
                  <a:p>
                    <a:fld id="{42B3CE87-6BA4-40F5-A21D-EB73577A88BB}" type="CELLREF">
                      <a:rPr lang="en-US" baseline="0"/>
                      <a:pPr/>
                      <a:t>[CELLREF]</a:t>
                    </a:fld>
                    <a:endParaRPr lang="pt-BR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{42B3CE87-6BA4-40F5-A21D-EB73577A88BB}</c15:txfldGUID>
                      <c15:f>'C&amp;P (2)'!$K$2621</c15:f>
                      <c15:dlblFieldTableCache>
                        <c:ptCount val="1"/>
                        <c:pt idx="0">
                          <c:v>77%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0-3BA0-4C7D-9C1A-E67910CD8B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Roboto" panose="02000000000000000000" pitchFamily="2" charset="0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'C&amp;P (2)'!$J$9:$J$2620</c:f>
              <c:numCache>
                <c:formatCode>m/d/yyyy</c:formatCode>
                <c:ptCount val="2612"/>
                <c:pt idx="1">
                  <c:v>41019</c:v>
                </c:pt>
                <c:pt idx="2">
                  <c:v>41022</c:v>
                </c:pt>
                <c:pt idx="3">
                  <c:v>41023</c:v>
                </c:pt>
                <c:pt idx="4">
                  <c:v>41024</c:v>
                </c:pt>
                <c:pt idx="5">
                  <c:v>41025</c:v>
                </c:pt>
                <c:pt idx="6">
                  <c:v>41026</c:v>
                </c:pt>
                <c:pt idx="7">
                  <c:v>41029</c:v>
                </c:pt>
                <c:pt idx="8">
                  <c:v>41030</c:v>
                </c:pt>
                <c:pt idx="9">
                  <c:v>41031</c:v>
                </c:pt>
                <c:pt idx="10">
                  <c:v>41032</c:v>
                </c:pt>
                <c:pt idx="11">
                  <c:v>41033</c:v>
                </c:pt>
                <c:pt idx="12">
                  <c:v>41036</c:v>
                </c:pt>
                <c:pt idx="13">
                  <c:v>41037</c:v>
                </c:pt>
                <c:pt idx="14">
                  <c:v>41038</c:v>
                </c:pt>
                <c:pt idx="15">
                  <c:v>41039</c:v>
                </c:pt>
                <c:pt idx="16">
                  <c:v>41040</c:v>
                </c:pt>
                <c:pt idx="17">
                  <c:v>41043</c:v>
                </c:pt>
                <c:pt idx="18">
                  <c:v>41044</c:v>
                </c:pt>
                <c:pt idx="19">
                  <c:v>41045</c:v>
                </c:pt>
                <c:pt idx="20">
                  <c:v>41046</c:v>
                </c:pt>
                <c:pt idx="21">
                  <c:v>41047</c:v>
                </c:pt>
                <c:pt idx="22">
                  <c:v>41050</c:v>
                </c:pt>
                <c:pt idx="23">
                  <c:v>41051</c:v>
                </c:pt>
                <c:pt idx="24">
                  <c:v>41052</c:v>
                </c:pt>
                <c:pt idx="25">
                  <c:v>41053</c:v>
                </c:pt>
                <c:pt idx="26">
                  <c:v>41054</c:v>
                </c:pt>
                <c:pt idx="27">
                  <c:v>41057</c:v>
                </c:pt>
                <c:pt idx="28">
                  <c:v>41058</c:v>
                </c:pt>
                <c:pt idx="29">
                  <c:v>41059</c:v>
                </c:pt>
                <c:pt idx="30">
                  <c:v>41060</c:v>
                </c:pt>
                <c:pt idx="31">
                  <c:v>41061</c:v>
                </c:pt>
                <c:pt idx="32">
                  <c:v>41064</c:v>
                </c:pt>
                <c:pt idx="33">
                  <c:v>41065</c:v>
                </c:pt>
                <c:pt idx="34">
                  <c:v>41066</c:v>
                </c:pt>
                <c:pt idx="35">
                  <c:v>41067</c:v>
                </c:pt>
                <c:pt idx="36">
                  <c:v>41068</c:v>
                </c:pt>
                <c:pt idx="37">
                  <c:v>41071</c:v>
                </c:pt>
                <c:pt idx="38">
                  <c:v>41072</c:v>
                </c:pt>
                <c:pt idx="39">
                  <c:v>41073</c:v>
                </c:pt>
                <c:pt idx="40">
                  <c:v>41074</c:v>
                </c:pt>
                <c:pt idx="41">
                  <c:v>41075</c:v>
                </c:pt>
                <c:pt idx="42">
                  <c:v>41078</c:v>
                </c:pt>
                <c:pt idx="43">
                  <c:v>41079</c:v>
                </c:pt>
                <c:pt idx="44">
                  <c:v>41080</c:v>
                </c:pt>
                <c:pt idx="45">
                  <c:v>41081</c:v>
                </c:pt>
                <c:pt idx="46">
                  <c:v>41082</c:v>
                </c:pt>
                <c:pt idx="47">
                  <c:v>41085</c:v>
                </c:pt>
                <c:pt idx="48">
                  <c:v>41086</c:v>
                </c:pt>
                <c:pt idx="49">
                  <c:v>41087</c:v>
                </c:pt>
                <c:pt idx="50">
                  <c:v>41088</c:v>
                </c:pt>
                <c:pt idx="51">
                  <c:v>41089</c:v>
                </c:pt>
                <c:pt idx="52">
                  <c:v>41092</c:v>
                </c:pt>
                <c:pt idx="53">
                  <c:v>41093</c:v>
                </c:pt>
                <c:pt idx="54">
                  <c:v>41094</c:v>
                </c:pt>
                <c:pt idx="55">
                  <c:v>41095</c:v>
                </c:pt>
                <c:pt idx="56">
                  <c:v>41096</c:v>
                </c:pt>
                <c:pt idx="57">
                  <c:v>41099</c:v>
                </c:pt>
                <c:pt idx="58">
                  <c:v>41100</c:v>
                </c:pt>
                <c:pt idx="59">
                  <c:v>41101</c:v>
                </c:pt>
                <c:pt idx="60">
                  <c:v>41102</c:v>
                </c:pt>
                <c:pt idx="61">
                  <c:v>41103</c:v>
                </c:pt>
                <c:pt idx="62">
                  <c:v>41106</c:v>
                </c:pt>
                <c:pt idx="63">
                  <c:v>41107</c:v>
                </c:pt>
                <c:pt idx="64">
                  <c:v>41108</c:v>
                </c:pt>
                <c:pt idx="65">
                  <c:v>41109</c:v>
                </c:pt>
                <c:pt idx="66">
                  <c:v>41110</c:v>
                </c:pt>
                <c:pt idx="67">
                  <c:v>41113</c:v>
                </c:pt>
                <c:pt idx="68">
                  <c:v>41114</c:v>
                </c:pt>
                <c:pt idx="69">
                  <c:v>41115</c:v>
                </c:pt>
                <c:pt idx="70">
                  <c:v>41116</c:v>
                </c:pt>
                <c:pt idx="71">
                  <c:v>41117</c:v>
                </c:pt>
                <c:pt idx="72">
                  <c:v>41120</c:v>
                </c:pt>
                <c:pt idx="73">
                  <c:v>41121</c:v>
                </c:pt>
                <c:pt idx="74">
                  <c:v>41122</c:v>
                </c:pt>
                <c:pt idx="75">
                  <c:v>41123</c:v>
                </c:pt>
                <c:pt idx="76">
                  <c:v>41124</c:v>
                </c:pt>
                <c:pt idx="77">
                  <c:v>41127</c:v>
                </c:pt>
                <c:pt idx="78">
                  <c:v>41128</c:v>
                </c:pt>
                <c:pt idx="79">
                  <c:v>41129</c:v>
                </c:pt>
                <c:pt idx="80">
                  <c:v>41130</c:v>
                </c:pt>
                <c:pt idx="81">
                  <c:v>41131</c:v>
                </c:pt>
                <c:pt idx="82">
                  <c:v>41134</c:v>
                </c:pt>
                <c:pt idx="83">
                  <c:v>41135</c:v>
                </c:pt>
                <c:pt idx="84">
                  <c:v>41136</c:v>
                </c:pt>
                <c:pt idx="85">
                  <c:v>41137</c:v>
                </c:pt>
                <c:pt idx="86">
                  <c:v>41138</c:v>
                </c:pt>
                <c:pt idx="87">
                  <c:v>41141</c:v>
                </c:pt>
                <c:pt idx="88">
                  <c:v>41142</c:v>
                </c:pt>
                <c:pt idx="89">
                  <c:v>41143</c:v>
                </c:pt>
                <c:pt idx="90">
                  <c:v>41144</c:v>
                </c:pt>
                <c:pt idx="91">
                  <c:v>41145</c:v>
                </c:pt>
                <c:pt idx="92">
                  <c:v>41148</c:v>
                </c:pt>
                <c:pt idx="93">
                  <c:v>41149</c:v>
                </c:pt>
                <c:pt idx="94">
                  <c:v>41150</c:v>
                </c:pt>
                <c:pt idx="95">
                  <c:v>41151</c:v>
                </c:pt>
                <c:pt idx="96">
                  <c:v>41152</c:v>
                </c:pt>
                <c:pt idx="97">
                  <c:v>41155</c:v>
                </c:pt>
                <c:pt idx="98">
                  <c:v>41156</c:v>
                </c:pt>
                <c:pt idx="99">
                  <c:v>41157</c:v>
                </c:pt>
                <c:pt idx="100">
                  <c:v>41158</c:v>
                </c:pt>
                <c:pt idx="101">
                  <c:v>41159</c:v>
                </c:pt>
                <c:pt idx="102">
                  <c:v>41162</c:v>
                </c:pt>
                <c:pt idx="103">
                  <c:v>41163</c:v>
                </c:pt>
                <c:pt idx="104">
                  <c:v>41164</c:v>
                </c:pt>
                <c:pt idx="105">
                  <c:v>41165</c:v>
                </c:pt>
                <c:pt idx="106">
                  <c:v>41166</c:v>
                </c:pt>
                <c:pt idx="107">
                  <c:v>41169</c:v>
                </c:pt>
                <c:pt idx="108">
                  <c:v>41170</c:v>
                </c:pt>
                <c:pt idx="109">
                  <c:v>41171</c:v>
                </c:pt>
                <c:pt idx="110">
                  <c:v>41172</c:v>
                </c:pt>
                <c:pt idx="111">
                  <c:v>41173</c:v>
                </c:pt>
                <c:pt idx="112">
                  <c:v>41176</c:v>
                </c:pt>
                <c:pt idx="113">
                  <c:v>41177</c:v>
                </c:pt>
                <c:pt idx="114">
                  <c:v>41178</c:v>
                </c:pt>
                <c:pt idx="115">
                  <c:v>41179</c:v>
                </c:pt>
                <c:pt idx="116">
                  <c:v>41180</c:v>
                </c:pt>
                <c:pt idx="117">
                  <c:v>41183</c:v>
                </c:pt>
                <c:pt idx="118">
                  <c:v>41184</c:v>
                </c:pt>
                <c:pt idx="119">
                  <c:v>41185</c:v>
                </c:pt>
                <c:pt idx="120">
                  <c:v>41186</c:v>
                </c:pt>
                <c:pt idx="121">
                  <c:v>41187</c:v>
                </c:pt>
                <c:pt idx="122">
                  <c:v>41190</c:v>
                </c:pt>
                <c:pt idx="123">
                  <c:v>41191</c:v>
                </c:pt>
                <c:pt idx="124">
                  <c:v>41192</c:v>
                </c:pt>
                <c:pt idx="125">
                  <c:v>41193</c:v>
                </c:pt>
                <c:pt idx="126">
                  <c:v>41194</c:v>
                </c:pt>
                <c:pt idx="127">
                  <c:v>41197</c:v>
                </c:pt>
                <c:pt idx="128">
                  <c:v>41198</c:v>
                </c:pt>
                <c:pt idx="129">
                  <c:v>41199</c:v>
                </c:pt>
                <c:pt idx="130">
                  <c:v>41200</c:v>
                </c:pt>
                <c:pt idx="131">
                  <c:v>41201</c:v>
                </c:pt>
                <c:pt idx="132">
                  <c:v>41204</c:v>
                </c:pt>
                <c:pt idx="133">
                  <c:v>41205</c:v>
                </c:pt>
                <c:pt idx="134">
                  <c:v>41206</c:v>
                </c:pt>
                <c:pt idx="135">
                  <c:v>41207</c:v>
                </c:pt>
                <c:pt idx="136">
                  <c:v>41208</c:v>
                </c:pt>
                <c:pt idx="137">
                  <c:v>41211</c:v>
                </c:pt>
                <c:pt idx="138">
                  <c:v>41212</c:v>
                </c:pt>
                <c:pt idx="139">
                  <c:v>41213</c:v>
                </c:pt>
                <c:pt idx="140">
                  <c:v>41214</c:v>
                </c:pt>
                <c:pt idx="141">
                  <c:v>41215</c:v>
                </c:pt>
                <c:pt idx="142">
                  <c:v>41218</c:v>
                </c:pt>
                <c:pt idx="143">
                  <c:v>41219</c:v>
                </c:pt>
                <c:pt idx="144">
                  <c:v>41220</c:v>
                </c:pt>
                <c:pt idx="145">
                  <c:v>41221</c:v>
                </c:pt>
                <c:pt idx="146">
                  <c:v>41222</c:v>
                </c:pt>
                <c:pt idx="147">
                  <c:v>41225</c:v>
                </c:pt>
                <c:pt idx="148">
                  <c:v>41226</c:v>
                </c:pt>
                <c:pt idx="149">
                  <c:v>41227</c:v>
                </c:pt>
                <c:pt idx="150">
                  <c:v>41228</c:v>
                </c:pt>
                <c:pt idx="151">
                  <c:v>41229</c:v>
                </c:pt>
                <c:pt idx="152">
                  <c:v>41232</c:v>
                </c:pt>
                <c:pt idx="153">
                  <c:v>41233</c:v>
                </c:pt>
                <c:pt idx="154">
                  <c:v>41234</c:v>
                </c:pt>
                <c:pt idx="155">
                  <c:v>41235</c:v>
                </c:pt>
                <c:pt idx="156">
                  <c:v>41236</c:v>
                </c:pt>
                <c:pt idx="157">
                  <c:v>41239</c:v>
                </c:pt>
                <c:pt idx="158">
                  <c:v>41240</c:v>
                </c:pt>
                <c:pt idx="159">
                  <c:v>41241</c:v>
                </c:pt>
                <c:pt idx="160">
                  <c:v>41242</c:v>
                </c:pt>
                <c:pt idx="161">
                  <c:v>41243</c:v>
                </c:pt>
                <c:pt idx="162">
                  <c:v>41246</c:v>
                </c:pt>
                <c:pt idx="163">
                  <c:v>41247</c:v>
                </c:pt>
                <c:pt idx="164">
                  <c:v>41248</c:v>
                </c:pt>
                <c:pt idx="165">
                  <c:v>41249</c:v>
                </c:pt>
                <c:pt idx="166">
                  <c:v>41250</c:v>
                </c:pt>
                <c:pt idx="167">
                  <c:v>41253</c:v>
                </c:pt>
                <c:pt idx="168">
                  <c:v>41254</c:v>
                </c:pt>
                <c:pt idx="169">
                  <c:v>41255</c:v>
                </c:pt>
                <c:pt idx="170">
                  <c:v>41256</c:v>
                </c:pt>
                <c:pt idx="171">
                  <c:v>41257</c:v>
                </c:pt>
                <c:pt idx="172">
                  <c:v>41260</c:v>
                </c:pt>
                <c:pt idx="173">
                  <c:v>41261</c:v>
                </c:pt>
                <c:pt idx="174">
                  <c:v>41262</c:v>
                </c:pt>
                <c:pt idx="175">
                  <c:v>41263</c:v>
                </c:pt>
                <c:pt idx="176">
                  <c:v>41264</c:v>
                </c:pt>
                <c:pt idx="177">
                  <c:v>41267</c:v>
                </c:pt>
                <c:pt idx="178">
                  <c:v>41268</c:v>
                </c:pt>
                <c:pt idx="179">
                  <c:v>41269</c:v>
                </c:pt>
                <c:pt idx="180">
                  <c:v>41270</c:v>
                </c:pt>
                <c:pt idx="181">
                  <c:v>41271</c:v>
                </c:pt>
                <c:pt idx="182">
                  <c:v>41274</c:v>
                </c:pt>
                <c:pt idx="183">
                  <c:v>41275</c:v>
                </c:pt>
                <c:pt idx="184">
                  <c:v>41276</c:v>
                </c:pt>
                <c:pt idx="185">
                  <c:v>41277</c:v>
                </c:pt>
                <c:pt idx="186">
                  <c:v>41278</c:v>
                </c:pt>
                <c:pt idx="187">
                  <c:v>41281</c:v>
                </c:pt>
                <c:pt idx="188">
                  <c:v>41282</c:v>
                </c:pt>
                <c:pt idx="189">
                  <c:v>41283</c:v>
                </c:pt>
                <c:pt idx="190">
                  <c:v>41284</c:v>
                </c:pt>
                <c:pt idx="191">
                  <c:v>41285</c:v>
                </c:pt>
                <c:pt idx="192">
                  <c:v>41288</c:v>
                </c:pt>
                <c:pt idx="193">
                  <c:v>41289</c:v>
                </c:pt>
                <c:pt idx="194">
                  <c:v>41290</c:v>
                </c:pt>
                <c:pt idx="195">
                  <c:v>41291</c:v>
                </c:pt>
                <c:pt idx="196">
                  <c:v>41292</c:v>
                </c:pt>
                <c:pt idx="197">
                  <c:v>41295</c:v>
                </c:pt>
                <c:pt idx="198">
                  <c:v>41296</c:v>
                </c:pt>
                <c:pt idx="199">
                  <c:v>41297</c:v>
                </c:pt>
                <c:pt idx="200">
                  <c:v>41298</c:v>
                </c:pt>
                <c:pt idx="201">
                  <c:v>41299</c:v>
                </c:pt>
                <c:pt idx="202">
                  <c:v>41302</c:v>
                </c:pt>
                <c:pt idx="203">
                  <c:v>41303</c:v>
                </c:pt>
                <c:pt idx="204">
                  <c:v>41304</c:v>
                </c:pt>
                <c:pt idx="205">
                  <c:v>41305</c:v>
                </c:pt>
                <c:pt idx="206">
                  <c:v>41306</c:v>
                </c:pt>
                <c:pt idx="207">
                  <c:v>41309</c:v>
                </c:pt>
                <c:pt idx="208">
                  <c:v>41310</c:v>
                </c:pt>
                <c:pt idx="209">
                  <c:v>41311</c:v>
                </c:pt>
                <c:pt idx="210">
                  <c:v>41312</c:v>
                </c:pt>
                <c:pt idx="211">
                  <c:v>41313</c:v>
                </c:pt>
                <c:pt idx="212">
                  <c:v>41316</c:v>
                </c:pt>
                <c:pt idx="213">
                  <c:v>41317</c:v>
                </c:pt>
                <c:pt idx="214">
                  <c:v>41318</c:v>
                </c:pt>
                <c:pt idx="215">
                  <c:v>41319</c:v>
                </c:pt>
                <c:pt idx="216">
                  <c:v>41320</c:v>
                </c:pt>
                <c:pt idx="217">
                  <c:v>41323</c:v>
                </c:pt>
                <c:pt idx="218">
                  <c:v>41324</c:v>
                </c:pt>
                <c:pt idx="219">
                  <c:v>41325</c:v>
                </c:pt>
                <c:pt idx="220">
                  <c:v>41326</c:v>
                </c:pt>
                <c:pt idx="221">
                  <c:v>41327</c:v>
                </c:pt>
                <c:pt idx="222">
                  <c:v>41330</c:v>
                </c:pt>
                <c:pt idx="223">
                  <c:v>41331</c:v>
                </c:pt>
                <c:pt idx="224">
                  <c:v>41332</c:v>
                </c:pt>
                <c:pt idx="225">
                  <c:v>41333</c:v>
                </c:pt>
                <c:pt idx="226">
                  <c:v>41334</c:v>
                </c:pt>
                <c:pt idx="227">
                  <c:v>41337</c:v>
                </c:pt>
                <c:pt idx="228">
                  <c:v>41338</c:v>
                </c:pt>
                <c:pt idx="229">
                  <c:v>41339</c:v>
                </c:pt>
                <c:pt idx="230">
                  <c:v>41340</c:v>
                </c:pt>
                <c:pt idx="231">
                  <c:v>41341</c:v>
                </c:pt>
                <c:pt idx="232">
                  <c:v>41344</c:v>
                </c:pt>
                <c:pt idx="233">
                  <c:v>41345</c:v>
                </c:pt>
                <c:pt idx="234">
                  <c:v>41346</c:v>
                </c:pt>
                <c:pt idx="235">
                  <c:v>41347</c:v>
                </c:pt>
                <c:pt idx="236">
                  <c:v>41348</c:v>
                </c:pt>
                <c:pt idx="237">
                  <c:v>41351</c:v>
                </c:pt>
                <c:pt idx="238">
                  <c:v>41352</c:v>
                </c:pt>
                <c:pt idx="239">
                  <c:v>41353</c:v>
                </c:pt>
                <c:pt idx="240">
                  <c:v>41354</c:v>
                </c:pt>
                <c:pt idx="241">
                  <c:v>41355</c:v>
                </c:pt>
                <c:pt idx="242">
                  <c:v>41358</c:v>
                </c:pt>
                <c:pt idx="243">
                  <c:v>41359</c:v>
                </c:pt>
                <c:pt idx="244">
                  <c:v>41360</c:v>
                </c:pt>
                <c:pt idx="245">
                  <c:v>41361</c:v>
                </c:pt>
                <c:pt idx="246">
                  <c:v>41362</c:v>
                </c:pt>
                <c:pt idx="247">
                  <c:v>41365</c:v>
                </c:pt>
                <c:pt idx="248">
                  <c:v>41366</c:v>
                </c:pt>
                <c:pt idx="249">
                  <c:v>41367</c:v>
                </c:pt>
                <c:pt idx="250">
                  <c:v>41368</c:v>
                </c:pt>
                <c:pt idx="251">
                  <c:v>41369</c:v>
                </c:pt>
                <c:pt idx="252">
                  <c:v>41372</c:v>
                </c:pt>
                <c:pt idx="253">
                  <c:v>41373</c:v>
                </c:pt>
                <c:pt idx="254">
                  <c:v>41374</c:v>
                </c:pt>
                <c:pt idx="255">
                  <c:v>41375</c:v>
                </c:pt>
                <c:pt idx="256">
                  <c:v>41376</c:v>
                </c:pt>
                <c:pt idx="257">
                  <c:v>41379</c:v>
                </c:pt>
                <c:pt idx="258">
                  <c:v>41380</c:v>
                </c:pt>
                <c:pt idx="259">
                  <c:v>41381</c:v>
                </c:pt>
                <c:pt idx="260">
                  <c:v>41382</c:v>
                </c:pt>
                <c:pt idx="261">
                  <c:v>41383</c:v>
                </c:pt>
                <c:pt idx="262">
                  <c:v>41386</c:v>
                </c:pt>
                <c:pt idx="263">
                  <c:v>41387</c:v>
                </c:pt>
                <c:pt idx="264">
                  <c:v>41388</c:v>
                </c:pt>
                <c:pt idx="265">
                  <c:v>41389</c:v>
                </c:pt>
                <c:pt idx="266">
                  <c:v>41390</c:v>
                </c:pt>
                <c:pt idx="267">
                  <c:v>41393</c:v>
                </c:pt>
                <c:pt idx="268">
                  <c:v>41394</c:v>
                </c:pt>
                <c:pt idx="269">
                  <c:v>41395</c:v>
                </c:pt>
                <c:pt idx="270">
                  <c:v>41396</c:v>
                </c:pt>
                <c:pt idx="271">
                  <c:v>41397</c:v>
                </c:pt>
                <c:pt idx="272">
                  <c:v>41400</c:v>
                </c:pt>
                <c:pt idx="273">
                  <c:v>41401</c:v>
                </c:pt>
                <c:pt idx="274">
                  <c:v>41402</c:v>
                </c:pt>
                <c:pt idx="275">
                  <c:v>41403</c:v>
                </c:pt>
                <c:pt idx="276">
                  <c:v>41404</c:v>
                </c:pt>
                <c:pt idx="277">
                  <c:v>41407</c:v>
                </c:pt>
                <c:pt idx="278">
                  <c:v>41408</c:v>
                </c:pt>
                <c:pt idx="279">
                  <c:v>41409</c:v>
                </c:pt>
                <c:pt idx="280">
                  <c:v>41410</c:v>
                </c:pt>
                <c:pt idx="281">
                  <c:v>41411</c:v>
                </c:pt>
                <c:pt idx="282">
                  <c:v>41414</c:v>
                </c:pt>
                <c:pt idx="283">
                  <c:v>41415</c:v>
                </c:pt>
                <c:pt idx="284">
                  <c:v>41416</c:v>
                </c:pt>
                <c:pt idx="285">
                  <c:v>41417</c:v>
                </c:pt>
                <c:pt idx="286">
                  <c:v>41418</c:v>
                </c:pt>
                <c:pt idx="287">
                  <c:v>41421</c:v>
                </c:pt>
                <c:pt idx="288">
                  <c:v>41422</c:v>
                </c:pt>
                <c:pt idx="289">
                  <c:v>41423</c:v>
                </c:pt>
                <c:pt idx="290">
                  <c:v>41424</c:v>
                </c:pt>
                <c:pt idx="291">
                  <c:v>41425</c:v>
                </c:pt>
                <c:pt idx="292">
                  <c:v>41428</c:v>
                </c:pt>
                <c:pt idx="293">
                  <c:v>41429</c:v>
                </c:pt>
                <c:pt idx="294">
                  <c:v>41430</c:v>
                </c:pt>
                <c:pt idx="295">
                  <c:v>41431</c:v>
                </c:pt>
                <c:pt idx="296">
                  <c:v>41432</c:v>
                </c:pt>
                <c:pt idx="297">
                  <c:v>41435</c:v>
                </c:pt>
                <c:pt idx="298">
                  <c:v>41436</c:v>
                </c:pt>
                <c:pt idx="299">
                  <c:v>41437</c:v>
                </c:pt>
                <c:pt idx="300">
                  <c:v>41438</c:v>
                </c:pt>
                <c:pt idx="301">
                  <c:v>41439</c:v>
                </c:pt>
                <c:pt idx="302">
                  <c:v>41442</c:v>
                </c:pt>
                <c:pt idx="303">
                  <c:v>41443</c:v>
                </c:pt>
                <c:pt idx="304">
                  <c:v>41444</c:v>
                </c:pt>
                <c:pt idx="305">
                  <c:v>41445</c:v>
                </c:pt>
                <c:pt idx="306">
                  <c:v>41446</c:v>
                </c:pt>
                <c:pt idx="307">
                  <c:v>41449</c:v>
                </c:pt>
                <c:pt idx="308">
                  <c:v>41450</c:v>
                </c:pt>
                <c:pt idx="309">
                  <c:v>41451</c:v>
                </c:pt>
                <c:pt idx="310">
                  <c:v>41452</c:v>
                </c:pt>
                <c:pt idx="311">
                  <c:v>41453</c:v>
                </c:pt>
                <c:pt idx="312">
                  <c:v>41456</c:v>
                </c:pt>
                <c:pt idx="313">
                  <c:v>41457</c:v>
                </c:pt>
                <c:pt idx="314">
                  <c:v>41458</c:v>
                </c:pt>
                <c:pt idx="315">
                  <c:v>41459</c:v>
                </c:pt>
                <c:pt idx="316">
                  <c:v>41460</c:v>
                </c:pt>
                <c:pt idx="317">
                  <c:v>41463</c:v>
                </c:pt>
                <c:pt idx="318">
                  <c:v>41464</c:v>
                </c:pt>
                <c:pt idx="319">
                  <c:v>41465</c:v>
                </c:pt>
                <c:pt idx="320">
                  <c:v>41466</c:v>
                </c:pt>
                <c:pt idx="321">
                  <c:v>41467</c:v>
                </c:pt>
                <c:pt idx="322">
                  <c:v>41470</c:v>
                </c:pt>
                <c:pt idx="323">
                  <c:v>41471</c:v>
                </c:pt>
                <c:pt idx="324">
                  <c:v>41472</c:v>
                </c:pt>
                <c:pt idx="325">
                  <c:v>41473</c:v>
                </c:pt>
                <c:pt idx="326">
                  <c:v>41474</c:v>
                </c:pt>
                <c:pt idx="327">
                  <c:v>41477</c:v>
                </c:pt>
                <c:pt idx="328">
                  <c:v>41478</c:v>
                </c:pt>
                <c:pt idx="329">
                  <c:v>41479</c:v>
                </c:pt>
                <c:pt idx="330">
                  <c:v>41480</c:v>
                </c:pt>
                <c:pt idx="331">
                  <c:v>41481</c:v>
                </c:pt>
                <c:pt idx="332">
                  <c:v>41484</c:v>
                </c:pt>
                <c:pt idx="333">
                  <c:v>41485</c:v>
                </c:pt>
                <c:pt idx="334">
                  <c:v>41486</c:v>
                </c:pt>
                <c:pt idx="335">
                  <c:v>41487</c:v>
                </c:pt>
                <c:pt idx="336">
                  <c:v>41488</c:v>
                </c:pt>
                <c:pt idx="337">
                  <c:v>41491</c:v>
                </c:pt>
                <c:pt idx="338">
                  <c:v>41492</c:v>
                </c:pt>
                <c:pt idx="339">
                  <c:v>41493</c:v>
                </c:pt>
                <c:pt idx="340">
                  <c:v>41494</c:v>
                </c:pt>
                <c:pt idx="341">
                  <c:v>41495</c:v>
                </c:pt>
                <c:pt idx="342">
                  <c:v>41498</c:v>
                </c:pt>
                <c:pt idx="343">
                  <c:v>41499</c:v>
                </c:pt>
                <c:pt idx="344">
                  <c:v>41500</c:v>
                </c:pt>
                <c:pt idx="345">
                  <c:v>41501</c:v>
                </c:pt>
                <c:pt idx="346">
                  <c:v>41502</c:v>
                </c:pt>
                <c:pt idx="347">
                  <c:v>41505</c:v>
                </c:pt>
                <c:pt idx="348">
                  <c:v>41506</c:v>
                </c:pt>
                <c:pt idx="349">
                  <c:v>41507</c:v>
                </c:pt>
                <c:pt idx="350">
                  <c:v>41508</c:v>
                </c:pt>
                <c:pt idx="351">
                  <c:v>41509</c:v>
                </c:pt>
                <c:pt idx="352">
                  <c:v>41512</c:v>
                </c:pt>
                <c:pt idx="353">
                  <c:v>41513</c:v>
                </c:pt>
                <c:pt idx="354">
                  <c:v>41514</c:v>
                </c:pt>
                <c:pt idx="355">
                  <c:v>41515</c:v>
                </c:pt>
                <c:pt idx="356">
                  <c:v>41516</c:v>
                </c:pt>
                <c:pt idx="357">
                  <c:v>41519</c:v>
                </c:pt>
                <c:pt idx="358">
                  <c:v>41520</c:v>
                </c:pt>
                <c:pt idx="359">
                  <c:v>41521</c:v>
                </c:pt>
                <c:pt idx="360">
                  <c:v>41522</c:v>
                </c:pt>
                <c:pt idx="361">
                  <c:v>41523</c:v>
                </c:pt>
                <c:pt idx="362">
                  <c:v>41526</c:v>
                </c:pt>
                <c:pt idx="363">
                  <c:v>41527</c:v>
                </c:pt>
                <c:pt idx="364">
                  <c:v>41528</c:v>
                </c:pt>
                <c:pt idx="365">
                  <c:v>41529</c:v>
                </c:pt>
                <c:pt idx="366">
                  <c:v>41530</c:v>
                </c:pt>
                <c:pt idx="367">
                  <c:v>41533</c:v>
                </c:pt>
                <c:pt idx="368">
                  <c:v>41534</c:v>
                </c:pt>
                <c:pt idx="369">
                  <c:v>41535</c:v>
                </c:pt>
                <c:pt idx="370">
                  <c:v>41536</c:v>
                </c:pt>
                <c:pt idx="371">
                  <c:v>41537</c:v>
                </c:pt>
                <c:pt idx="372">
                  <c:v>41540</c:v>
                </c:pt>
                <c:pt idx="373">
                  <c:v>41541</c:v>
                </c:pt>
                <c:pt idx="374">
                  <c:v>41542</c:v>
                </c:pt>
                <c:pt idx="375">
                  <c:v>41543</c:v>
                </c:pt>
                <c:pt idx="376">
                  <c:v>41544</c:v>
                </c:pt>
                <c:pt idx="377">
                  <c:v>41547</c:v>
                </c:pt>
                <c:pt idx="378">
                  <c:v>41548</c:v>
                </c:pt>
                <c:pt idx="379">
                  <c:v>41549</c:v>
                </c:pt>
                <c:pt idx="380">
                  <c:v>41550</c:v>
                </c:pt>
                <c:pt idx="381">
                  <c:v>41551</c:v>
                </c:pt>
                <c:pt idx="382">
                  <c:v>41554</c:v>
                </c:pt>
                <c:pt idx="383">
                  <c:v>41555</c:v>
                </c:pt>
                <c:pt idx="384">
                  <c:v>41556</c:v>
                </c:pt>
                <c:pt idx="385">
                  <c:v>41557</c:v>
                </c:pt>
                <c:pt idx="386">
                  <c:v>41558</c:v>
                </c:pt>
                <c:pt idx="387">
                  <c:v>41561</c:v>
                </c:pt>
                <c:pt idx="388">
                  <c:v>41562</c:v>
                </c:pt>
                <c:pt idx="389">
                  <c:v>41563</c:v>
                </c:pt>
                <c:pt idx="390">
                  <c:v>41564</c:v>
                </c:pt>
                <c:pt idx="391">
                  <c:v>41565</c:v>
                </c:pt>
                <c:pt idx="392">
                  <c:v>41568</c:v>
                </c:pt>
                <c:pt idx="393">
                  <c:v>41569</c:v>
                </c:pt>
                <c:pt idx="394">
                  <c:v>41570</c:v>
                </c:pt>
                <c:pt idx="395">
                  <c:v>41571</c:v>
                </c:pt>
                <c:pt idx="396">
                  <c:v>41572</c:v>
                </c:pt>
                <c:pt idx="397">
                  <c:v>41575</c:v>
                </c:pt>
                <c:pt idx="398">
                  <c:v>41576</c:v>
                </c:pt>
                <c:pt idx="399">
                  <c:v>41577</c:v>
                </c:pt>
                <c:pt idx="400">
                  <c:v>41578</c:v>
                </c:pt>
                <c:pt idx="401">
                  <c:v>41579</c:v>
                </c:pt>
                <c:pt idx="402">
                  <c:v>41582</c:v>
                </c:pt>
                <c:pt idx="403">
                  <c:v>41583</c:v>
                </c:pt>
                <c:pt idx="404">
                  <c:v>41584</c:v>
                </c:pt>
                <c:pt idx="405">
                  <c:v>41585</c:v>
                </c:pt>
                <c:pt idx="406">
                  <c:v>41586</c:v>
                </c:pt>
                <c:pt idx="407">
                  <c:v>41589</c:v>
                </c:pt>
                <c:pt idx="408">
                  <c:v>41590</c:v>
                </c:pt>
                <c:pt idx="409">
                  <c:v>41591</c:v>
                </c:pt>
                <c:pt idx="410">
                  <c:v>41592</c:v>
                </c:pt>
                <c:pt idx="411">
                  <c:v>41593</c:v>
                </c:pt>
                <c:pt idx="412">
                  <c:v>41596</c:v>
                </c:pt>
                <c:pt idx="413">
                  <c:v>41597</c:v>
                </c:pt>
                <c:pt idx="414">
                  <c:v>41598</c:v>
                </c:pt>
                <c:pt idx="415">
                  <c:v>41599</c:v>
                </c:pt>
                <c:pt idx="416">
                  <c:v>41600</c:v>
                </c:pt>
                <c:pt idx="417">
                  <c:v>41603</c:v>
                </c:pt>
                <c:pt idx="418">
                  <c:v>41604</c:v>
                </c:pt>
                <c:pt idx="419">
                  <c:v>41605</c:v>
                </c:pt>
                <c:pt idx="420">
                  <c:v>41606</c:v>
                </c:pt>
                <c:pt idx="421">
                  <c:v>41607</c:v>
                </c:pt>
                <c:pt idx="422">
                  <c:v>41610</c:v>
                </c:pt>
                <c:pt idx="423">
                  <c:v>41611</c:v>
                </c:pt>
                <c:pt idx="424">
                  <c:v>41612</c:v>
                </c:pt>
                <c:pt idx="425">
                  <c:v>41613</c:v>
                </c:pt>
                <c:pt idx="426">
                  <c:v>41614</c:v>
                </c:pt>
                <c:pt idx="427">
                  <c:v>41617</c:v>
                </c:pt>
                <c:pt idx="428">
                  <c:v>41618</c:v>
                </c:pt>
                <c:pt idx="429">
                  <c:v>41619</c:v>
                </c:pt>
                <c:pt idx="430">
                  <c:v>41620</c:v>
                </c:pt>
                <c:pt idx="431">
                  <c:v>41621</c:v>
                </c:pt>
                <c:pt idx="432">
                  <c:v>41624</c:v>
                </c:pt>
                <c:pt idx="433">
                  <c:v>41625</c:v>
                </c:pt>
                <c:pt idx="434">
                  <c:v>41626</c:v>
                </c:pt>
                <c:pt idx="435">
                  <c:v>41627</c:v>
                </c:pt>
                <c:pt idx="436">
                  <c:v>41628</c:v>
                </c:pt>
                <c:pt idx="437">
                  <c:v>41631</c:v>
                </c:pt>
                <c:pt idx="438">
                  <c:v>41632</c:v>
                </c:pt>
                <c:pt idx="439">
                  <c:v>41633</c:v>
                </c:pt>
                <c:pt idx="440">
                  <c:v>41634</c:v>
                </c:pt>
                <c:pt idx="441">
                  <c:v>41635</c:v>
                </c:pt>
                <c:pt idx="442">
                  <c:v>41638</c:v>
                </c:pt>
                <c:pt idx="443">
                  <c:v>41639</c:v>
                </c:pt>
                <c:pt idx="444">
                  <c:v>41640</c:v>
                </c:pt>
                <c:pt idx="445">
                  <c:v>41641</c:v>
                </c:pt>
                <c:pt idx="446">
                  <c:v>41642</c:v>
                </c:pt>
                <c:pt idx="447">
                  <c:v>41645</c:v>
                </c:pt>
                <c:pt idx="448">
                  <c:v>41646</c:v>
                </c:pt>
                <c:pt idx="449">
                  <c:v>41647</c:v>
                </c:pt>
                <c:pt idx="450">
                  <c:v>41648</c:v>
                </c:pt>
                <c:pt idx="451">
                  <c:v>41649</c:v>
                </c:pt>
                <c:pt idx="452">
                  <c:v>41652</c:v>
                </c:pt>
                <c:pt idx="453">
                  <c:v>41653</c:v>
                </c:pt>
                <c:pt idx="454">
                  <c:v>41654</c:v>
                </c:pt>
                <c:pt idx="455">
                  <c:v>41655</c:v>
                </c:pt>
                <c:pt idx="456">
                  <c:v>41656</c:v>
                </c:pt>
                <c:pt idx="457">
                  <c:v>41659</c:v>
                </c:pt>
                <c:pt idx="458">
                  <c:v>41660</c:v>
                </c:pt>
                <c:pt idx="459">
                  <c:v>41661</c:v>
                </c:pt>
                <c:pt idx="460">
                  <c:v>41662</c:v>
                </c:pt>
                <c:pt idx="461">
                  <c:v>41663</c:v>
                </c:pt>
                <c:pt idx="462">
                  <c:v>41666</c:v>
                </c:pt>
                <c:pt idx="463">
                  <c:v>41667</c:v>
                </c:pt>
                <c:pt idx="464">
                  <c:v>41668</c:v>
                </c:pt>
                <c:pt idx="465">
                  <c:v>41669</c:v>
                </c:pt>
                <c:pt idx="466">
                  <c:v>41670</c:v>
                </c:pt>
                <c:pt idx="467">
                  <c:v>41673</c:v>
                </c:pt>
                <c:pt idx="468">
                  <c:v>41674</c:v>
                </c:pt>
                <c:pt idx="469">
                  <c:v>41675</c:v>
                </c:pt>
                <c:pt idx="470">
                  <c:v>41676</c:v>
                </c:pt>
                <c:pt idx="471">
                  <c:v>41677</c:v>
                </c:pt>
                <c:pt idx="472">
                  <c:v>41680</c:v>
                </c:pt>
                <c:pt idx="473">
                  <c:v>41681</c:v>
                </c:pt>
                <c:pt idx="474">
                  <c:v>41682</c:v>
                </c:pt>
                <c:pt idx="475">
                  <c:v>41683</c:v>
                </c:pt>
                <c:pt idx="476">
                  <c:v>41684</c:v>
                </c:pt>
                <c:pt idx="477">
                  <c:v>41687</c:v>
                </c:pt>
                <c:pt idx="478">
                  <c:v>41688</c:v>
                </c:pt>
                <c:pt idx="479">
                  <c:v>41689</c:v>
                </c:pt>
                <c:pt idx="480">
                  <c:v>41690</c:v>
                </c:pt>
                <c:pt idx="481">
                  <c:v>41691</c:v>
                </c:pt>
                <c:pt idx="482">
                  <c:v>41694</c:v>
                </c:pt>
                <c:pt idx="483">
                  <c:v>41695</c:v>
                </c:pt>
                <c:pt idx="484">
                  <c:v>41696</c:v>
                </c:pt>
                <c:pt idx="485">
                  <c:v>41697</c:v>
                </c:pt>
                <c:pt idx="486">
                  <c:v>41698</c:v>
                </c:pt>
                <c:pt idx="487">
                  <c:v>41701</c:v>
                </c:pt>
                <c:pt idx="488">
                  <c:v>41702</c:v>
                </c:pt>
                <c:pt idx="489">
                  <c:v>41703</c:v>
                </c:pt>
                <c:pt idx="490">
                  <c:v>41704</c:v>
                </c:pt>
                <c:pt idx="491">
                  <c:v>41705</c:v>
                </c:pt>
                <c:pt idx="492">
                  <c:v>41708</c:v>
                </c:pt>
                <c:pt idx="493">
                  <c:v>41709</c:v>
                </c:pt>
                <c:pt idx="494">
                  <c:v>41710</c:v>
                </c:pt>
                <c:pt idx="495">
                  <c:v>41711</c:v>
                </c:pt>
                <c:pt idx="496">
                  <c:v>41712</c:v>
                </c:pt>
                <c:pt idx="497">
                  <c:v>41715</c:v>
                </c:pt>
                <c:pt idx="498">
                  <c:v>41716</c:v>
                </c:pt>
                <c:pt idx="499">
                  <c:v>41717</c:v>
                </c:pt>
                <c:pt idx="500">
                  <c:v>41718</c:v>
                </c:pt>
                <c:pt idx="501">
                  <c:v>41719</c:v>
                </c:pt>
                <c:pt idx="502">
                  <c:v>41722</c:v>
                </c:pt>
                <c:pt idx="503">
                  <c:v>41723</c:v>
                </c:pt>
                <c:pt idx="504">
                  <c:v>41724</c:v>
                </c:pt>
                <c:pt idx="505">
                  <c:v>41725</c:v>
                </c:pt>
                <c:pt idx="506">
                  <c:v>41726</c:v>
                </c:pt>
                <c:pt idx="507">
                  <c:v>41729</c:v>
                </c:pt>
                <c:pt idx="508">
                  <c:v>41730</c:v>
                </c:pt>
                <c:pt idx="509">
                  <c:v>41731</c:v>
                </c:pt>
                <c:pt idx="510">
                  <c:v>41732</c:v>
                </c:pt>
                <c:pt idx="511">
                  <c:v>41733</c:v>
                </c:pt>
                <c:pt idx="512">
                  <c:v>41736</c:v>
                </c:pt>
                <c:pt idx="513">
                  <c:v>41737</c:v>
                </c:pt>
                <c:pt idx="514">
                  <c:v>41738</c:v>
                </c:pt>
                <c:pt idx="515">
                  <c:v>41739</c:v>
                </c:pt>
                <c:pt idx="516">
                  <c:v>41740</c:v>
                </c:pt>
                <c:pt idx="517">
                  <c:v>41743</c:v>
                </c:pt>
                <c:pt idx="518">
                  <c:v>41744</c:v>
                </c:pt>
                <c:pt idx="519">
                  <c:v>41745</c:v>
                </c:pt>
                <c:pt idx="520">
                  <c:v>41746</c:v>
                </c:pt>
                <c:pt idx="521">
                  <c:v>41747</c:v>
                </c:pt>
                <c:pt idx="522">
                  <c:v>41750</c:v>
                </c:pt>
                <c:pt idx="523">
                  <c:v>41751</c:v>
                </c:pt>
                <c:pt idx="524">
                  <c:v>41752</c:v>
                </c:pt>
                <c:pt idx="525">
                  <c:v>41753</c:v>
                </c:pt>
                <c:pt idx="526">
                  <c:v>41754</c:v>
                </c:pt>
                <c:pt idx="527">
                  <c:v>41757</c:v>
                </c:pt>
                <c:pt idx="528">
                  <c:v>41758</c:v>
                </c:pt>
                <c:pt idx="529">
                  <c:v>41759</c:v>
                </c:pt>
                <c:pt idx="530">
                  <c:v>41760</c:v>
                </c:pt>
                <c:pt idx="531">
                  <c:v>41761</c:v>
                </c:pt>
                <c:pt idx="532">
                  <c:v>41764</c:v>
                </c:pt>
                <c:pt idx="533">
                  <c:v>41765</c:v>
                </c:pt>
                <c:pt idx="534">
                  <c:v>41766</c:v>
                </c:pt>
                <c:pt idx="535">
                  <c:v>41767</c:v>
                </c:pt>
                <c:pt idx="536">
                  <c:v>41768</c:v>
                </c:pt>
                <c:pt idx="537">
                  <c:v>41771</c:v>
                </c:pt>
                <c:pt idx="538">
                  <c:v>41772</c:v>
                </c:pt>
                <c:pt idx="539">
                  <c:v>41773</c:v>
                </c:pt>
                <c:pt idx="540">
                  <c:v>41774</c:v>
                </c:pt>
                <c:pt idx="541">
                  <c:v>41775</c:v>
                </c:pt>
                <c:pt idx="542">
                  <c:v>41778</c:v>
                </c:pt>
                <c:pt idx="543">
                  <c:v>41779</c:v>
                </c:pt>
                <c:pt idx="544">
                  <c:v>41780</c:v>
                </c:pt>
                <c:pt idx="545">
                  <c:v>41781</c:v>
                </c:pt>
                <c:pt idx="546">
                  <c:v>41782</c:v>
                </c:pt>
                <c:pt idx="547">
                  <c:v>41785</c:v>
                </c:pt>
                <c:pt idx="548">
                  <c:v>41786</c:v>
                </c:pt>
                <c:pt idx="549">
                  <c:v>41787</c:v>
                </c:pt>
                <c:pt idx="550">
                  <c:v>41788</c:v>
                </c:pt>
                <c:pt idx="551">
                  <c:v>41789</c:v>
                </c:pt>
                <c:pt idx="552">
                  <c:v>41792</c:v>
                </c:pt>
                <c:pt idx="553">
                  <c:v>41793</c:v>
                </c:pt>
                <c:pt idx="554">
                  <c:v>41794</c:v>
                </c:pt>
                <c:pt idx="555">
                  <c:v>41795</c:v>
                </c:pt>
                <c:pt idx="556">
                  <c:v>41796</c:v>
                </c:pt>
                <c:pt idx="557">
                  <c:v>41799</c:v>
                </c:pt>
                <c:pt idx="558">
                  <c:v>41800</c:v>
                </c:pt>
                <c:pt idx="559">
                  <c:v>41801</c:v>
                </c:pt>
                <c:pt idx="560">
                  <c:v>41802</c:v>
                </c:pt>
                <c:pt idx="561">
                  <c:v>41803</c:v>
                </c:pt>
                <c:pt idx="562">
                  <c:v>41806</c:v>
                </c:pt>
                <c:pt idx="563">
                  <c:v>41807</c:v>
                </c:pt>
                <c:pt idx="564">
                  <c:v>41808</c:v>
                </c:pt>
                <c:pt idx="565">
                  <c:v>41809</c:v>
                </c:pt>
                <c:pt idx="566">
                  <c:v>41810</c:v>
                </c:pt>
                <c:pt idx="567">
                  <c:v>41813</c:v>
                </c:pt>
                <c:pt idx="568">
                  <c:v>41814</c:v>
                </c:pt>
                <c:pt idx="569">
                  <c:v>41815</c:v>
                </c:pt>
                <c:pt idx="570">
                  <c:v>41816</c:v>
                </c:pt>
                <c:pt idx="571">
                  <c:v>41817</c:v>
                </c:pt>
                <c:pt idx="572">
                  <c:v>41820</c:v>
                </c:pt>
                <c:pt idx="573">
                  <c:v>41821</c:v>
                </c:pt>
                <c:pt idx="574">
                  <c:v>41822</c:v>
                </c:pt>
                <c:pt idx="575">
                  <c:v>41823</c:v>
                </c:pt>
                <c:pt idx="576">
                  <c:v>41824</c:v>
                </c:pt>
                <c:pt idx="577">
                  <c:v>41827</c:v>
                </c:pt>
                <c:pt idx="578">
                  <c:v>41828</c:v>
                </c:pt>
                <c:pt idx="579">
                  <c:v>41829</c:v>
                </c:pt>
                <c:pt idx="580">
                  <c:v>41830</c:v>
                </c:pt>
                <c:pt idx="581">
                  <c:v>41831</c:v>
                </c:pt>
                <c:pt idx="582">
                  <c:v>41834</c:v>
                </c:pt>
                <c:pt idx="583">
                  <c:v>41835</c:v>
                </c:pt>
                <c:pt idx="584">
                  <c:v>41836</c:v>
                </c:pt>
                <c:pt idx="585">
                  <c:v>41837</c:v>
                </c:pt>
                <c:pt idx="586">
                  <c:v>41838</c:v>
                </c:pt>
                <c:pt idx="587">
                  <c:v>41841</c:v>
                </c:pt>
                <c:pt idx="588">
                  <c:v>41842</c:v>
                </c:pt>
                <c:pt idx="589">
                  <c:v>41843</c:v>
                </c:pt>
                <c:pt idx="590">
                  <c:v>41844</c:v>
                </c:pt>
                <c:pt idx="591">
                  <c:v>41845</c:v>
                </c:pt>
                <c:pt idx="592">
                  <c:v>41848</c:v>
                </c:pt>
                <c:pt idx="593">
                  <c:v>41849</c:v>
                </c:pt>
                <c:pt idx="594">
                  <c:v>41850</c:v>
                </c:pt>
                <c:pt idx="595">
                  <c:v>41851</c:v>
                </c:pt>
                <c:pt idx="596">
                  <c:v>41852</c:v>
                </c:pt>
                <c:pt idx="597">
                  <c:v>41855</c:v>
                </c:pt>
                <c:pt idx="598">
                  <c:v>41856</c:v>
                </c:pt>
                <c:pt idx="599">
                  <c:v>41857</c:v>
                </c:pt>
                <c:pt idx="600">
                  <c:v>41858</c:v>
                </c:pt>
                <c:pt idx="601">
                  <c:v>41859</c:v>
                </c:pt>
                <c:pt idx="602">
                  <c:v>41862</c:v>
                </c:pt>
                <c:pt idx="603">
                  <c:v>41863</c:v>
                </c:pt>
                <c:pt idx="604">
                  <c:v>41864</c:v>
                </c:pt>
                <c:pt idx="605">
                  <c:v>41865</c:v>
                </c:pt>
                <c:pt idx="606">
                  <c:v>41866</c:v>
                </c:pt>
                <c:pt idx="607">
                  <c:v>41869</c:v>
                </c:pt>
                <c:pt idx="608">
                  <c:v>41870</c:v>
                </c:pt>
                <c:pt idx="609">
                  <c:v>41871</c:v>
                </c:pt>
                <c:pt idx="610">
                  <c:v>41872</c:v>
                </c:pt>
                <c:pt idx="611">
                  <c:v>41873</c:v>
                </c:pt>
                <c:pt idx="612">
                  <c:v>41876</c:v>
                </c:pt>
                <c:pt idx="613">
                  <c:v>41877</c:v>
                </c:pt>
                <c:pt idx="614">
                  <c:v>41878</c:v>
                </c:pt>
                <c:pt idx="615">
                  <c:v>41879</c:v>
                </c:pt>
                <c:pt idx="616">
                  <c:v>41880</c:v>
                </c:pt>
                <c:pt idx="617">
                  <c:v>41883</c:v>
                </c:pt>
                <c:pt idx="618">
                  <c:v>41884</c:v>
                </c:pt>
                <c:pt idx="619">
                  <c:v>41885</c:v>
                </c:pt>
                <c:pt idx="620">
                  <c:v>41886</c:v>
                </c:pt>
                <c:pt idx="621">
                  <c:v>41887</c:v>
                </c:pt>
                <c:pt idx="622">
                  <c:v>41890</c:v>
                </c:pt>
                <c:pt idx="623">
                  <c:v>41891</c:v>
                </c:pt>
                <c:pt idx="624">
                  <c:v>41892</c:v>
                </c:pt>
                <c:pt idx="625">
                  <c:v>41893</c:v>
                </c:pt>
                <c:pt idx="626">
                  <c:v>41894</c:v>
                </c:pt>
                <c:pt idx="627">
                  <c:v>41897</c:v>
                </c:pt>
                <c:pt idx="628">
                  <c:v>41898</c:v>
                </c:pt>
                <c:pt idx="629">
                  <c:v>41899</c:v>
                </c:pt>
                <c:pt idx="630">
                  <c:v>41900</c:v>
                </c:pt>
                <c:pt idx="631">
                  <c:v>41901</c:v>
                </c:pt>
                <c:pt idx="632">
                  <c:v>41904</c:v>
                </c:pt>
                <c:pt idx="633">
                  <c:v>41905</c:v>
                </c:pt>
                <c:pt idx="634">
                  <c:v>41906</c:v>
                </c:pt>
                <c:pt idx="635">
                  <c:v>41907</c:v>
                </c:pt>
                <c:pt idx="636">
                  <c:v>41908</c:v>
                </c:pt>
                <c:pt idx="637">
                  <c:v>41911</c:v>
                </c:pt>
                <c:pt idx="638">
                  <c:v>41912</c:v>
                </c:pt>
                <c:pt idx="639">
                  <c:v>41913</c:v>
                </c:pt>
                <c:pt idx="640">
                  <c:v>41914</c:v>
                </c:pt>
                <c:pt idx="641">
                  <c:v>41915</c:v>
                </c:pt>
                <c:pt idx="642">
                  <c:v>41918</c:v>
                </c:pt>
                <c:pt idx="643">
                  <c:v>41919</c:v>
                </c:pt>
                <c:pt idx="644">
                  <c:v>41920</c:v>
                </c:pt>
                <c:pt idx="645">
                  <c:v>41921</c:v>
                </c:pt>
                <c:pt idx="646">
                  <c:v>41922</c:v>
                </c:pt>
                <c:pt idx="647">
                  <c:v>41925</c:v>
                </c:pt>
                <c:pt idx="648">
                  <c:v>41926</c:v>
                </c:pt>
                <c:pt idx="649">
                  <c:v>41927</c:v>
                </c:pt>
                <c:pt idx="650">
                  <c:v>41928</c:v>
                </c:pt>
                <c:pt idx="651">
                  <c:v>41929</c:v>
                </c:pt>
                <c:pt idx="652">
                  <c:v>41932</c:v>
                </c:pt>
                <c:pt idx="653">
                  <c:v>41933</c:v>
                </c:pt>
                <c:pt idx="654">
                  <c:v>41934</c:v>
                </c:pt>
                <c:pt idx="655">
                  <c:v>41935</c:v>
                </c:pt>
                <c:pt idx="656">
                  <c:v>41936</c:v>
                </c:pt>
                <c:pt idx="657">
                  <c:v>41939</c:v>
                </c:pt>
                <c:pt idx="658">
                  <c:v>41940</c:v>
                </c:pt>
                <c:pt idx="659">
                  <c:v>41941</c:v>
                </c:pt>
                <c:pt idx="660">
                  <c:v>41942</c:v>
                </c:pt>
                <c:pt idx="661">
                  <c:v>41943</c:v>
                </c:pt>
                <c:pt idx="662">
                  <c:v>41946</c:v>
                </c:pt>
                <c:pt idx="663">
                  <c:v>41947</c:v>
                </c:pt>
                <c:pt idx="664">
                  <c:v>41948</c:v>
                </c:pt>
                <c:pt idx="665">
                  <c:v>41949</c:v>
                </c:pt>
                <c:pt idx="666">
                  <c:v>41950</c:v>
                </c:pt>
                <c:pt idx="667">
                  <c:v>41953</c:v>
                </c:pt>
                <c:pt idx="668">
                  <c:v>41954</c:v>
                </c:pt>
                <c:pt idx="669">
                  <c:v>41955</c:v>
                </c:pt>
                <c:pt idx="670">
                  <c:v>41956</c:v>
                </c:pt>
                <c:pt idx="671">
                  <c:v>41957</c:v>
                </c:pt>
                <c:pt idx="672">
                  <c:v>41960</c:v>
                </c:pt>
                <c:pt idx="673">
                  <c:v>41961</c:v>
                </c:pt>
                <c:pt idx="674">
                  <c:v>41962</c:v>
                </c:pt>
                <c:pt idx="675">
                  <c:v>41963</c:v>
                </c:pt>
                <c:pt idx="676">
                  <c:v>41964</c:v>
                </c:pt>
                <c:pt idx="677">
                  <c:v>41967</c:v>
                </c:pt>
                <c:pt idx="678">
                  <c:v>41968</c:v>
                </c:pt>
                <c:pt idx="679">
                  <c:v>41969</c:v>
                </c:pt>
                <c:pt idx="680">
                  <c:v>41970</c:v>
                </c:pt>
                <c:pt idx="681">
                  <c:v>41971</c:v>
                </c:pt>
                <c:pt idx="682">
                  <c:v>41974</c:v>
                </c:pt>
                <c:pt idx="683">
                  <c:v>41975</c:v>
                </c:pt>
                <c:pt idx="684">
                  <c:v>41976</c:v>
                </c:pt>
                <c:pt idx="685">
                  <c:v>41977</c:v>
                </c:pt>
                <c:pt idx="686">
                  <c:v>41978</c:v>
                </c:pt>
                <c:pt idx="687">
                  <c:v>41981</c:v>
                </c:pt>
                <c:pt idx="688">
                  <c:v>41982</c:v>
                </c:pt>
                <c:pt idx="689">
                  <c:v>41983</c:v>
                </c:pt>
                <c:pt idx="690">
                  <c:v>41984</c:v>
                </c:pt>
                <c:pt idx="691">
                  <c:v>41985</c:v>
                </c:pt>
                <c:pt idx="692">
                  <c:v>41988</c:v>
                </c:pt>
                <c:pt idx="693">
                  <c:v>41989</c:v>
                </c:pt>
                <c:pt idx="694">
                  <c:v>41990</c:v>
                </c:pt>
                <c:pt idx="695">
                  <c:v>41991</c:v>
                </c:pt>
                <c:pt idx="696">
                  <c:v>41992</c:v>
                </c:pt>
                <c:pt idx="697">
                  <c:v>41995</c:v>
                </c:pt>
                <c:pt idx="698">
                  <c:v>41996</c:v>
                </c:pt>
                <c:pt idx="699">
                  <c:v>41997</c:v>
                </c:pt>
                <c:pt idx="700">
                  <c:v>41998</c:v>
                </c:pt>
                <c:pt idx="701">
                  <c:v>41999</c:v>
                </c:pt>
                <c:pt idx="702">
                  <c:v>42002</c:v>
                </c:pt>
                <c:pt idx="703">
                  <c:v>42003</c:v>
                </c:pt>
                <c:pt idx="704">
                  <c:v>42004</c:v>
                </c:pt>
                <c:pt idx="705">
                  <c:v>42005</c:v>
                </c:pt>
                <c:pt idx="706">
                  <c:v>42006</c:v>
                </c:pt>
                <c:pt idx="707">
                  <c:v>42009</c:v>
                </c:pt>
                <c:pt idx="708">
                  <c:v>42010</c:v>
                </c:pt>
                <c:pt idx="709">
                  <c:v>42011</c:v>
                </c:pt>
                <c:pt idx="710">
                  <c:v>42012</c:v>
                </c:pt>
                <c:pt idx="711">
                  <c:v>42013</c:v>
                </c:pt>
                <c:pt idx="712">
                  <c:v>42016</c:v>
                </c:pt>
                <c:pt idx="713">
                  <c:v>42017</c:v>
                </c:pt>
                <c:pt idx="714">
                  <c:v>42018</c:v>
                </c:pt>
                <c:pt idx="715">
                  <c:v>42019</c:v>
                </c:pt>
                <c:pt idx="716">
                  <c:v>42020</c:v>
                </c:pt>
                <c:pt idx="717">
                  <c:v>42023</c:v>
                </c:pt>
                <c:pt idx="718">
                  <c:v>42024</c:v>
                </c:pt>
                <c:pt idx="719">
                  <c:v>42025</c:v>
                </c:pt>
                <c:pt idx="720">
                  <c:v>42026</c:v>
                </c:pt>
                <c:pt idx="721">
                  <c:v>42027</c:v>
                </c:pt>
                <c:pt idx="722">
                  <c:v>42030</c:v>
                </c:pt>
                <c:pt idx="723">
                  <c:v>42031</c:v>
                </c:pt>
                <c:pt idx="724">
                  <c:v>42032</c:v>
                </c:pt>
                <c:pt idx="725">
                  <c:v>42033</c:v>
                </c:pt>
                <c:pt idx="726">
                  <c:v>42034</c:v>
                </c:pt>
                <c:pt idx="727">
                  <c:v>42037</c:v>
                </c:pt>
                <c:pt idx="728">
                  <c:v>42038</c:v>
                </c:pt>
                <c:pt idx="729">
                  <c:v>42039</c:v>
                </c:pt>
                <c:pt idx="730">
                  <c:v>42040</c:v>
                </c:pt>
                <c:pt idx="731">
                  <c:v>42041</c:v>
                </c:pt>
                <c:pt idx="732">
                  <c:v>42044</c:v>
                </c:pt>
                <c:pt idx="733">
                  <c:v>42045</c:v>
                </c:pt>
                <c:pt idx="734">
                  <c:v>42046</c:v>
                </c:pt>
                <c:pt idx="735">
                  <c:v>42047</c:v>
                </c:pt>
                <c:pt idx="736">
                  <c:v>42048</c:v>
                </c:pt>
                <c:pt idx="737">
                  <c:v>42051</c:v>
                </c:pt>
                <c:pt idx="738">
                  <c:v>42052</c:v>
                </c:pt>
                <c:pt idx="739">
                  <c:v>42053</c:v>
                </c:pt>
                <c:pt idx="740">
                  <c:v>42054</c:v>
                </c:pt>
                <c:pt idx="741">
                  <c:v>42055</c:v>
                </c:pt>
                <c:pt idx="742">
                  <c:v>42058</c:v>
                </c:pt>
                <c:pt idx="743">
                  <c:v>42059</c:v>
                </c:pt>
                <c:pt idx="744">
                  <c:v>42060</c:v>
                </c:pt>
                <c:pt idx="745">
                  <c:v>42061</c:v>
                </c:pt>
                <c:pt idx="746">
                  <c:v>42062</c:v>
                </c:pt>
                <c:pt idx="747">
                  <c:v>42065</c:v>
                </c:pt>
                <c:pt idx="748">
                  <c:v>42066</c:v>
                </c:pt>
                <c:pt idx="749">
                  <c:v>42067</c:v>
                </c:pt>
                <c:pt idx="750">
                  <c:v>42068</c:v>
                </c:pt>
                <c:pt idx="751">
                  <c:v>42069</c:v>
                </c:pt>
                <c:pt idx="752">
                  <c:v>42072</c:v>
                </c:pt>
                <c:pt idx="753">
                  <c:v>42073</c:v>
                </c:pt>
                <c:pt idx="754">
                  <c:v>42074</c:v>
                </c:pt>
                <c:pt idx="755">
                  <c:v>42075</c:v>
                </c:pt>
                <c:pt idx="756">
                  <c:v>42076</c:v>
                </c:pt>
                <c:pt idx="757">
                  <c:v>42079</c:v>
                </c:pt>
                <c:pt idx="758">
                  <c:v>42080</c:v>
                </c:pt>
                <c:pt idx="759">
                  <c:v>42081</c:v>
                </c:pt>
                <c:pt idx="760">
                  <c:v>42082</c:v>
                </c:pt>
                <c:pt idx="761">
                  <c:v>42083</c:v>
                </c:pt>
                <c:pt idx="762">
                  <c:v>42086</c:v>
                </c:pt>
                <c:pt idx="763">
                  <c:v>42087</c:v>
                </c:pt>
                <c:pt idx="764">
                  <c:v>42088</c:v>
                </c:pt>
                <c:pt idx="765">
                  <c:v>42089</c:v>
                </c:pt>
                <c:pt idx="766">
                  <c:v>42090</c:v>
                </c:pt>
                <c:pt idx="767">
                  <c:v>42093</c:v>
                </c:pt>
                <c:pt idx="768">
                  <c:v>42094</c:v>
                </c:pt>
                <c:pt idx="769">
                  <c:v>42095</c:v>
                </c:pt>
                <c:pt idx="770">
                  <c:v>42096</c:v>
                </c:pt>
                <c:pt idx="771">
                  <c:v>42097</c:v>
                </c:pt>
                <c:pt idx="772">
                  <c:v>42100</c:v>
                </c:pt>
                <c:pt idx="773">
                  <c:v>42101</c:v>
                </c:pt>
                <c:pt idx="774">
                  <c:v>42102</c:v>
                </c:pt>
                <c:pt idx="775">
                  <c:v>42103</c:v>
                </c:pt>
                <c:pt idx="776">
                  <c:v>42104</c:v>
                </c:pt>
                <c:pt idx="777">
                  <c:v>42107</c:v>
                </c:pt>
                <c:pt idx="778">
                  <c:v>42108</c:v>
                </c:pt>
                <c:pt idx="779">
                  <c:v>42109</c:v>
                </c:pt>
                <c:pt idx="780">
                  <c:v>42110</c:v>
                </c:pt>
                <c:pt idx="781">
                  <c:v>42111</c:v>
                </c:pt>
                <c:pt idx="782">
                  <c:v>42114</c:v>
                </c:pt>
                <c:pt idx="783">
                  <c:v>42115</c:v>
                </c:pt>
                <c:pt idx="784">
                  <c:v>42116</c:v>
                </c:pt>
                <c:pt idx="785">
                  <c:v>42117</c:v>
                </c:pt>
                <c:pt idx="786">
                  <c:v>42118</c:v>
                </c:pt>
                <c:pt idx="787">
                  <c:v>42121</c:v>
                </c:pt>
                <c:pt idx="788">
                  <c:v>42122</c:v>
                </c:pt>
                <c:pt idx="789">
                  <c:v>42123</c:v>
                </c:pt>
                <c:pt idx="790">
                  <c:v>42124</c:v>
                </c:pt>
                <c:pt idx="791">
                  <c:v>42125</c:v>
                </c:pt>
                <c:pt idx="792">
                  <c:v>42128</c:v>
                </c:pt>
                <c:pt idx="793">
                  <c:v>42129</c:v>
                </c:pt>
                <c:pt idx="794">
                  <c:v>42130</c:v>
                </c:pt>
                <c:pt idx="795">
                  <c:v>42131</c:v>
                </c:pt>
                <c:pt idx="796">
                  <c:v>42132</c:v>
                </c:pt>
                <c:pt idx="797">
                  <c:v>42135</c:v>
                </c:pt>
                <c:pt idx="798">
                  <c:v>42136</c:v>
                </c:pt>
                <c:pt idx="799">
                  <c:v>42137</c:v>
                </c:pt>
                <c:pt idx="800">
                  <c:v>42138</c:v>
                </c:pt>
                <c:pt idx="801">
                  <c:v>42139</c:v>
                </c:pt>
                <c:pt idx="802">
                  <c:v>42142</c:v>
                </c:pt>
                <c:pt idx="803">
                  <c:v>42143</c:v>
                </c:pt>
                <c:pt idx="804">
                  <c:v>42144</c:v>
                </c:pt>
                <c:pt idx="805">
                  <c:v>42145</c:v>
                </c:pt>
                <c:pt idx="806">
                  <c:v>42146</c:v>
                </c:pt>
                <c:pt idx="807">
                  <c:v>42149</c:v>
                </c:pt>
                <c:pt idx="808">
                  <c:v>42150</c:v>
                </c:pt>
                <c:pt idx="809">
                  <c:v>42151</c:v>
                </c:pt>
                <c:pt idx="810">
                  <c:v>42152</c:v>
                </c:pt>
                <c:pt idx="811">
                  <c:v>42153</c:v>
                </c:pt>
                <c:pt idx="812">
                  <c:v>42156</c:v>
                </c:pt>
                <c:pt idx="813">
                  <c:v>42157</c:v>
                </c:pt>
                <c:pt idx="814">
                  <c:v>42158</c:v>
                </c:pt>
                <c:pt idx="815">
                  <c:v>42159</c:v>
                </c:pt>
                <c:pt idx="816">
                  <c:v>42160</c:v>
                </c:pt>
                <c:pt idx="817">
                  <c:v>42163</c:v>
                </c:pt>
                <c:pt idx="818">
                  <c:v>42164</c:v>
                </c:pt>
                <c:pt idx="819">
                  <c:v>42165</c:v>
                </c:pt>
                <c:pt idx="820">
                  <c:v>42166</c:v>
                </c:pt>
                <c:pt idx="821">
                  <c:v>42167</c:v>
                </c:pt>
                <c:pt idx="822">
                  <c:v>42170</c:v>
                </c:pt>
                <c:pt idx="823">
                  <c:v>42171</c:v>
                </c:pt>
                <c:pt idx="824">
                  <c:v>42172</c:v>
                </c:pt>
                <c:pt idx="825">
                  <c:v>42173</c:v>
                </c:pt>
                <c:pt idx="826">
                  <c:v>42174</c:v>
                </c:pt>
                <c:pt idx="827">
                  <c:v>42177</c:v>
                </c:pt>
                <c:pt idx="828">
                  <c:v>42178</c:v>
                </c:pt>
                <c:pt idx="829">
                  <c:v>42179</c:v>
                </c:pt>
                <c:pt idx="830">
                  <c:v>42180</c:v>
                </c:pt>
                <c:pt idx="831">
                  <c:v>42181</c:v>
                </c:pt>
                <c:pt idx="832">
                  <c:v>42184</c:v>
                </c:pt>
                <c:pt idx="833">
                  <c:v>42185</c:v>
                </c:pt>
                <c:pt idx="834">
                  <c:v>42186</c:v>
                </c:pt>
                <c:pt idx="835">
                  <c:v>42187</c:v>
                </c:pt>
                <c:pt idx="836">
                  <c:v>42188</c:v>
                </c:pt>
                <c:pt idx="837">
                  <c:v>42191</c:v>
                </c:pt>
                <c:pt idx="838">
                  <c:v>42192</c:v>
                </c:pt>
                <c:pt idx="839">
                  <c:v>42193</c:v>
                </c:pt>
                <c:pt idx="840">
                  <c:v>42194</c:v>
                </c:pt>
                <c:pt idx="841">
                  <c:v>42195</c:v>
                </c:pt>
                <c:pt idx="842">
                  <c:v>42198</c:v>
                </c:pt>
                <c:pt idx="843">
                  <c:v>42199</c:v>
                </c:pt>
                <c:pt idx="844">
                  <c:v>42200</c:v>
                </c:pt>
                <c:pt idx="845">
                  <c:v>42201</c:v>
                </c:pt>
                <c:pt idx="846">
                  <c:v>42202</c:v>
                </c:pt>
                <c:pt idx="847">
                  <c:v>42205</c:v>
                </c:pt>
                <c:pt idx="848">
                  <c:v>42206</c:v>
                </c:pt>
                <c:pt idx="849">
                  <c:v>42207</c:v>
                </c:pt>
                <c:pt idx="850">
                  <c:v>42208</c:v>
                </c:pt>
                <c:pt idx="851">
                  <c:v>42209</c:v>
                </c:pt>
                <c:pt idx="852">
                  <c:v>42212</c:v>
                </c:pt>
                <c:pt idx="853">
                  <c:v>42213</c:v>
                </c:pt>
                <c:pt idx="854">
                  <c:v>42214</c:v>
                </c:pt>
                <c:pt idx="855">
                  <c:v>42215</c:v>
                </c:pt>
                <c:pt idx="856">
                  <c:v>42216</c:v>
                </c:pt>
                <c:pt idx="857">
                  <c:v>42219</c:v>
                </c:pt>
                <c:pt idx="858">
                  <c:v>42220</c:v>
                </c:pt>
                <c:pt idx="859">
                  <c:v>42221</c:v>
                </c:pt>
                <c:pt idx="860">
                  <c:v>42222</c:v>
                </c:pt>
                <c:pt idx="861">
                  <c:v>42223</c:v>
                </c:pt>
                <c:pt idx="862">
                  <c:v>42226</c:v>
                </c:pt>
                <c:pt idx="863">
                  <c:v>42227</c:v>
                </c:pt>
                <c:pt idx="864">
                  <c:v>42228</c:v>
                </c:pt>
                <c:pt idx="865">
                  <c:v>42229</c:v>
                </c:pt>
                <c:pt idx="866">
                  <c:v>42230</c:v>
                </c:pt>
                <c:pt idx="867">
                  <c:v>42233</c:v>
                </c:pt>
                <c:pt idx="868">
                  <c:v>42234</c:v>
                </c:pt>
                <c:pt idx="869">
                  <c:v>42235</c:v>
                </c:pt>
                <c:pt idx="870">
                  <c:v>42236</c:v>
                </c:pt>
                <c:pt idx="871">
                  <c:v>42237</c:v>
                </c:pt>
                <c:pt idx="872">
                  <c:v>42240</c:v>
                </c:pt>
                <c:pt idx="873">
                  <c:v>42241</c:v>
                </c:pt>
                <c:pt idx="874">
                  <c:v>42242</c:v>
                </c:pt>
                <c:pt idx="875">
                  <c:v>42243</c:v>
                </c:pt>
                <c:pt idx="876">
                  <c:v>42244</c:v>
                </c:pt>
                <c:pt idx="877">
                  <c:v>42247</c:v>
                </c:pt>
                <c:pt idx="878">
                  <c:v>42248</c:v>
                </c:pt>
                <c:pt idx="879">
                  <c:v>42249</c:v>
                </c:pt>
                <c:pt idx="880">
                  <c:v>42250</c:v>
                </c:pt>
                <c:pt idx="881">
                  <c:v>42251</c:v>
                </c:pt>
                <c:pt idx="882">
                  <c:v>42254</c:v>
                </c:pt>
                <c:pt idx="883">
                  <c:v>42255</c:v>
                </c:pt>
                <c:pt idx="884">
                  <c:v>42256</c:v>
                </c:pt>
                <c:pt idx="885">
                  <c:v>42257</c:v>
                </c:pt>
                <c:pt idx="886">
                  <c:v>42258</c:v>
                </c:pt>
                <c:pt idx="887">
                  <c:v>42261</c:v>
                </c:pt>
                <c:pt idx="888">
                  <c:v>42262</c:v>
                </c:pt>
                <c:pt idx="889">
                  <c:v>42263</c:v>
                </c:pt>
                <c:pt idx="890">
                  <c:v>42264</c:v>
                </c:pt>
                <c:pt idx="891">
                  <c:v>42265</c:v>
                </c:pt>
                <c:pt idx="892">
                  <c:v>42268</c:v>
                </c:pt>
                <c:pt idx="893">
                  <c:v>42269</c:v>
                </c:pt>
                <c:pt idx="894">
                  <c:v>42270</c:v>
                </c:pt>
                <c:pt idx="895">
                  <c:v>42271</c:v>
                </c:pt>
                <c:pt idx="896">
                  <c:v>42272</c:v>
                </c:pt>
                <c:pt idx="897">
                  <c:v>42275</c:v>
                </c:pt>
                <c:pt idx="898">
                  <c:v>42276</c:v>
                </c:pt>
                <c:pt idx="899">
                  <c:v>42277</c:v>
                </c:pt>
                <c:pt idx="900">
                  <c:v>42278</c:v>
                </c:pt>
                <c:pt idx="901">
                  <c:v>42279</c:v>
                </c:pt>
                <c:pt idx="902">
                  <c:v>42282</c:v>
                </c:pt>
                <c:pt idx="903">
                  <c:v>42283</c:v>
                </c:pt>
                <c:pt idx="904">
                  <c:v>42284</c:v>
                </c:pt>
                <c:pt idx="905">
                  <c:v>42285</c:v>
                </c:pt>
                <c:pt idx="906">
                  <c:v>42286</c:v>
                </c:pt>
                <c:pt idx="907">
                  <c:v>42289</c:v>
                </c:pt>
                <c:pt idx="908">
                  <c:v>42290</c:v>
                </c:pt>
                <c:pt idx="909">
                  <c:v>42291</c:v>
                </c:pt>
                <c:pt idx="910">
                  <c:v>42292</c:v>
                </c:pt>
                <c:pt idx="911">
                  <c:v>42293</c:v>
                </c:pt>
                <c:pt idx="912">
                  <c:v>42296</c:v>
                </c:pt>
                <c:pt idx="913">
                  <c:v>42297</c:v>
                </c:pt>
                <c:pt idx="914">
                  <c:v>42298</c:v>
                </c:pt>
                <c:pt idx="915">
                  <c:v>42299</c:v>
                </c:pt>
                <c:pt idx="916">
                  <c:v>42300</c:v>
                </c:pt>
                <c:pt idx="917">
                  <c:v>42303</c:v>
                </c:pt>
                <c:pt idx="918">
                  <c:v>42304</c:v>
                </c:pt>
                <c:pt idx="919">
                  <c:v>42305</c:v>
                </c:pt>
                <c:pt idx="920">
                  <c:v>42306</c:v>
                </c:pt>
                <c:pt idx="921">
                  <c:v>42307</c:v>
                </c:pt>
                <c:pt idx="922">
                  <c:v>42310</c:v>
                </c:pt>
                <c:pt idx="923">
                  <c:v>42311</c:v>
                </c:pt>
                <c:pt idx="924">
                  <c:v>42312</c:v>
                </c:pt>
                <c:pt idx="925">
                  <c:v>42313</c:v>
                </c:pt>
                <c:pt idx="926">
                  <c:v>42314</c:v>
                </c:pt>
                <c:pt idx="927">
                  <c:v>42317</c:v>
                </c:pt>
                <c:pt idx="928">
                  <c:v>42318</c:v>
                </c:pt>
                <c:pt idx="929">
                  <c:v>42319</c:v>
                </c:pt>
                <c:pt idx="930">
                  <c:v>42320</c:v>
                </c:pt>
                <c:pt idx="931">
                  <c:v>42321</c:v>
                </c:pt>
                <c:pt idx="932">
                  <c:v>42324</c:v>
                </c:pt>
                <c:pt idx="933">
                  <c:v>42325</c:v>
                </c:pt>
                <c:pt idx="934">
                  <c:v>42326</c:v>
                </c:pt>
                <c:pt idx="935">
                  <c:v>42327</c:v>
                </c:pt>
                <c:pt idx="936">
                  <c:v>42328</c:v>
                </c:pt>
                <c:pt idx="937">
                  <c:v>42331</c:v>
                </c:pt>
                <c:pt idx="938">
                  <c:v>42332</c:v>
                </c:pt>
                <c:pt idx="939">
                  <c:v>42333</c:v>
                </c:pt>
                <c:pt idx="940">
                  <c:v>42334</c:v>
                </c:pt>
                <c:pt idx="941">
                  <c:v>42335</c:v>
                </c:pt>
                <c:pt idx="942">
                  <c:v>42338</c:v>
                </c:pt>
                <c:pt idx="943">
                  <c:v>42339</c:v>
                </c:pt>
                <c:pt idx="944">
                  <c:v>42340</c:v>
                </c:pt>
                <c:pt idx="945">
                  <c:v>42341</c:v>
                </c:pt>
                <c:pt idx="946">
                  <c:v>42342</c:v>
                </c:pt>
                <c:pt idx="947">
                  <c:v>42345</c:v>
                </c:pt>
                <c:pt idx="948">
                  <c:v>42346</c:v>
                </c:pt>
                <c:pt idx="949">
                  <c:v>42347</c:v>
                </c:pt>
                <c:pt idx="950">
                  <c:v>42348</c:v>
                </c:pt>
                <c:pt idx="951">
                  <c:v>42349</c:v>
                </c:pt>
                <c:pt idx="952">
                  <c:v>42352</c:v>
                </c:pt>
                <c:pt idx="953">
                  <c:v>42353</c:v>
                </c:pt>
                <c:pt idx="954">
                  <c:v>42354</c:v>
                </c:pt>
                <c:pt idx="955">
                  <c:v>42355</c:v>
                </c:pt>
                <c:pt idx="956">
                  <c:v>42356</c:v>
                </c:pt>
                <c:pt idx="957">
                  <c:v>42359</c:v>
                </c:pt>
                <c:pt idx="958">
                  <c:v>42360</c:v>
                </c:pt>
                <c:pt idx="959">
                  <c:v>42361</c:v>
                </c:pt>
                <c:pt idx="960">
                  <c:v>42362</c:v>
                </c:pt>
                <c:pt idx="961">
                  <c:v>42363</c:v>
                </c:pt>
                <c:pt idx="962">
                  <c:v>42366</c:v>
                </c:pt>
                <c:pt idx="963">
                  <c:v>42367</c:v>
                </c:pt>
                <c:pt idx="964">
                  <c:v>42368</c:v>
                </c:pt>
                <c:pt idx="965">
                  <c:v>42369</c:v>
                </c:pt>
                <c:pt idx="966">
                  <c:v>42370</c:v>
                </c:pt>
                <c:pt idx="967">
                  <c:v>42373</c:v>
                </c:pt>
                <c:pt idx="968">
                  <c:v>42374</c:v>
                </c:pt>
                <c:pt idx="969">
                  <c:v>42375</c:v>
                </c:pt>
                <c:pt idx="970">
                  <c:v>42376</c:v>
                </c:pt>
                <c:pt idx="971">
                  <c:v>42377</c:v>
                </c:pt>
                <c:pt idx="972">
                  <c:v>42380</c:v>
                </c:pt>
                <c:pt idx="973">
                  <c:v>42381</c:v>
                </c:pt>
                <c:pt idx="974">
                  <c:v>42382</c:v>
                </c:pt>
                <c:pt idx="975">
                  <c:v>42383</c:v>
                </c:pt>
                <c:pt idx="976">
                  <c:v>42384</c:v>
                </c:pt>
                <c:pt idx="977">
                  <c:v>42387</c:v>
                </c:pt>
                <c:pt idx="978">
                  <c:v>42388</c:v>
                </c:pt>
                <c:pt idx="979">
                  <c:v>42389</c:v>
                </c:pt>
                <c:pt idx="980">
                  <c:v>42390</c:v>
                </c:pt>
                <c:pt idx="981">
                  <c:v>42391</c:v>
                </c:pt>
                <c:pt idx="982">
                  <c:v>42394</c:v>
                </c:pt>
                <c:pt idx="983">
                  <c:v>42395</c:v>
                </c:pt>
                <c:pt idx="984">
                  <c:v>42396</c:v>
                </c:pt>
                <c:pt idx="985">
                  <c:v>42397</c:v>
                </c:pt>
                <c:pt idx="986">
                  <c:v>42398</c:v>
                </c:pt>
                <c:pt idx="987">
                  <c:v>42401</c:v>
                </c:pt>
                <c:pt idx="988">
                  <c:v>42402</c:v>
                </c:pt>
                <c:pt idx="989">
                  <c:v>42403</c:v>
                </c:pt>
                <c:pt idx="990">
                  <c:v>42404</c:v>
                </c:pt>
                <c:pt idx="991">
                  <c:v>42405</c:v>
                </c:pt>
                <c:pt idx="992">
                  <c:v>42408</c:v>
                </c:pt>
                <c:pt idx="993">
                  <c:v>42409</c:v>
                </c:pt>
                <c:pt idx="994">
                  <c:v>42410</c:v>
                </c:pt>
                <c:pt idx="995">
                  <c:v>42411</c:v>
                </c:pt>
                <c:pt idx="996">
                  <c:v>42412</c:v>
                </c:pt>
                <c:pt idx="997">
                  <c:v>42415</c:v>
                </c:pt>
                <c:pt idx="998">
                  <c:v>42416</c:v>
                </c:pt>
                <c:pt idx="999">
                  <c:v>42417</c:v>
                </c:pt>
                <c:pt idx="1000">
                  <c:v>42418</c:v>
                </c:pt>
                <c:pt idx="1001">
                  <c:v>42419</c:v>
                </c:pt>
                <c:pt idx="1002">
                  <c:v>42422</c:v>
                </c:pt>
                <c:pt idx="1003">
                  <c:v>42423</c:v>
                </c:pt>
                <c:pt idx="1004">
                  <c:v>42424</c:v>
                </c:pt>
                <c:pt idx="1005">
                  <c:v>42425</c:v>
                </c:pt>
                <c:pt idx="1006">
                  <c:v>42426</c:v>
                </c:pt>
                <c:pt idx="1007">
                  <c:v>42429</c:v>
                </c:pt>
                <c:pt idx="1008">
                  <c:v>42430</c:v>
                </c:pt>
                <c:pt idx="1009">
                  <c:v>42431</c:v>
                </c:pt>
                <c:pt idx="1010">
                  <c:v>42432</c:v>
                </c:pt>
                <c:pt idx="1011">
                  <c:v>42433</c:v>
                </c:pt>
                <c:pt idx="1012">
                  <c:v>42436</c:v>
                </c:pt>
                <c:pt idx="1013">
                  <c:v>42437</c:v>
                </c:pt>
                <c:pt idx="1014">
                  <c:v>42438</c:v>
                </c:pt>
                <c:pt idx="1015">
                  <c:v>42439</c:v>
                </c:pt>
                <c:pt idx="1016">
                  <c:v>42440</c:v>
                </c:pt>
                <c:pt idx="1017">
                  <c:v>42443</c:v>
                </c:pt>
                <c:pt idx="1018">
                  <c:v>42444</c:v>
                </c:pt>
                <c:pt idx="1019">
                  <c:v>42445</c:v>
                </c:pt>
                <c:pt idx="1020">
                  <c:v>42446</c:v>
                </c:pt>
                <c:pt idx="1021">
                  <c:v>42447</c:v>
                </c:pt>
                <c:pt idx="1022">
                  <c:v>42450</c:v>
                </c:pt>
                <c:pt idx="1023">
                  <c:v>42451</c:v>
                </c:pt>
                <c:pt idx="1024">
                  <c:v>42452</c:v>
                </c:pt>
                <c:pt idx="1025">
                  <c:v>42453</c:v>
                </c:pt>
                <c:pt idx="1026">
                  <c:v>42454</c:v>
                </c:pt>
                <c:pt idx="1027">
                  <c:v>42457</c:v>
                </c:pt>
                <c:pt idx="1028">
                  <c:v>42458</c:v>
                </c:pt>
                <c:pt idx="1029">
                  <c:v>42459</c:v>
                </c:pt>
                <c:pt idx="1030">
                  <c:v>42460</c:v>
                </c:pt>
                <c:pt idx="1031">
                  <c:v>42461</c:v>
                </c:pt>
                <c:pt idx="1032">
                  <c:v>42464</c:v>
                </c:pt>
                <c:pt idx="1033">
                  <c:v>42465</c:v>
                </c:pt>
                <c:pt idx="1034">
                  <c:v>42466</c:v>
                </c:pt>
                <c:pt idx="1035">
                  <c:v>42467</c:v>
                </c:pt>
                <c:pt idx="1036">
                  <c:v>42468</c:v>
                </c:pt>
                <c:pt idx="1037">
                  <c:v>42471</c:v>
                </c:pt>
                <c:pt idx="1038">
                  <c:v>42472</c:v>
                </c:pt>
                <c:pt idx="1039">
                  <c:v>42473</c:v>
                </c:pt>
                <c:pt idx="1040">
                  <c:v>42474</c:v>
                </c:pt>
                <c:pt idx="1041">
                  <c:v>42475</c:v>
                </c:pt>
                <c:pt idx="1042">
                  <c:v>42478</c:v>
                </c:pt>
                <c:pt idx="1043">
                  <c:v>42479</c:v>
                </c:pt>
                <c:pt idx="1044">
                  <c:v>42480</c:v>
                </c:pt>
                <c:pt idx="1045">
                  <c:v>42481</c:v>
                </c:pt>
                <c:pt idx="1046">
                  <c:v>42482</c:v>
                </c:pt>
                <c:pt idx="1047">
                  <c:v>42485</c:v>
                </c:pt>
                <c:pt idx="1048">
                  <c:v>42486</c:v>
                </c:pt>
                <c:pt idx="1049">
                  <c:v>42487</c:v>
                </c:pt>
                <c:pt idx="1050">
                  <c:v>42488</c:v>
                </c:pt>
                <c:pt idx="1051">
                  <c:v>42489</c:v>
                </c:pt>
                <c:pt idx="1052">
                  <c:v>42492</c:v>
                </c:pt>
                <c:pt idx="1053">
                  <c:v>42493</c:v>
                </c:pt>
                <c:pt idx="1054">
                  <c:v>42494</c:v>
                </c:pt>
                <c:pt idx="1055">
                  <c:v>42495</c:v>
                </c:pt>
                <c:pt idx="1056">
                  <c:v>42496</c:v>
                </c:pt>
                <c:pt idx="1057">
                  <c:v>42499</c:v>
                </c:pt>
                <c:pt idx="1058">
                  <c:v>42500</c:v>
                </c:pt>
                <c:pt idx="1059">
                  <c:v>42501</c:v>
                </c:pt>
                <c:pt idx="1060">
                  <c:v>42502</c:v>
                </c:pt>
                <c:pt idx="1061">
                  <c:v>42503</c:v>
                </c:pt>
                <c:pt idx="1062">
                  <c:v>42506</c:v>
                </c:pt>
                <c:pt idx="1063">
                  <c:v>42507</c:v>
                </c:pt>
                <c:pt idx="1064">
                  <c:v>42508</c:v>
                </c:pt>
                <c:pt idx="1065">
                  <c:v>42509</c:v>
                </c:pt>
                <c:pt idx="1066">
                  <c:v>42510</c:v>
                </c:pt>
                <c:pt idx="1067">
                  <c:v>42513</c:v>
                </c:pt>
                <c:pt idx="1068">
                  <c:v>42514</c:v>
                </c:pt>
                <c:pt idx="1069">
                  <c:v>42515</c:v>
                </c:pt>
                <c:pt idx="1070">
                  <c:v>42516</c:v>
                </c:pt>
                <c:pt idx="1071">
                  <c:v>42517</c:v>
                </c:pt>
                <c:pt idx="1072">
                  <c:v>42520</c:v>
                </c:pt>
                <c:pt idx="1073">
                  <c:v>42521</c:v>
                </c:pt>
                <c:pt idx="1074">
                  <c:v>42522</c:v>
                </c:pt>
                <c:pt idx="1075">
                  <c:v>42523</c:v>
                </c:pt>
                <c:pt idx="1076">
                  <c:v>42524</c:v>
                </c:pt>
                <c:pt idx="1077">
                  <c:v>42527</c:v>
                </c:pt>
                <c:pt idx="1078">
                  <c:v>42528</c:v>
                </c:pt>
                <c:pt idx="1079">
                  <c:v>42529</c:v>
                </c:pt>
                <c:pt idx="1080">
                  <c:v>42530</c:v>
                </c:pt>
                <c:pt idx="1081">
                  <c:v>42531</c:v>
                </c:pt>
                <c:pt idx="1082">
                  <c:v>42534</c:v>
                </c:pt>
                <c:pt idx="1083">
                  <c:v>42535</c:v>
                </c:pt>
                <c:pt idx="1084">
                  <c:v>42536</c:v>
                </c:pt>
                <c:pt idx="1085">
                  <c:v>42537</c:v>
                </c:pt>
                <c:pt idx="1086">
                  <c:v>42538</c:v>
                </c:pt>
                <c:pt idx="1087">
                  <c:v>42541</c:v>
                </c:pt>
                <c:pt idx="1088">
                  <c:v>42542</c:v>
                </c:pt>
                <c:pt idx="1089">
                  <c:v>42543</c:v>
                </c:pt>
                <c:pt idx="1090">
                  <c:v>42544</c:v>
                </c:pt>
                <c:pt idx="1091">
                  <c:v>42545</c:v>
                </c:pt>
                <c:pt idx="1092">
                  <c:v>42548</c:v>
                </c:pt>
                <c:pt idx="1093">
                  <c:v>42549</c:v>
                </c:pt>
                <c:pt idx="1094">
                  <c:v>42550</c:v>
                </c:pt>
                <c:pt idx="1095">
                  <c:v>42551</c:v>
                </c:pt>
                <c:pt idx="1096">
                  <c:v>42552</c:v>
                </c:pt>
                <c:pt idx="1097">
                  <c:v>42555</c:v>
                </c:pt>
                <c:pt idx="1098">
                  <c:v>42556</c:v>
                </c:pt>
                <c:pt idx="1099">
                  <c:v>42557</c:v>
                </c:pt>
                <c:pt idx="1100">
                  <c:v>42558</c:v>
                </c:pt>
                <c:pt idx="1101">
                  <c:v>42559</c:v>
                </c:pt>
                <c:pt idx="1102">
                  <c:v>42562</c:v>
                </c:pt>
                <c:pt idx="1103">
                  <c:v>42563</c:v>
                </c:pt>
                <c:pt idx="1104">
                  <c:v>42564</c:v>
                </c:pt>
                <c:pt idx="1105">
                  <c:v>42565</c:v>
                </c:pt>
                <c:pt idx="1106">
                  <c:v>42566</c:v>
                </c:pt>
                <c:pt idx="1107">
                  <c:v>42569</c:v>
                </c:pt>
                <c:pt idx="1108">
                  <c:v>42570</c:v>
                </c:pt>
                <c:pt idx="1109">
                  <c:v>42571</c:v>
                </c:pt>
                <c:pt idx="1110">
                  <c:v>42572</c:v>
                </c:pt>
                <c:pt idx="1111">
                  <c:v>42573</c:v>
                </c:pt>
                <c:pt idx="1112">
                  <c:v>42576</c:v>
                </c:pt>
                <c:pt idx="1113">
                  <c:v>42577</c:v>
                </c:pt>
                <c:pt idx="1114">
                  <c:v>42578</c:v>
                </c:pt>
                <c:pt idx="1115">
                  <c:v>42579</c:v>
                </c:pt>
                <c:pt idx="1116">
                  <c:v>42580</c:v>
                </c:pt>
                <c:pt idx="1117">
                  <c:v>42583</c:v>
                </c:pt>
                <c:pt idx="1118">
                  <c:v>42584</c:v>
                </c:pt>
                <c:pt idx="1119">
                  <c:v>42585</c:v>
                </c:pt>
                <c:pt idx="1120">
                  <c:v>42586</c:v>
                </c:pt>
                <c:pt idx="1121">
                  <c:v>42587</c:v>
                </c:pt>
                <c:pt idx="1122">
                  <c:v>42590</c:v>
                </c:pt>
                <c:pt idx="1123">
                  <c:v>42591</c:v>
                </c:pt>
                <c:pt idx="1124">
                  <c:v>42592</c:v>
                </c:pt>
                <c:pt idx="1125">
                  <c:v>42593</c:v>
                </c:pt>
                <c:pt idx="1126">
                  <c:v>42594</c:v>
                </c:pt>
                <c:pt idx="1127">
                  <c:v>42597</c:v>
                </c:pt>
                <c:pt idx="1128">
                  <c:v>42598</c:v>
                </c:pt>
                <c:pt idx="1129">
                  <c:v>42599</c:v>
                </c:pt>
                <c:pt idx="1130">
                  <c:v>42600</c:v>
                </c:pt>
                <c:pt idx="1131">
                  <c:v>42601</c:v>
                </c:pt>
                <c:pt idx="1132">
                  <c:v>42604</c:v>
                </c:pt>
                <c:pt idx="1133">
                  <c:v>42605</c:v>
                </c:pt>
                <c:pt idx="1134">
                  <c:v>42606</c:v>
                </c:pt>
                <c:pt idx="1135">
                  <c:v>42607</c:v>
                </c:pt>
                <c:pt idx="1136">
                  <c:v>42608</c:v>
                </c:pt>
                <c:pt idx="1137">
                  <c:v>42611</c:v>
                </c:pt>
                <c:pt idx="1138">
                  <c:v>42612</c:v>
                </c:pt>
                <c:pt idx="1139">
                  <c:v>42613</c:v>
                </c:pt>
                <c:pt idx="1140">
                  <c:v>42614</c:v>
                </c:pt>
                <c:pt idx="1141">
                  <c:v>42615</c:v>
                </c:pt>
                <c:pt idx="1142">
                  <c:v>42618</c:v>
                </c:pt>
                <c:pt idx="1143">
                  <c:v>42619</c:v>
                </c:pt>
                <c:pt idx="1144">
                  <c:v>42620</c:v>
                </c:pt>
                <c:pt idx="1145">
                  <c:v>42621</c:v>
                </c:pt>
                <c:pt idx="1146">
                  <c:v>42622</c:v>
                </c:pt>
                <c:pt idx="1147">
                  <c:v>42625</c:v>
                </c:pt>
                <c:pt idx="1148">
                  <c:v>42626</c:v>
                </c:pt>
                <c:pt idx="1149">
                  <c:v>42627</c:v>
                </c:pt>
                <c:pt idx="1150">
                  <c:v>42628</c:v>
                </c:pt>
                <c:pt idx="1151">
                  <c:v>42629</c:v>
                </c:pt>
                <c:pt idx="1152">
                  <c:v>42632</c:v>
                </c:pt>
                <c:pt idx="1153">
                  <c:v>42633</c:v>
                </c:pt>
                <c:pt idx="1154">
                  <c:v>42634</c:v>
                </c:pt>
                <c:pt idx="1155">
                  <c:v>42635</c:v>
                </c:pt>
                <c:pt idx="1156">
                  <c:v>42636</c:v>
                </c:pt>
                <c:pt idx="1157">
                  <c:v>42639</c:v>
                </c:pt>
                <c:pt idx="1158">
                  <c:v>42640</c:v>
                </c:pt>
                <c:pt idx="1159">
                  <c:v>42641</c:v>
                </c:pt>
                <c:pt idx="1160">
                  <c:v>42642</c:v>
                </c:pt>
                <c:pt idx="1161">
                  <c:v>42643</c:v>
                </c:pt>
                <c:pt idx="1162">
                  <c:v>42646</c:v>
                </c:pt>
                <c:pt idx="1163">
                  <c:v>42647</c:v>
                </c:pt>
                <c:pt idx="1164">
                  <c:v>42648</c:v>
                </c:pt>
                <c:pt idx="1165">
                  <c:v>42649</c:v>
                </c:pt>
                <c:pt idx="1166">
                  <c:v>42650</c:v>
                </c:pt>
                <c:pt idx="1167">
                  <c:v>42653</c:v>
                </c:pt>
                <c:pt idx="1168">
                  <c:v>42654</c:v>
                </c:pt>
                <c:pt idx="1169">
                  <c:v>42655</c:v>
                </c:pt>
                <c:pt idx="1170">
                  <c:v>42656</c:v>
                </c:pt>
                <c:pt idx="1171">
                  <c:v>42657</c:v>
                </c:pt>
                <c:pt idx="1172">
                  <c:v>42660</c:v>
                </c:pt>
                <c:pt idx="1173">
                  <c:v>42661</c:v>
                </c:pt>
                <c:pt idx="1174">
                  <c:v>42662</c:v>
                </c:pt>
                <c:pt idx="1175">
                  <c:v>42663</c:v>
                </c:pt>
                <c:pt idx="1176">
                  <c:v>42664</c:v>
                </c:pt>
                <c:pt idx="1177">
                  <c:v>42667</c:v>
                </c:pt>
                <c:pt idx="1178">
                  <c:v>42668</c:v>
                </c:pt>
                <c:pt idx="1179">
                  <c:v>42669</c:v>
                </c:pt>
                <c:pt idx="1180">
                  <c:v>42670</c:v>
                </c:pt>
                <c:pt idx="1181">
                  <c:v>42671</c:v>
                </c:pt>
                <c:pt idx="1182">
                  <c:v>42674</c:v>
                </c:pt>
                <c:pt idx="1183">
                  <c:v>42675</c:v>
                </c:pt>
                <c:pt idx="1184">
                  <c:v>42676</c:v>
                </c:pt>
                <c:pt idx="1185">
                  <c:v>42677</c:v>
                </c:pt>
                <c:pt idx="1186">
                  <c:v>42678</c:v>
                </c:pt>
                <c:pt idx="1187">
                  <c:v>42681</c:v>
                </c:pt>
                <c:pt idx="1188">
                  <c:v>42682</c:v>
                </c:pt>
                <c:pt idx="1189">
                  <c:v>42683</c:v>
                </c:pt>
                <c:pt idx="1190">
                  <c:v>42684</c:v>
                </c:pt>
                <c:pt idx="1191">
                  <c:v>42685</c:v>
                </c:pt>
                <c:pt idx="1192">
                  <c:v>42688</c:v>
                </c:pt>
                <c:pt idx="1193">
                  <c:v>42689</c:v>
                </c:pt>
                <c:pt idx="1194">
                  <c:v>42690</c:v>
                </c:pt>
                <c:pt idx="1195">
                  <c:v>42691</c:v>
                </c:pt>
                <c:pt idx="1196">
                  <c:v>42692</c:v>
                </c:pt>
                <c:pt idx="1197">
                  <c:v>42695</c:v>
                </c:pt>
                <c:pt idx="1198">
                  <c:v>42696</c:v>
                </c:pt>
                <c:pt idx="1199">
                  <c:v>42697</c:v>
                </c:pt>
                <c:pt idx="1200">
                  <c:v>42698</c:v>
                </c:pt>
                <c:pt idx="1201">
                  <c:v>42699</c:v>
                </c:pt>
                <c:pt idx="1202">
                  <c:v>42702</c:v>
                </c:pt>
                <c:pt idx="1203">
                  <c:v>42703</c:v>
                </c:pt>
                <c:pt idx="1204">
                  <c:v>42704</c:v>
                </c:pt>
                <c:pt idx="1205">
                  <c:v>42705</c:v>
                </c:pt>
                <c:pt idx="1206">
                  <c:v>42706</c:v>
                </c:pt>
                <c:pt idx="1207">
                  <c:v>42709</c:v>
                </c:pt>
                <c:pt idx="1208">
                  <c:v>42710</c:v>
                </c:pt>
                <c:pt idx="1209">
                  <c:v>42711</c:v>
                </c:pt>
                <c:pt idx="1210">
                  <c:v>42712</c:v>
                </c:pt>
                <c:pt idx="1211">
                  <c:v>42713</c:v>
                </c:pt>
                <c:pt idx="1212">
                  <c:v>42716</c:v>
                </c:pt>
                <c:pt idx="1213">
                  <c:v>42717</c:v>
                </c:pt>
                <c:pt idx="1214">
                  <c:v>42718</c:v>
                </c:pt>
                <c:pt idx="1215">
                  <c:v>42719</c:v>
                </c:pt>
                <c:pt idx="1216">
                  <c:v>42720</c:v>
                </c:pt>
                <c:pt idx="1217">
                  <c:v>42723</c:v>
                </c:pt>
                <c:pt idx="1218">
                  <c:v>42724</c:v>
                </c:pt>
                <c:pt idx="1219">
                  <c:v>42725</c:v>
                </c:pt>
                <c:pt idx="1220">
                  <c:v>42726</c:v>
                </c:pt>
                <c:pt idx="1221">
                  <c:v>42727</c:v>
                </c:pt>
                <c:pt idx="1222">
                  <c:v>42730</c:v>
                </c:pt>
                <c:pt idx="1223">
                  <c:v>42731</c:v>
                </c:pt>
                <c:pt idx="1224">
                  <c:v>42732</c:v>
                </c:pt>
                <c:pt idx="1225">
                  <c:v>42733</c:v>
                </c:pt>
                <c:pt idx="1226">
                  <c:v>42734</c:v>
                </c:pt>
                <c:pt idx="1227">
                  <c:v>42737</c:v>
                </c:pt>
                <c:pt idx="1228">
                  <c:v>42738</c:v>
                </c:pt>
                <c:pt idx="1229">
                  <c:v>42739</c:v>
                </c:pt>
                <c:pt idx="1230">
                  <c:v>42740</c:v>
                </c:pt>
                <c:pt idx="1231">
                  <c:v>42741</c:v>
                </c:pt>
                <c:pt idx="1232">
                  <c:v>42744</c:v>
                </c:pt>
                <c:pt idx="1233">
                  <c:v>42745</c:v>
                </c:pt>
                <c:pt idx="1234">
                  <c:v>42746</c:v>
                </c:pt>
                <c:pt idx="1235">
                  <c:v>42747</c:v>
                </c:pt>
                <c:pt idx="1236">
                  <c:v>42748</c:v>
                </c:pt>
                <c:pt idx="1237">
                  <c:v>42751</c:v>
                </c:pt>
                <c:pt idx="1238">
                  <c:v>42752</c:v>
                </c:pt>
                <c:pt idx="1239">
                  <c:v>42753</c:v>
                </c:pt>
                <c:pt idx="1240">
                  <c:v>42754</c:v>
                </c:pt>
                <c:pt idx="1241">
                  <c:v>42755</c:v>
                </c:pt>
                <c:pt idx="1242">
                  <c:v>42758</c:v>
                </c:pt>
                <c:pt idx="1243">
                  <c:v>42759</c:v>
                </c:pt>
                <c:pt idx="1244">
                  <c:v>42760</c:v>
                </c:pt>
                <c:pt idx="1245">
                  <c:v>42761</c:v>
                </c:pt>
                <c:pt idx="1246">
                  <c:v>42762</c:v>
                </c:pt>
                <c:pt idx="1247">
                  <c:v>42765</c:v>
                </c:pt>
                <c:pt idx="1248">
                  <c:v>42766</c:v>
                </c:pt>
                <c:pt idx="1249">
                  <c:v>42767</c:v>
                </c:pt>
                <c:pt idx="1250">
                  <c:v>42768</c:v>
                </c:pt>
                <c:pt idx="1251">
                  <c:v>42769</c:v>
                </c:pt>
                <c:pt idx="1252">
                  <c:v>42772</c:v>
                </c:pt>
                <c:pt idx="1253">
                  <c:v>42773</c:v>
                </c:pt>
                <c:pt idx="1254">
                  <c:v>42774</c:v>
                </c:pt>
                <c:pt idx="1255">
                  <c:v>42775</c:v>
                </c:pt>
                <c:pt idx="1256">
                  <c:v>42776</c:v>
                </c:pt>
                <c:pt idx="1257">
                  <c:v>42779</c:v>
                </c:pt>
                <c:pt idx="1258">
                  <c:v>42780</c:v>
                </c:pt>
                <c:pt idx="1259">
                  <c:v>42781</c:v>
                </c:pt>
                <c:pt idx="1260">
                  <c:v>42782</c:v>
                </c:pt>
                <c:pt idx="1261">
                  <c:v>42783</c:v>
                </c:pt>
                <c:pt idx="1262">
                  <c:v>42786</c:v>
                </c:pt>
                <c:pt idx="1263">
                  <c:v>42787</c:v>
                </c:pt>
                <c:pt idx="1264">
                  <c:v>42788</c:v>
                </c:pt>
                <c:pt idx="1265">
                  <c:v>42789</c:v>
                </c:pt>
                <c:pt idx="1266">
                  <c:v>42790</c:v>
                </c:pt>
                <c:pt idx="1267">
                  <c:v>42793</c:v>
                </c:pt>
                <c:pt idx="1268">
                  <c:v>42794</c:v>
                </c:pt>
                <c:pt idx="1269">
                  <c:v>42795</c:v>
                </c:pt>
                <c:pt idx="1270">
                  <c:v>42796</c:v>
                </c:pt>
                <c:pt idx="1271">
                  <c:v>42797</c:v>
                </c:pt>
                <c:pt idx="1272">
                  <c:v>42800</c:v>
                </c:pt>
                <c:pt idx="1273">
                  <c:v>42801</c:v>
                </c:pt>
                <c:pt idx="1274">
                  <c:v>42802</c:v>
                </c:pt>
                <c:pt idx="1275">
                  <c:v>42803</c:v>
                </c:pt>
                <c:pt idx="1276">
                  <c:v>42804</c:v>
                </c:pt>
                <c:pt idx="1277">
                  <c:v>42807</c:v>
                </c:pt>
                <c:pt idx="1278">
                  <c:v>42808</c:v>
                </c:pt>
                <c:pt idx="1279">
                  <c:v>42809</c:v>
                </c:pt>
                <c:pt idx="1280">
                  <c:v>42810</c:v>
                </c:pt>
                <c:pt idx="1281">
                  <c:v>42811</c:v>
                </c:pt>
                <c:pt idx="1282">
                  <c:v>42814</c:v>
                </c:pt>
                <c:pt idx="1283">
                  <c:v>42815</c:v>
                </c:pt>
                <c:pt idx="1284">
                  <c:v>42816</c:v>
                </c:pt>
                <c:pt idx="1285">
                  <c:v>42817</c:v>
                </c:pt>
                <c:pt idx="1286">
                  <c:v>42818</c:v>
                </c:pt>
                <c:pt idx="1287">
                  <c:v>42821</c:v>
                </c:pt>
                <c:pt idx="1288">
                  <c:v>42822</c:v>
                </c:pt>
                <c:pt idx="1289">
                  <c:v>42823</c:v>
                </c:pt>
                <c:pt idx="1290">
                  <c:v>42824</c:v>
                </c:pt>
                <c:pt idx="1291">
                  <c:v>42825</c:v>
                </c:pt>
                <c:pt idx="1292">
                  <c:v>42828</c:v>
                </c:pt>
                <c:pt idx="1293">
                  <c:v>42829</c:v>
                </c:pt>
                <c:pt idx="1294">
                  <c:v>42830</c:v>
                </c:pt>
                <c:pt idx="1295">
                  <c:v>42831</c:v>
                </c:pt>
                <c:pt idx="1296">
                  <c:v>42832</c:v>
                </c:pt>
                <c:pt idx="1297">
                  <c:v>42835</c:v>
                </c:pt>
                <c:pt idx="1298">
                  <c:v>42836</c:v>
                </c:pt>
                <c:pt idx="1299">
                  <c:v>42837</c:v>
                </c:pt>
                <c:pt idx="1300">
                  <c:v>42838</c:v>
                </c:pt>
                <c:pt idx="1301">
                  <c:v>42839</c:v>
                </c:pt>
                <c:pt idx="1302">
                  <c:v>42842</c:v>
                </c:pt>
                <c:pt idx="1303">
                  <c:v>42843</c:v>
                </c:pt>
                <c:pt idx="1304">
                  <c:v>42844</c:v>
                </c:pt>
                <c:pt idx="1305">
                  <c:v>42845</c:v>
                </c:pt>
                <c:pt idx="1306">
                  <c:v>42846</c:v>
                </c:pt>
                <c:pt idx="1307">
                  <c:v>42849</c:v>
                </c:pt>
                <c:pt idx="1308">
                  <c:v>42850</c:v>
                </c:pt>
                <c:pt idx="1309">
                  <c:v>42851</c:v>
                </c:pt>
                <c:pt idx="1310">
                  <c:v>42852</c:v>
                </c:pt>
                <c:pt idx="1311">
                  <c:v>42853</c:v>
                </c:pt>
                <c:pt idx="1312">
                  <c:v>42856</c:v>
                </c:pt>
                <c:pt idx="1313">
                  <c:v>42857</c:v>
                </c:pt>
                <c:pt idx="1314">
                  <c:v>42858</c:v>
                </c:pt>
                <c:pt idx="1315">
                  <c:v>42859</c:v>
                </c:pt>
                <c:pt idx="1316">
                  <c:v>42860</c:v>
                </c:pt>
                <c:pt idx="1317">
                  <c:v>42863</c:v>
                </c:pt>
                <c:pt idx="1318">
                  <c:v>42864</c:v>
                </c:pt>
                <c:pt idx="1319">
                  <c:v>42865</c:v>
                </c:pt>
                <c:pt idx="1320">
                  <c:v>42866</c:v>
                </c:pt>
                <c:pt idx="1321">
                  <c:v>42867</c:v>
                </c:pt>
                <c:pt idx="1322">
                  <c:v>42870</c:v>
                </c:pt>
                <c:pt idx="1323">
                  <c:v>42871</c:v>
                </c:pt>
                <c:pt idx="1324">
                  <c:v>42872</c:v>
                </c:pt>
                <c:pt idx="1325">
                  <c:v>42873</c:v>
                </c:pt>
                <c:pt idx="1326">
                  <c:v>42874</c:v>
                </c:pt>
                <c:pt idx="1327">
                  <c:v>42877</c:v>
                </c:pt>
                <c:pt idx="1328">
                  <c:v>42878</c:v>
                </c:pt>
                <c:pt idx="1329">
                  <c:v>42879</c:v>
                </c:pt>
                <c:pt idx="1330">
                  <c:v>42880</c:v>
                </c:pt>
                <c:pt idx="1331">
                  <c:v>42881</c:v>
                </c:pt>
                <c:pt idx="1332">
                  <c:v>42884</c:v>
                </c:pt>
                <c:pt idx="1333">
                  <c:v>42885</c:v>
                </c:pt>
                <c:pt idx="1334">
                  <c:v>42886</c:v>
                </c:pt>
                <c:pt idx="1335">
                  <c:v>42887</c:v>
                </c:pt>
                <c:pt idx="1336">
                  <c:v>42888</c:v>
                </c:pt>
                <c:pt idx="1337">
                  <c:v>42891</c:v>
                </c:pt>
                <c:pt idx="1338">
                  <c:v>42892</c:v>
                </c:pt>
                <c:pt idx="1339">
                  <c:v>42893</c:v>
                </c:pt>
                <c:pt idx="1340">
                  <c:v>42894</c:v>
                </c:pt>
                <c:pt idx="1341">
                  <c:v>42895</c:v>
                </c:pt>
                <c:pt idx="1342">
                  <c:v>42898</c:v>
                </c:pt>
                <c:pt idx="1343">
                  <c:v>42899</c:v>
                </c:pt>
                <c:pt idx="1344">
                  <c:v>42900</c:v>
                </c:pt>
                <c:pt idx="1345">
                  <c:v>42901</c:v>
                </c:pt>
                <c:pt idx="1346">
                  <c:v>42902</c:v>
                </c:pt>
                <c:pt idx="1347">
                  <c:v>42905</c:v>
                </c:pt>
                <c:pt idx="1348">
                  <c:v>42906</c:v>
                </c:pt>
                <c:pt idx="1349">
                  <c:v>42907</c:v>
                </c:pt>
                <c:pt idx="1350">
                  <c:v>42908</c:v>
                </c:pt>
                <c:pt idx="1351">
                  <c:v>42909</c:v>
                </c:pt>
                <c:pt idx="1352">
                  <c:v>42912</c:v>
                </c:pt>
                <c:pt idx="1353">
                  <c:v>42913</c:v>
                </c:pt>
                <c:pt idx="1354">
                  <c:v>42914</c:v>
                </c:pt>
                <c:pt idx="1355">
                  <c:v>42915</c:v>
                </c:pt>
                <c:pt idx="1356">
                  <c:v>42916</c:v>
                </c:pt>
                <c:pt idx="1357">
                  <c:v>42919</c:v>
                </c:pt>
                <c:pt idx="1358">
                  <c:v>42920</c:v>
                </c:pt>
                <c:pt idx="1359">
                  <c:v>42921</c:v>
                </c:pt>
                <c:pt idx="1360">
                  <c:v>42922</c:v>
                </c:pt>
                <c:pt idx="1361">
                  <c:v>42923</c:v>
                </c:pt>
                <c:pt idx="1362">
                  <c:v>42926</c:v>
                </c:pt>
                <c:pt idx="1363">
                  <c:v>42927</c:v>
                </c:pt>
                <c:pt idx="1364">
                  <c:v>42928</c:v>
                </c:pt>
                <c:pt idx="1365">
                  <c:v>42929</c:v>
                </c:pt>
                <c:pt idx="1366">
                  <c:v>42930</c:v>
                </c:pt>
                <c:pt idx="1367">
                  <c:v>42933</c:v>
                </c:pt>
                <c:pt idx="1368">
                  <c:v>42934</c:v>
                </c:pt>
                <c:pt idx="1369">
                  <c:v>42935</c:v>
                </c:pt>
                <c:pt idx="1370">
                  <c:v>42936</c:v>
                </c:pt>
                <c:pt idx="1371">
                  <c:v>42937</c:v>
                </c:pt>
                <c:pt idx="1372">
                  <c:v>42940</c:v>
                </c:pt>
                <c:pt idx="1373">
                  <c:v>42941</c:v>
                </c:pt>
                <c:pt idx="1374">
                  <c:v>42942</c:v>
                </c:pt>
                <c:pt idx="1375">
                  <c:v>42943</c:v>
                </c:pt>
                <c:pt idx="1376">
                  <c:v>42944</c:v>
                </c:pt>
                <c:pt idx="1377">
                  <c:v>42947</c:v>
                </c:pt>
                <c:pt idx="1378">
                  <c:v>42948</c:v>
                </c:pt>
                <c:pt idx="1379">
                  <c:v>42949</c:v>
                </c:pt>
                <c:pt idx="1380">
                  <c:v>42950</c:v>
                </c:pt>
                <c:pt idx="1381">
                  <c:v>42951</c:v>
                </c:pt>
                <c:pt idx="1382">
                  <c:v>42954</c:v>
                </c:pt>
                <c:pt idx="1383">
                  <c:v>42955</c:v>
                </c:pt>
                <c:pt idx="1384">
                  <c:v>42956</c:v>
                </c:pt>
                <c:pt idx="1385">
                  <c:v>42957</c:v>
                </c:pt>
                <c:pt idx="1386">
                  <c:v>42958</c:v>
                </c:pt>
                <c:pt idx="1387">
                  <c:v>42961</c:v>
                </c:pt>
                <c:pt idx="1388">
                  <c:v>42962</c:v>
                </c:pt>
                <c:pt idx="1389">
                  <c:v>42963</c:v>
                </c:pt>
                <c:pt idx="1390">
                  <c:v>42964</c:v>
                </c:pt>
                <c:pt idx="1391">
                  <c:v>42965</c:v>
                </c:pt>
                <c:pt idx="1392">
                  <c:v>42968</c:v>
                </c:pt>
                <c:pt idx="1393">
                  <c:v>42969</c:v>
                </c:pt>
                <c:pt idx="1394">
                  <c:v>42970</c:v>
                </c:pt>
                <c:pt idx="1395">
                  <c:v>42971</c:v>
                </c:pt>
                <c:pt idx="1396">
                  <c:v>42972</c:v>
                </c:pt>
                <c:pt idx="1397">
                  <c:v>42975</c:v>
                </c:pt>
                <c:pt idx="1398">
                  <c:v>42976</c:v>
                </c:pt>
                <c:pt idx="1399">
                  <c:v>42977</c:v>
                </c:pt>
                <c:pt idx="1400">
                  <c:v>42978</c:v>
                </c:pt>
                <c:pt idx="1401">
                  <c:v>42979</c:v>
                </c:pt>
                <c:pt idx="1402">
                  <c:v>42982</c:v>
                </c:pt>
                <c:pt idx="1403">
                  <c:v>42983</c:v>
                </c:pt>
                <c:pt idx="1404">
                  <c:v>42984</c:v>
                </c:pt>
                <c:pt idx="1405">
                  <c:v>42985</c:v>
                </c:pt>
                <c:pt idx="1406">
                  <c:v>42986</c:v>
                </c:pt>
                <c:pt idx="1407">
                  <c:v>42989</c:v>
                </c:pt>
                <c:pt idx="1408">
                  <c:v>42990</c:v>
                </c:pt>
                <c:pt idx="1409">
                  <c:v>42991</c:v>
                </c:pt>
                <c:pt idx="1410">
                  <c:v>42992</c:v>
                </c:pt>
                <c:pt idx="1411">
                  <c:v>42993</c:v>
                </c:pt>
                <c:pt idx="1412">
                  <c:v>42996</c:v>
                </c:pt>
                <c:pt idx="1413">
                  <c:v>42997</c:v>
                </c:pt>
                <c:pt idx="1414">
                  <c:v>42998</c:v>
                </c:pt>
                <c:pt idx="1415">
                  <c:v>42999</c:v>
                </c:pt>
                <c:pt idx="1416">
                  <c:v>43000</c:v>
                </c:pt>
                <c:pt idx="1417">
                  <c:v>43003</c:v>
                </c:pt>
                <c:pt idx="1418">
                  <c:v>43004</c:v>
                </c:pt>
                <c:pt idx="1419">
                  <c:v>43005</c:v>
                </c:pt>
                <c:pt idx="1420">
                  <c:v>43006</c:v>
                </c:pt>
                <c:pt idx="1421">
                  <c:v>43007</c:v>
                </c:pt>
                <c:pt idx="1422">
                  <c:v>43010</c:v>
                </c:pt>
                <c:pt idx="1423">
                  <c:v>43011</c:v>
                </c:pt>
                <c:pt idx="1424">
                  <c:v>43012</c:v>
                </c:pt>
                <c:pt idx="1425">
                  <c:v>43013</c:v>
                </c:pt>
                <c:pt idx="1426">
                  <c:v>43014</c:v>
                </c:pt>
                <c:pt idx="1427">
                  <c:v>43017</c:v>
                </c:pt>
                <c:pt idx="1428">
                  <c:v>43018</c:v>
                </c:pt>
                <c:pt idx="1429">
                  <c:v>43019</c:v>
                </c:pt>
                <c:pt idx="1430">
                  <c:v>43020</c:v>
                </c:pt>
                <c:pt idx="1431">
                  <c:v>43021</c:v>
                </c:pt>
                <c:pt idx="1432">
                  <c:v>43024</c:v>
                </c:pt>
                <c:pt idx="1433">
                  <c:v>43025</c:v>
                </c:pt>
                <c:pt idx="1434">
                  <c:v>43026</c:v>
                </c:pt>
                <c:pt idx="1435">
                  <c:v>43027</c:v>
                </c:pt>
                <c:pt idx="1436">
                  <c:v>43028</c:v>
                </c:pt>
                <c:pt idx="1437">
                  <c:v>43031</c:v>
                </c:pt>
                <c:pt idx="1438">
                  <c:v>43032</c:v>
                </c:pt>
                <c:pt idx="1439">
                  <c:v>43033</c:v>
                </c:pt>
                <c:pt idx="1440">
                  <c:v>43034</c:v>
                </c:pt>
                <c:pt idx="1441">
                  <c:v>43035</c:v>
                </c:pt>
                <c:pt idx="1442">
                  <c:v>43038</c:v>
                </c:pt>
                <c:pt idx="1443">
                  <c:v>43039</c:v>
                </c:pt>
                <c:pt idx="1444">
                  <c:v>43040</c:v>
                </c:pt>
                <c:pt idx="1445">
                  <c:v>43041</c:v>
                </c:pt>
                <c:pt idx="1446">
                  <c:v>43042</c:v>
                </c:pt>
                <c:pt idx="1447">
                  <c:v>43045</c:v>
                </c:pt>
                <c:pt idx="1448">
                  <c:v>43046</c:v>
                </c:pt>
                <c:pt idx="1449">
                  <c:v>43047</c:v>
                </c:pt>
                <c:pt idx="1450">
                  <c:v>43048</c:v>
                </c:pt>
                <c:pt idx="1451">
                  <c:v>43049</c:v>
                </c:pt>
                <c:pt idx="1452">
                  <c:v>43052</c:v>
                </c:pt>
                <c:pt idx="1453">
                  <c:v>43053</c:v>
                </c:pt>
                <c:pt idx="1454">
                  <c:v>43054</c:v>
                </c:pt>
                <c:pt idx="1455">
                  <c:v>43055</c:v>
                </c:pt>
                <c:pt idx="1456">
                  <c:v>43056</c:v>
                </c:pt>
                <c:pt idx="1457">
                  <c:v>43059</c:v>
                </c:pt>
                <c:pt idx="1458">
                  <c:v>43060</c:v>
                </c:pt>
                <c:pt idx="1459">
                  <c:v>43061</c:v>
                </c:pt>
                <c:pt idx="1460">
                  <c:v>43062</c:v>
                </c:pt>
                <c:pt idx="1461">
                  <c:v>43063</c:v>
                </c:pt>
                <c:pt idx="1462">
                  <c:v>43066</c:v>
                </c:pt>
                <c:pt idx="1463">
                  <c:v>43067</c:v>
                </c:pt>
                <c:pt idx="1464">
                  <c:v>43068</c:v>
                </c:pt>
                <c:pt idx="1465">
                  <c:v>43069</c:v>
                </c:pt>
                <c:pt idx="1466">
                  <c:v>43070</c:v>
                </c:pt>
                <c:pt idx="1467">
                  <c:v>43073</c:v>
                </c:pt>
                <c:pt idx="1468">
                  <c:v>43074</c:v>
                </c:pt>
                <c:pt idx="1469">
                  <c:v>43075</c:v>
                </c:pt>
                <c:pt idx="1470">
                  <c:v>43076</c:v>
                </c:pt>
                <c:pt idx="1471">
                  <c:v>43077</c:v>
                </c:pt>
                <c:pt idx="1472">
                  <c:v>43080</c:v>
                </c:pt>
                <c:pt idx="1473">
                  <c:v>43081</c:v>
                </c:pt>
                <c:pt idx="1474">
                  <c:v>43082</c:v>
                </c:pt>
                <c:pt idx="1475">
                  <c:v>43083</c:v>
                </c:pt>
                <c:pt idx="1476">
                  <c:v>43084</c:v>
                </c:pt>
                <c:pt idx="1477">
                  <c:v>43087</c:v>
                </c:pt>
                <c:pt idx="1478">
                  <c:v>43088</c:v>
                </c:pt>
                <c:pt idx="1479">
                  <c:v>43089</c:v>
                </c:pt>
                <c:pt idx="1480">
                  <c:v>43090</c:v>
                </c:pt>
                <c:pt idx="1481">
                  <c:v>43091</c:v>
                </c:pt>
                <c:pt idx="1482">
                  <c:v>43094</c:v>
                </c:pt>
                <c:pt idx="1483">
                  <c:v>43095</c:v>
                </c:pt>
                <c:pt idx="1484">
                  <c:v>43096</c:v>
                </c:pt>
                <c:pt idx="1485">
                  <c:v>43097</c:v>
                </c:pt>
                <c:pt idx="1486">
                  <c:v>43098</c:v>
                </c:pt>
                <c:pt idx="1487">
                  <c:v>43101</c:v>
                </c:pt>
                <c:pt idx="1488">
                  <c:v>43102</c:v>
                </c:pt>
                <c:pt idx="1489">
                  <c:v>43103</c:v>
                </c:pt>
                <c:pt idx="1490">
                  <c:v>43104</c:v>
                </c:pt>
                <c:pt idx="1491">
                  <c:v>43105</c:v>
                </c:pt>
                <c:pt idx="1492">
                  <c:v>43108</c:v>
                </c:pt>
                <c:pt idx="1493">
                  <c:v>43109</c:v>
                </c:pt>
                <c:pt idx="1494">
                  <c:v>43110</c:v>
                </c:pt>
                <c:pt idx="1495">
                  <c:v>43111</c:v>
                </c:pt>
                <c:pt idx="1496">
                  <c:v>43112</c:v>
                </c:pt>
                <c:pt idx="1497">
                  <c:v>43115</c:v>
                </c:pt>
                <c:pt idx="1498">
                  <c:v>43116</c:v>
                </c:pt>
                <c:pt idx="1499">
                  <c:v>43117</c:v>
                </c:pt>
                <c:pt idx="1500">
                  <c:v>43118</c:v>
                </c:pt>
                <c:pt idx="1501">
                  <c:v>43119</c:v>
                </c:pt>
                <c:pt idx="1502">
                  <c:v>43122</c:v>
                </c:pt>
                <c:pt idx="1503">
                  <c:v>43123</c:v>
                </c:pt>
                <c:pt idx="1504">
                  <c:v>43124</c:v>
                </c:pt>
                <c:pt idx="1505">
                  <c:v>43125</c:v>
                </c:pt>
                <c:pt idx="1506">
                  <c:v>43126</c:v>
                </c:pt>
                <c:pt idx="1507">
                  <c:v>43129</c:v>
                </c:pt>
                <c:pt idx="1508">
                  <c:v>43130</c:v>
                </c:pt>
                <c:pt idx="1509">
                  <c:v>43131</c:v>
                </c:pt>
                <c:pt idx="1510">
                  <c:v>43132</c:v>
                </c:pt>
                <c:pt idx="1511">
                  <c:v>43133</c:v>
                </c:pt>
                <c:pt idx="1512">
                  <c:v>43136</c:v>
                </c:pt>
                <c:pt idx="1513">
                  <c:v>43137</c:v>
                </c:pt>
                <c:pt idx="1514">
                  <c:v>43138</c:v>
                </c:pt>
                <c:pt idx="1515">
                  <c:v>43139</c:v>
                </c:pt>
                <c:pt idx="1516">
                  <c:v>43140</c:v>
                </c:pt>
                <c:pt idx="1517">
                  <c:v>43143</c:v>
                </c:pt>
                <c:pt idx="1518">
                  <c:v>43144</c:v>
                </c:pt>
                <c:pt idx="1519">
                  <c:v>43145</c:v>
                </c:pt>
                <c:pt idx="1520">
                  <c:v>43146</c:v>
                </c:pt>
                <c:pt idx="1521">
                  <c:v>43147</c:v>
                </c:pt>
                <c:pt idx="1522">
                  <c:v>43150</c:v>
                </c:pt>
                <c:pt idx="1523">
                  <c:v>43151</c:v>
                </c:pt>
                <c:pt idx="1524">
                  <c:v>43152</c:v>
                </c:pt>
                <c:pt idx="1525">
                  <c:v>43153</c:v>
                </c:pt>
                <c:pt idx="1526">
                  <c:v>43154</c:v>
                </c:pt>
                <c:pt idx="1527">
                  <c:v>43157</c:v>
                </c:pt>
                <c:pt idx="1528">
                  <c:v>43158</c:v>
                </c:pt>
                <c:pt idx="1529">
                  <c:v>43159</c:v>
                </c:pt>
                <c:pt idx="1530">
                  <c:v>43160</c:v>
                </c:pt>
                <c:pt idx="1531">
                  <c:v>43161</c:v>
                </c:pt>
                <c:pt idx="1532">
                  <c:v>43164</c:v>
                </c:pt>
                <c:pt idx="1533">
                  <c:v>43165</c:v>
                </c:pt>
                <c:pt idx="1534">
                  <c:v>43166</c:v>
                </c:pt>
                <c:pt idx="1535">
                  <c:v>43167</c:v>
                </c:pt>
                <c:pt idx="1536">
                  <c:v>43168</c:v>
                </c:pt>
                <c:pt idx="1537">
                  <c:v>43171</c:v>
                </c:pt>
                <c:pt idx="1538">
                  <c:v>43172</c:v>
                </c:pt>
                <c:pt idx="1539">
                  <c:v>43173</c:v>
                </c:pt>
                <c:pt idx="1540">
                  <c:v>43174</c:v>
                </c:pt>
                <c:pt idx="1541">
                  <c:v>43175</c:v>
                </c:pt>
                <c:pt idx="1542">
                  <c:v>43178</c:v>
                </c:pt>
                <c:pt idx="1543">
                  <c:v>43179</c:v>
                </c:pt>
                <c:pt idx="1544">
                  <c:v>43180</c:v>
                </c:pt>
                <c:pt idx="1545">
                  <c:v>43181</c:v>
                </c:pt>
                <c:pt idx="1546">
                  <c:v>43182</c:v>
                </c:pt>
                <c:pt idx="1547">
                  <c:v>43185</c:v>
                </c:pt>
                <c:pt idx="1548">
                  <c:v>43186</c:v>
                </c:pt>
                <c:pt idx="1549">
                  <c:v>43187</c:v>
                </c:pt>
                <c:pt idx="1550">
                  <c:v>43188</c:v>
                </c:pt>
                <c:pt idx="1551">
                  <c:v>43189</c:v>
                </c:pt>
                <c:pt idx="1552">
                  <c:v>43192</c:v>
                </c:pt>
                <c:pt idx="1553">
                  <c:v>43193</c:v>
                </c:pt>
                <c:pt idx="1554">
                  <c:v>43194</c:v>
                </c:pt>
                <c:pt idx="1555">
                  <c:v>43195</c:v>
                </c:pt>
                <c:pt idx="1556">
                  <c:v>43196</c:v>
                </c:pt>
                <c:pt idx="1557">
                  <c:v>43199</c:v>
                </c:pt>
                <c:pt idx="1558">
                  <c:v>43200</c:v>
                </c:pt>
                <c:pt idx="1559">
                  <c:v>43201</c:v>
                </c:pt>
                <c:pt idx="1560">
                  <c:v>43202</c:v>
                </c:pt>
                <c:pt idx="1561">
                  <c:v>43203</c:v>
                </c:pt>
                <c:pt idx="1562">
                  <c:v>43206</c:v>
                </c:pt>
                <c:pt idx="1563">
                  <c:v>43207</c:v>
                </c:pt>
                <c:pt idx="1564">
                  <c:v>43208</c:v>
                </c:pt>
                <c:pt idx="1565">
                  <c:v>43209</c:v>
                </c:pt>
                <c:pt idx="1566">
                  <c:v>43210</c:v>
                </c:pt>
                <c:pt idx="1567">
                  <c:v>43213</c:v>
                </c:pt>
                <c:pt idx="1568">
                  <c:v>43214</c:v>
                </c:pt>
                <c:pt idx="1569">
                  <c:v>43215</c:v>
                </c:pt>
                <c:pt idx="1570">
                  <c:v>43216</c:v>
                </c:pt>
                <c:pt idx="1571">
                  <c:v>43217</c:v>
                </c:pt>
                <c:pt idx="1572">
                  <c:v>43220</c:v>
                </c:pt>
                <c:pt idx="1573">
                  <c:v>43221</c:v>
                </c:pt>
                <c:pt idx="1574">
                  <c:v>43222</c:v>
                </c:pt>
                <c:pt idx="1575">
                  <c:v>43223</c:v>
                </c:pt>
                <c:pt idx="1576">
                  <c:v>43224</c:v>
                </c:pt>
                <c:pt idx="1577">
                  <c:v>43227</c:v>
                </c:pt>
                <c:pt idx="1578">
                  <c:v>43228</c:v>
                </c:pt>
                <c:pt idx="1579">
                  <c:v>43229</c:v>
                </c:pt>
                <c:pt idx="1580">
                  <c:v>43230</c:v>
                </c:pt>
                <c:pt idx="1581">
                  <c:v>43231</c:v>
                </c:pt>
                <c:pt idx="1582">
                  <c:v>43234</c:v>
                </c:pt>
                <c:pt idx="1583">
                  <c:v>43235</c:v>
                </c:pt>
                <c:pt idx="1584">
                  <c:v>43236</c:v>
                </c:pt>
                <c:pt idx="1585">
                  <c:v>43237</c:v>
                </c:pt>
                <c:pt idx="1586">
                  <c:v>43238</c:v>
                </c:pt>
                <c:pt idx="1587">
                  <c:v>43241</c:v>
                </c:pt>
                <c:pt idx="1588">
                  <c:v>43242</c:v>
                </c:pt>
                <c:pt idx="1589">
                  <c:v>43243</c:v>
                </c:pt>
                <c:pt idx="1590">
                  <c:v>43244</c:v>
                </c:pt>
                <c:pt idx="1591">
                  <c:v>43245</c:v>
                </c:pt>
                <c:pt idx="1592">
                  <c:v>43248</c:v>
                </c:pt>
                <c:pt idx="1593">
                  <c:v>43249</c:v>
                </c:pt>
                <c:pt idx="1594">
                  <c:v>43250</c:v>
                </c:pt>
                <c:pt idx="1595">
                  <c:v>43251</c:v>
                </c:pt>
                <c:pt idx="1596">
                  <c:v>43252</c:v>
                </c:pt>
                <c:pt idx="1597">
                  <c:v>43255</c:v>
                </c:pt>
                <c:pt idx="1598">
                  <c:v>43256</c:v>
                </c:pt>
                <c:pt idx="1599">
                  <c:v>43257</c:v>
                </c:pt>
                <c:pt idx="1600">
                  <c:v>43258</c:v>
                </c:pt>
                <c:pt idx="1601">
                  <c:v>43259</c:v>
                </c:pt>
                <c:pt idx="1602">
                  <c:v>43262</c:v>
                </c:pt>
                <c:pt idx="1603">
                  <c:v>43263</c:v>
                </c:pt>
                <c:pt idx="1604">
                  <c:v>43264</c:v>
                </c:pt>
                <c:pt idx="1605">
                  <c:v>43265</c:v>
                </c:pt>
                <c:pt idx="1606">
                  <c:v>43266</c:v>
                </c:pt>
                <c:pt idx="1607">
                  <c:v>43269</c:v>
                </c:pt>
                <c:pt idx="1608">
                  <c:v>43270</c:v>
                </c:pt>
                <c:pt idx="1609">
                  <c:v>43271</c:v>
                </c:pt>
                <c:pt idx="1610">
                  <c:v>43272</c:v>
                </c:pt>
                <c:pt idx="1611">
                  <c:v>43273</c:v>
                </c:pt>
                <c:pt idx="1612">
                  <c:v>43276</c:v>
                </c:pt>
                <c:pt idx="1613">
                  <c:v>43277</c:v>
                </c:pt>
                <c:pt idx="1614">
                  <c:v>43278</c:v>
                </c:pt>
                <c:pt idx="1615">
                  <c:v>43279</c:v>
                </c:pt>
                <c:pt idx="1616">
                  <c:v>43280</c:v>
                </c:pt>
                <c:pt idx="1617">
                  <c:v>43283</c:v>
                </c:pt>
                <c:pt idx="1618">
                  <c:v>43284</c:v>
                </c:pt>
                <c:pt idx="1619">
                  <c:v>43285</c:v>
                </c:pt>
                <c:pt idx="1620">
                  <c:v>43286</c:v>
                </c:pt>
                <c:pt idx="1621">
                  <c:v>43287</c:v>
                </c:pt>
                <c:pt idx="1622">
                  <c:v>43290</c:v>
                </c:pt>
                <c:pt idx="1623">
                  <c:v>43291</c:v>
                </c:pt>
                <c:pt idx="1624">
                  <c:v>43292</c:v>
                </c:pt>
                <c:pt idx="1625">
                  <c:v>43293</c:v>
                </c:pt>
                <c:pt idx="1626">
                  <c:v>43294</c:v>
                </c:pt>
                <c:pt idx="1627">
                  <c:v>43297</c:v>
                </c:pt>
                <c:pt idx="1628">
                  <c:v>43298</c:v>
                </c:pt>
                <c:pt idx="1629">
                  <c:v>43299</c:v>
                </c:pt>
                <c:pt idx="1630">
                  <c:v>43300</c:v>
                </c:pt>
                <c:pt idx="1631">
                  <c:v>43301</c:v>
                </c:pt>
                <c:pt idx="1632">
                  <c:v>43304</c:v>
                </c:pt>
                <c:pt idx="1633">
                  <c:v>43305</c:v>
                </c:pt>
                <c:pt idx="1634">
                  <c:v>43306</c:v>
                </c:pt>
                <c:pt idx="1635">
                  <c:v>43307</c:v>
                </c:pt>
                <c:pt idx="1636">
                  <c:v>43308</c:v>
                </c:pt>
                <c:pt idx="1637">
                  <c:v>43311</c:v>
                </c:pt>
                <c:pt idx="1638">
                  <c:v>43312</c:v>
                </c:pt>
                <c:pt idx="1639">
                  <c:v>43313</c:v>
                </c:pt>
                <c:pt idx="1640">
                  <c:v>43314</c:v>
                </c:pt>
                <c:pt idx="1641">
                  <c:v>43315</c:v>
                </c:pt>
                <c:pt idx="1642">
                  <c:v>43318</c:v>
                </c:pt>
                <c:pt idx="1643">
                  <c:v>43319</c:v>
                </c:pt>
                <c:pt idx="1644">
                  <c:v>43320</c:v>
                </c:pt>
                <c:pt idx="1645">
                  <c:v>43321</c:v>
                </c:pt>
                <c:pt idx="1646">
                  <c:v>43322</c:v>
                </c:pt>
                <c:pt idx="1647">
                  <c:v>43325</c:v>
                </c:pt>
                <c:pt idx="1648">
                  <c:v>43326</c:v>
                </c:pt>
                <c:pt idx="1649">
                  <c:v>43327</c:v>
                </c:pt>
                <c:pt idx="1650">
                  <c:v>43328</c:v>
                </c:pt>
                <c:pt idx="1651">
                  <c:v>43329</c:v>
                </c:pt>
                <c:pt idx="1652">
                  <c:v>43332</c:v>
                </c:pt>
                <c:pt idx="1653">
                  <c:v>43333</c:v>
                </c:pt>
                <c:pt idx="1654">
                  <c:v>43334</c:v>
                </c:pt>
                <c:pt idx="1655">
                  <c:v>43335</c:v>
                </c:pt>
                <c:pt idx="1656">
                  <c:v>43336</c:v>
                </c:pt>
                <c:pt idx="1657">
                  <c:v>43339</c:v>
                </c:pt>
                <c:pt idx="1658">
                  <c:v>43340</c:v>
                </c:pt>
                <c:pt idx="1659">
                  <c:v>43341</c:v>
                </c:pt>
                <c:pt idx="1660">
                  <c:v>43342</c:v>
                </c:pt>
                <c:pt idx="1661">
                  <c:v>43343</c:v>
                </c:pt>
                <c:pt idx="1662">
                  <c:v>43346</c:v>
                </c:pt>
                <c:pt idx="1663">
                  <c:v>43347</c:v>
                </c:pt>
                <c:pt idx="1664">
                  <c:v>43348</c:v>
                </c:pt>
                <c:pt idx="1665">
                  <c:v>43349</c:v>
                </c:pt>
                <c:pt idx="1666">
                  <c:v>43350</c:v>
                </c:pt>
                <c:pt idx="1667">
                  <c:v>43353</c:v>
                </c:pt>
                <c:pt idx="1668">
                  <c:v>43354</c:v>
                </c:pt>
                <c:pt idx="1669">
                  <c:v>43355</c:v>
                </c:pt>
                <c:pt idx="1670">
                  <c:v>43356</c:v>
                </c:pt>
                <c:pt idx="1671">
                  <c:v>43357</c:v>
                </c:pt>
                <c:pt idx="1672">
                  <c:v>43360</c:v>
                </c:pt>
                <c:pt idx="1673">
                  <c:v>43361</c:v>
                </c:pt>
                <c:pt idx="1674">
                  <c:v>43362</c:v>
                </c:pt>
                <c:pt idx="1675">
                  <c:v>43363</c:v>
                </c:pt>
                <c:pt idx="1676">
                  <c:v>43364</c:v>
                </c:pt>
                <c:pt idx="1677">
                  <c:v>43367</c:v>
                </c:pt>
                <c:pt idx="1678">
                  <c:v>43368</c:v>
                </c:pt>
                <c:pt idx="1679">
                  <c:v>43369</c:v>
                </c:pt>
                <c:pt idx="1680">
                  <c:v>43370</c:v>
                </c:pt>
                <c:pt idx="1681">
                  <c:v>43371</c:v>
                </c:pt>
                <c:pt idx="1682">
                  <c:v>43374</c:v>
                </c:pt>
                <c:pt idx="1683">
                  <c:v>43375</c:v>
                </c:pt>
                <c:pt idx="1684">
                  <c:v>43376</c:v>
                </c:pt>
                <c:pt idx="1685">
                  <c:v>43377</c:v>
                </c:pt>
                <c:pt idx="1686">
                  <c:v>43378</c:v>
                </c:pt>
                <c:pt idx="1687">
                  <c:v>43381</c:v>
                </c:pt>
                <c:pt idx="1688">
                  <c:v>43382</c:v>
                </c:pt>
                <c:pt idx="1689">
                  <c:v>43383</c:v>
                </c:pt>
                <c:pt idx="1690">
                  <c:v>43384</c:v>
                </c:pt>
                <c:pt idx="1691">
                  <c:v>43385</c:v>
                </c:pt>
                <c:pt idx="1692">
                  <c:v>43388</c:v>
                </c:pt>
                <c:pt idx="1693">
                  <c:v>43389</c:v>
                </c:pt>
                <c:pt idx="1694">
                  <c:v>43390</c:v>
                </c:pt>
                <c:pt idx="1695">
                  <c:v>43391</c:v>
                </c:pt>
                <c:pt idx="1696">
                  <c:v>43392</c:v>
                </c:pt>
                <c:pt idx="1697">
                  <c:v>43395</c:v>
                </c:pt>
                <c:pt idx="1698">
                  <c:v>43396</c:v>
                </c:pt>
                <c:pt idx="1699">
                  <c:v>43397</c:v>
                </c:pt>
                <c:pt idx="1700">
                  <c:v>43398</c:v>
                </c:pt>
                <c:pt idx="1701">
                  <c:v>43399</c:v>
                </c:pt>
                <c:pt idx="1702">
                  <c:v>43402</c:v>
                </c:pt>
                <c:pt idx="1703">
                  <c:v>43403</c:v>
                </c:pt>
                <c:pt idx="1704">
                  <c:v>43404</c:v>
                </c:pt>
                <c:pt idx="1705">
                  <c:v>43405</c:v>
                </c:pt>
                <c:pt idx="1706">
                  <c:v>43406</c:v>
                </c:pt>
                <c:pt idx="1707">
                  <c:v>43409</c:v>
                </c:pt>
                <c:pt idx="1708">
                  <c:v>43410</c:v>
                </c:pt>
                <c:pt idx="1709">
                  <c:v>43411</c:v>
                </c:pt>
                <c:pt idx="1710">
                  <c:v>43412</c:v>
                </c:pt>
                <c:pt idx="1711">
                  <c:v>43413</c:v>
                </c:pt>
                <c:pt idx="1712">
                  <c:v>43416</c:v>
                </c:pt>
                <c:pt idx="1713">
                  <c:v>43417</c:v>
                </c:pt>
                <c:pt idx="1714">
                  <c:v>43418</c:v>
                </c:pt>
                <c:pt idx="1715">
                  <c:v>43419</c:v>
                </c:pt>
                <c:pt idx="1716">
                  <c:v>43420</c:v>
                </c:pt>
                <c:pt idx="1717">
                  <c:v>43423</c:v>
                </c:pt>
                <c:pt idx="1718">
                  <c:v>43424</c:v>
                </c:pt>
                <c:pt idx="1719">
                  <c:v>43425</c:v>
                </c:pt>
                <c:pt idx="1720">
                  <c:v>43426</c:v>
                </c:pt>
                <c:pt idx="1721">
                  <c:v>43427</c:v>
                </c:pt>
                <c:pt idx="1722">
                  <c:v>43430</c:v>
                </c:pt>
                <c:pt idx="1723">
                  <c:v>43431</c:v>
                </c:pt>
                <c:pt idx="1724">
                  <c:v>43432</c:v>
                </c:pt>
                <c:pt idx="1725">
                  <c:v>43433</c:v>
                </c:pt>
                <c:pt idx="1726">
                  <c:v>43434</c:v>
                </c:pt>
                <c:pt idx="1727">
                  <c:v>43437</c:v>
                </c:pt>
                <c:pt idx="1728">
                  <c:v>43438</c:v>
                </c:pt>
                <c:pt idx="1729">
                  <c:v>43439</c:v>
                </c:pt>
                <c:pt idx="1730">
                  <c:v>43440</c:v>
                </c:pt>
                <c:pt idx="1731">
                  <c:v>43441</c:v>
                </c:pt>
                <c:pt idx="1732">
                  <c:v>43444</c:v>
                </c:pt>
                <c:pt idx="1733">
                  <c:v>43445</c:v>
                </c:pt>
                <c:pt idx="1734">
                  <c:v>43446</c:v>
                </c:pt>
                <c:pt idx="1735">
                  <c:v>43447</c:v>
                </c:pt>
                <c:pt idx="1736">
                  <c:v>43448</c:v>
                </c:pt>
                <c:pt idx="1737">
                  <c:v>43451</c:v>
                </c:pt>
                <c:pt idx="1738">
                  <c:v>43452</c:v>
                </c:pt>
                <c:pt idx="1739">
                  <c:v>43453</c:v>
                </c:pt>
                <c:pt idx="1740">
                  <c:v>43454</c:v>
                </c:pt>
                <c:pt idx="1741">
                  <c:v>43455</c:v>
                </c:pt>
                <c:pt idx="1742">
                  <c:v>43458</c:v>
                </c:pt>
                <c:pt idx="1743">
                  <c:v>43459</c:v>
                </c:pt>
                <c:pt idx="1744">
                  <c:v>43460</c:v>
                </c:pt>
                <c:pt idx="1745">
                  <c:v>43461</c:v>
                </c:pt>
                <c:pt idx="1746">
                  <c:v>43462</c:v>
                </c:pt>
                <c:pt idx="1747">
                  <c:v>43465</c:v>
                </c:pt>
                <c:pt idx="1748">
                  <c:v>43466</c:v>
                </c:pt>
                <c:pt idx="1749">
                  <c:v>43467</c:v>
                </c:pt>
                <c:pt idx="1750">
                  <c:v>43468</c:v>
                </c:pt>
                <c:pt idx="1751">
                  <c:v>43469</c:v>
                </c:pt>
                <c:pt idx="1752">
                  <c:v>43472</c:v>
                </c:pt>
                <c:pt idx="1753">
                  <c:v>43473</c:v>
                </c:pt>
                <c:pt idx="1754">
                  <c:v>43474</c:v>
                </c:pt>
                <c:pt idx="1755">
                  <c:v>43475</c:v>
                </c:pt>
                <c:pt idx="1756">
                  <c:v>43476</c:v>
                </c:pt>
                <c:pt idx="1757">
                  <c:v>43479</c:v>
                </c:pt>
                <c:pt idx="1758">
                  <c:v>43480</c:v>
                </c:pt>
                <c:pt idx="1759">
                  <c:v>43481</c:v>
                </c:pt>
                <c:pt idx="1760">
                  <c:v>43482</c:v>
                </c:pt>
                <c:pt idx="1761">
                  <c:v>43483</c:v>
                </c:pt>
                <c:pt idx="1762">
                  <c:v>43486</c:v>
                </c:pt>
                <c:pt idx="1763">
                  <c:v>43487</c:v>
                </c:pt>
                <c:pt idx="1764">
                  <c:v>43488</c:v>
                </c:pt>
                <c:pt idx="1765">
                  <c:v>43489</c:v>
                </c:pt>
                <c:pt idx="1766">
                  <c:v>43490</c:v>
                </c:pt>
                <c:pt idx="1767">
                  <c:v>43493</c:v>
                </c:pt>
                <c:pt idx="1768">
                  <c:v>43494</c:v>
                </c:pt>
                <c:pt idx="1769">
                  <c:v>43495</c:v>
                </c:pt>
                <c:pt idx="1770">
                  <c:v>43496</c:v>
                </c:pt>
                <c:pt idx="1771">
                  <c:v>43497</c:v>
                </c:pt>
                <c:pt idx="1772">
                  <c:v>43500</c:v>
                </c:pt>
                <c:pt idx="1773">
                  <c:v>43501</c:v>
                </c:pt>
                <c:pt idx="1774">
                  <c:v>43502</c:v>
                </c:pt>
                <c:pt idx="1775">
                  <c:v>43503</c:v>
                </c:pt>
                <c:pt idx="1776">
                  <c:v>43504</c:v>
                </c:pt>
                <c:pt idx="1777">
                  <c:v>43507</c:v>
                </c:pt>
                <c:pt idx="1778">
                  <c:v>43508</c:v>
                </c:pt>
                <c:pt idx="1779">
                  <c:v>43509</c:v>
                </c:pt>
                <c:pt idx="1780">
                  <c:v>43510</c:v>
                </c:pt>
                <c:pt idx="1781">
                  <c:v>43511</c:v>
                </c:pt>
                <c:pt idx="1782">
                  <c:v>43514</c:v>
                </c:pt>
                <c:pt idx="1783">
                  <c:v>43515</c:v>
                </c:pt>
                <c:pt idx="1784">
                  <c:v>43516</c:v>
                </c:pt>
                <c:pt idx="1785">
                  <c:v>43517</c:v>
                </c:pt>
                <c:pt idx="1786">
                  <c:v>43518</c:v>
                </c:pt>
                <c:pt idx="1787">
                  <c:v>43521</c:v>
                </c:pt>
                <c:pt idx="1788">
                  <c:v>43522</c:v>
                </c:pt>
                <c:pt idx="1789">
                  <c:v>43523</c:v>
                </c:pt>
                <c:pt idx="1790">
                  <c:v>43524</c:v>
                </c:pt>
                <c:pt idx="1791">
                  <c:v>43525</c:v>
                </c:pt>
                <c:pt idx="1792">
                  <c:v>43528</c:v>
                </c:pt>
                <c:pt idx="1793">
                  <c:v>43529</c:v>
                </c:pt>
                <c:pt idx="1794">
                  <c:v>43530</c:v>
                </c:pt>
                <c:pt idx="1795">
                  <c:v>43531</c:v>
                </c:pt>
                <c:pt idx="1796">
                  <c:v>43532</c:v>
                </c:pt>
                <c:pt idx="1797">
                  <c:v>43535</c:v>
                </c:pt>
                <c:pt idx="1798">
                  <c:v>43536</c:v>
                </c:pt>
                <c:pt idx="1799">
                  <c:v>43537</c:v>
                </c:pt>
                <c:pt idx="1800">
                  <c:v>43538</c:v>
                </c:pt>
                <c:pt idx="1801">
                  <c:v>43539</c:v>
                </c:pt>
                <c:pt idx="1802">
                  <c:v>43542</c:v>
                </c:pt>
                <c:pt idx="1803">
                  <c:v>43543</c:v>
                </c:pt>
                <c:pt idx="1804">
                  <c:v>43544</c:v>
                </c:pt>
                <c:pt idx="1805">
                  <c:v>43545</c:v>
                </c:pt>
                <c:pt idx="1806">
                  <c:v>43546</c:v>
                </c:pt>
                <c:pt idx="1807">
                  <c:v>43549</c:v>
                </c:pt>
                <c:pt idx="1808">
                  <c:v>43550</c:v>
                </c:pt>
                <c:pt idx="1809">
                  <c:v>43551</c:v>
                </c:pt>
                <c:pt idx="1810">
                  <c:v>43552</c:v>
                </c:pt>
                <c:pt idx="1811">
                  <c:v>43553</c:v>
                </c:pt>
                <c:pt idx="1812">
                  <c:v>43556</c:v>
                </c:pt>
                <c:pt idx="1813">
                  <c:v>43557</c:v>
                </c:pt>
                <c:pt idx="1814">
                  <c:v>43558</c:v>
                </c:pt>
                <c:pt idx="1815">
                  <c:v>43559</c:v>
                </c:pt>
                <c:pt idx="1816">
                  <c:v>43560</c:v>
                </c:pt>
                <c:pt idx="1817">
                  <c:v>43563</c:v>
                </c:pt>
                <c:pt idx="1818">
                  <c:v>43564</c:v>
                </c:pt>
                <c:pt idx="1819">
                  <c:v>43565</c:v>
                </c:pt>
                <c:pt idx="1820">
                  <c:v>43566</c:v>
                </c:pt>
                <c:pt idx="1821">
                  <c:v>43567</c:v>
                </c:pt>
                <c:pt idx="1822">
                  <c:v>43570</c:v>
                </c:pt>
                <c:pt idx="1823">
                  <c:v>43571</c:v>
                </c:pt>
                <c:pt idx="1824">
                  <c:v>43572</c:v>
                </c:pt>
                <c:pt idx="1825">
                  <c:v>43573</c:v>
                </c:pt>
                <c:pt idx="1826">
                  <c:v>43574</c:v>
                </c:pt>
                <c:pt idx="1827">
                  <c:v>43577</c:v>
                </c:pt>
                <c:pt idx="1828">
                  <c:v>43578</c:v>
                </c:pt>
                <c:pt idx="1829">
                  <c:v>43579</c:v>
                </c:pt>
                <c:pt idx="1830">
                  <c:v>43580</c:v>
                </c:pt>
                <c:pt idx="1831">
                  <c:v>43581</c:v>
                </c:pt>
                <c:pt idx="1832">
                  <c:v>43584</c:v>
                </c:pt>
                <c:pt idx="1833">
                  <c:v>43585</c:v>
                </c:pt>
                <c:pt idx="1834">
                  <c:v>43586</c:v>
                </c:pt>
                <c:pt idx="1835">
                  <c:v>43587</c:v>
                </c:pt>
                <c:pt idx="1836">
                  <c:v>43588</c:v>
                </c:pt>
                <c:pt idx="1837">
                  <c:v>43591</c:v>
                </c:pt>
                <c:pt idx="1838">
                  <c:v>43592</c:v>
                </c:pt>
                <c:pt idx="1839">
                  <c:v>43593</c:v>
                </c:pt>
                <c:pt idx="1840">
                  <c:v>43594</c:v>
                </c:pt>
                <c:pt idx="1841">
                  <c:v>43595</c:v>
                </c:pt>
                <c:pt idx="1842">
                  <c:v>43598</c:v>
                </c:pt>
                <c:pt idx="1843">
                  <c:v>43599</c:v>
                </c:pt>
                <c:pt idx="1844">
                  <c:v>43600</c:v>
                </c:pt>
                <c:pt idx="1845">
                  <c:v>43601</c:v>
                </c:pt>
                <c:pt idx="1846">
                  <c:v>43602</c:v>
                </c:pt>
                <c:pt idx="1847">
                  <c:v>43605</c:v>
                </c:pt>
                <c:pt idx="1848">
                  <c:v>43606</c:v>
                </c:pt>
                <c:pt idx="1849">
                  <c:v>43607</c:v>
                </c:pt>
                <c:pt idx="1850">
                  <c:v>43608</c:v>
                </c:pt>
                <c:pt idx="1851">
                  <c:v>43609</c:v>
                </c:pt>
                <c:pt idx="1852">
                  <c:v>43612</c:v>
                </c:pt>
                <c:pt idx="1853">
                  <c:v>43613</c:v>
                </c:pt>
                <c:pt idx="1854">
                  <c:v>43614</c:v>
                </c:pt>
                <c:pt idx="1855">
                  <c:v>43615</c:v>
                </c:pt>
                <c:pt idx="1856">
                  <c:v>43616</c:v>
                </c:pt>
                <c:pt idx="1857">
                  <c:v>43619</c:v>
                </c:pt>
                <c:pt idx="1858">
                  <c:v>43620</c:v>
                </c:pt>
                <c:pt idx="1859">
                  <c:v>43621</c:v>
                </c:pt>
                <c:pt idx="1860">
                  <c:v>43622</c:v>
                </c:pt>
                <c:pt idx="1861">
                  <c:v>43623</c:v>
                </c:pt>
                <c:pt idx="1862">
                  <c:v>43626</c:v>
                </c:pt>
                <c:pt idx="1863">
                  <c:v>43627</c:v>
                </c:pt>
                <c:pt idx="1864">
                  <c:v>43628</c:v>
                </c:pt>
                <c:pt idx="1865">
                  <c:v>43629</c:v>
                </c:pt>
                <c:pt idx="1866">
                  <c:v>43630</c:v>
                </c:pt>
                <c:pt idx="1867">
                  <c:v>43633</c:v>
                </c:pt>
                <c:pt idx="1868">
                  <c:v>43634</c:v>
                </c:pt>
                <c:pt idx="1869">
                  <c:v>43635</c:v>
                </c:pt>
                <c:pt idx="1870">
                  <c:v>43636</c:v>
                </c:pt>
                <c:pt idx="1871">
                  <c:v>43637</c:v>
                </c:pt>
                <c:pt idx="1872">
                  <c:v>43640</c:v>
                </c:pt>
                <c:pt idx="1873">
                  <c:v>43641</c:v>
                </c:pt>
                <c:pt idx="1874">
                  <c:v>43642</c:v>
                </c:pt>
                <c:pt idx="1875">
                  <c:v>43643</c:v>
                </c:pt>
                <c:pt idx="1876">
                  <c:v>43644</c:v>
                </c:pt>
                <c:pt idx="1877">
                  <c:v>43647</c:v>
                </c:pt>
                <c:pt idx="1878">
                  <c:v>43648</c:v>
                </c:pt>
                <c:pt idx="1879">
                  <c:v>43649</c:v>
                </c:pt>
                <c:pt idx="1880">
                  <c:v>43650</c:v>
                </c:pt>
                <c:pt idx="1881">
                  <c:v>43651</c:v>
                </c:pt>
                <c:pt idx="1882">
                  <c:v>43654</c:v>
                </c:pt>
                <c:pt idx="1883">
                  <c:v>43655</c:v>
                </c:pt>
                <c:pt idx="1884">
                  <c:v>43656</c:v>
                </c:pt>
                <c:pt idx="1885">
                  <c:v>43657</c:v>
                </c:pt>
                <c:pt idx="1886">
                  <c:v>43658</c:v>
                </c:pt>
                <c:pt idx="1887">
                  <c:v>43661</c:v>
                </c:pt>
                <c:pt idx="1888">
                  <c:v>43662</c:v>
                </c:pt>
                <c:pt idx="1889">
                  <c:v>43663</c:v>
                </c:pt>
                <c:pt idx="1890">
                  <c:v>43664</c:v>
                </c:pt>
                <c:pt idx="1891">
                  <c:v>43665</c:v>
                </c:pt>
                <c:pt idx="1892">
                  <c:v>43668</c:v>
                </c:pt>
                <c:pt idx="1893">
                  <c:v>43669</c:v>
                </c:pt>
                <c:pt idx="1894">
                  <c:v>43670</c:v>
                </c:pt>
                <c:pt idx="1895">
                  <c:v>43671</c:v>
                </c:pt>
                <c:pt idx="1896">
                  <c:v>43672</c:v>
                </c:pt>
                <c:pt idx="1897">
                  <c:v>43675</c:v>
                </c:pt>
                <c:pt idx="1898">
                  <c:v>43676</c:v>
                </c:pt>
                <c:pt idx="1899">
                  <c:v>43677</c:v>
                </c:pt>
                <c:pt idx="1900">
                  <c:v>43678</c:v>
                </c:pt>
                <c:pt idx="1901">
                  <c:v>43679</c:v>
                </c:pt>
                <c:pt idx="1902">
                  <c:v>43682</c:v>
                </c:pt>
                <c:pt idx="1903">
                  <c:v>43683</c:v>
                </c:pt>
                <c:pt idx="1904">
                  <c:v>43684</c:v>
                </c:pt>
                <c:pt idx="1905">
                  <c:v>43685</c:v>
                </c:pt>
                <c:pt idx="1906">
                  <c:v>43686</c:v>
                </c:pt>
                <c:pt idx="1907">
                  <c:v>43689</c:v>
                </c:pt>
                <c:pt idx="1908">
                  <c:v>43690</c:v>
                </c:pt>
                <c:pt idx="1909">
                  <c:v>43691</c:v>
                </c:pt>
                <c:pt idx="1910">
                  <c:v>43692</c:v>
                </c:pt>
                <c:pt idx="1911">
                  <c:v>43693</c:v>
                </c:pt>
                <c:pt idx="1912">
                  <c:v>43696</c:v>
                </c:pt>
                <c:pt idx="1913">
                  <c:v>43697</c:v>
                </c:pt>
                <c:pt idx="1914">
                  <c:v>43698</c:v>
                </c:pt>
                <c:pt idx="1915">
                  <c:v>43699</c:v>
                </c:pt>
                <c:pt idx="1916">
                  <c:v>43700</c:v>
                </c:pt>
                <c:pt idx="1917">
                  <c:v>43703</c:v>
                </c:pt>
                <c:pt idx="1918">
                  <c:v>43704</c:v>
                </c:pt>
                <c:pt idx="1919">
                  <c:v>43705</c:v>
                </c:pt>
                <c:pt idx="1920">
                  <c:v>43706</c:v>
                </c:pt>
                <c:pt idx="1921">
                  <c:v>43707</c:v>
                </c:pt>
                <c:pt idx="1922">
                  <c:v>43710</c:v>
                </c:pt>
                <c:pt idx="1923">
                  <c:v>43711</c:v>
                </c:pt>
                <c:pt idx="1924">
                  <c:v>43712</c:v>
                </c:pt>
                <c:pt idx="1925">
                  <c:v>43713</c:v>
                </c:pt>
                <c:pt idx="1926">
                  <c:v>43714</c:v>
                </c:pt>
                <c:pt idx="1927">
                  <c:v>43717</c:v>
                </c:pt>
                <c:pt idx="1928">
                  <c:v>43718</c:v>
                </c:pt>
                <c:pt idx="1929">
                  <c:v>43719</c:v>
                </c:pt>
                <c:pt idx="1930">
                  <c:v>43720</c:v>
                </c:pt>
                <c:pt idx="1931">
                  <c:v>43721</c:v>
                </c:pt>
                <c:pt idx="1932">
                  <c:v>43724</c:v>
                </c:pt>
                <c:pt idx="1933">
                  <c:v>43725</c:v>
                </c:pt>
                <c:pt idx="1934">
                  <c:v>43726</c:v>
                </c:pt>
                <c:pt idx="1935">
                  <c:v>43727</c:v>
                </c:pt>
                <c:pt idx="1936">
                  <c:v>43728</c:v>
                </c:pt>
                <c:pt idx="1937">
                  <c:v>43731</c:v>
                </c:pt>
                <c:pt idx="1938">
                  <c:v>43732</c:v>
                </c:pt>
                <c:pt idx="1939">
                  <c:v>43733</c:v>
                </c:pt>
                <c:pt idx="1940">
                  <c:v>43734</c:v>
                </c:pt>
                <c:pt idx="1941">
                  <c:v>43735</c:v>
                </c:pt>
                <c:pt idx="1942">
                  <c:v>43738</c:v>
                </c:pt>
                <c:pt idx="1943">
                  <c:v>43739</c:v>
                </c:pt>
                <c:pt idx="1944">
                  <c:v>43740</c:v>
                </c:pt>
                <c:pt idx="1945">
                  <c:v>43741</c:v>
                </c:pt>
                <c:pt idx="1946">
                  <c:v>43742</c:v>
                </c:pt>
                <c:pt idx="1947">
                  <c:v>43745</c:v>
                </c:pt>
                <c:pt idx="1948">
                  <c:v>43746</c:v>
                </c:pt>
                <c:pt idx="1949">
                  <c:v>43747</c:v>
                </c:pt>
                <c:pt idx="1950">
                  <c:v>43748</c:v>
                </c:pt>
                <c:pt idx="1951">
                  <c:v>43749</c:v>
                </c:pt>
                <c:pt idx="1952">
                  <c:v>43752</c:v>
                </c:pt>
                <c:pt idx="1953">
                  <c:v>43753</c:v>
                </c:pt>
                <c:pt idx="1954">
                  <c:v>43754</c:v>
                </c:pt>
                <c:pt idx="1955">
                  <c:v>43755</c:v>
                </c:pt>
                <c:pt idx="1956">
                  <c:v>43756</c:v>
                </c:pt>
                <c:pt idx="1957">
                  <c:v>43759</c:v>
                </c:pt>
                <c:pt idx="1958">
                  <c:v>43760</c:v>
                </c:pt>
                <c:pt idx="1959">
                  <c:v>43761</c:v>
                </c:pt>
                <c:pt idx="1960">
                  <c:v>43762</c:v>
                </c:pt>
                <c:pt idx="1961">
                  <c:v>43763</c:v>
                </c:pt>
                <c:pt idx="1962">
                  <c:v>43766</c:v>
                </c:pt>
                <c:pt idx="1963">
                  <c:v>43767</c:v>
                </c:pt>
                <c:pt idx="1964">
                  <c:v>43768</c:v>
                </c:pt>
                <c:pt idx="1965">
                  <c:v>43769</c:v>
                </c:pt>
                <c:pt idx="1966">
                  <c:v>43770</c:v>
                </c:pt>
                <c:pt idx="1967">
                  <c:v>43773</c:v>
                </c:pt>
                <c:pt idx="1968">
                  <c:v>43774</c:v>
                </c:pt>
                <c:pt idx="1969">
                  <c:v>43775</c:v>
                </c:pt>
                <c:pt idx="1970">
                  <c:v>43776</c:v>
                </c:pt>
                <c:pt idx="1971">
                  <c:v>43777</c:v>
                </c:pt>
                <c:pt idx="1972">
                  <c:v>43780</c:v>
                </c:pt>
                <c:pt idx="1973">
                  <c:v>43781</c:v>
                </c:pt>
                <c:pt idx="1974">
                  <c:v>43782</c:v>
                </c:pt>
                <c:pt idx="1975">
                  <c:v>43783</c:v>
                </c:pt>
                <c:pt idx="1976">
                  <c:v>43784</c:v>
                </c:pt>
                <c:pt idx="1977">
                  <c:v>43787</c:v>
                </c:pt>
                <c:pt idx="1978">
                  <c:v>43788</c:v>
                </c:pt>
                <c:pt idx="1979">
                  <c:v>43789</c:v>
                </c:pt>
                <c:pt idx="1980">
                  <c:v>43790</c:v>
                </c:pt>
                <c:pt idx="1981">
                  <c:v>43791</c:v>
                </c:pt>
                <c:pt idx="1982">
                  <c:v>43794</c:v>
                </c:pt>
                <c:pt idx="1983">
                  <c:v>43795</c:v>
                </c:pt>
                <c:pt idx="1984">
                  <c:v>43796</c:v>
                </c:pt>
                <c:pt idx="1985">
                  <c:v>43797</c:v>
                </c:pt>
                <c:pt idx="1986">
                  <c:v>43798</c:v>
                </c:pt>
                <c:pt idx="1987">
                  <c:v>43801</c:v>
                </c:pt>
                <c:pt idx="1988">
                  <c:v>43802</c:v>
                </c:pt>
                <c:pt idx="1989">
                  <c:v>43803</c:v>
                </c:pt>
                <c:pt idx="1990">
                  <c:v>43804</c:v>
                </c:pt>
                <c:pt idx="1991">
                  <c:v>43805</c:v>
                </c:pt>
                <c:pt idx="1992">
                  <c:v>43808</c:v>
                </c:pt>
                <c:pt idx="1993">
                  <c:v>43809</c:v>
                </c:pt>
                <c:pt idx="1994">
                  <c:v>43810</c:v>
                </c:pt>
                <c:pt idx="1995">
                  <c:v>43811</c:v>
                </c:pt>
                <c:pt idx="1996">
                  <c:v>43812</c:v>
                </c:pt>
                <c:pt idx="1997">
                  <c:v>43815</c:v>
                </c:pt>
                <c:pt idx="1998">
                  <c:v>43816</c:v>
                </c:pt>
                <c:pt idx="1999">
                  <c:v>43817</c:v>
                </c:pt>
                <c:pt idx="2000">
                  <c:v>43818</c:v>
                </c:pt>
                <c:pt idx="2001">
                  <c:v>43819</c:v>
                </c:pt>
                <c:pt idx="2002">
                  <c:v>43822</c:v>
                </c:pt>
                <c:pt idx="2003">
                  <c:v>43823</c:v>
                </c:pt>
                <c:pt idx="2004">
                  <c:v>43824</c:v>
                </c:pt>
                <c:pt idx="2005">
                  <c:v>43825</c:v>
                </c:pt>
                <c:pt idx="2006">
                  <c:v>43826</c:v>
                </c:pt>
                <c:pt idx="2007">
                  <c:v>43829</c:v>
                </c:pt>
                <c:pt idx="2008">
                  <c:v>43830</c:v>
                </c:pt>
                <c:pt idx="2009">
                  <c:v>43831</c:v>
                </c:pt>
                <c:pt idx="2010">
                  <c:v>43832</c:v>
                </c:pt>
                <c:pt idx="2011">
                  <c:v>43833</c:v>
                </c:pt>
                <c:pt idx="2012">
                  <c:v>43836</c:v>
                </c:pt>
                <c:pt idx="2013">
                  <c:v>43837</c:v>
                </c:pt>
                <c:pt idx="2014">
                  <c:v>43838</c:v>
                </c:pt>
                <c:pt idx="2015">
                  <c:v>43839</c:v>
                </c:pt>
                <c:pt idx="2016">
                  <c:v>43840</c:v>
                </c:pt>
                <c:pt idx="2017">
                  <c:v>43843</c:v>
                </c:pt>
                <c:pt idx="2018">
                  <c:v>43844</c:v>
                </c:pt>
                <c:pt idx="2019">
                  <c:v>43845</c:v>
                </c:pt>
                <c:pt idx="2020">
                  <c:v>43846</c:v>
                </c:pt>
                <c:pt idx="2021">
                  <c:v>43847</c:v>
                </c:pt>
                <c:pt idx="2022">
                  <c:v>43850</c:v>
                </c:pt>
                <c:pt idx="2023">
                  <c:v>43851</c:v>
                </c:pt>
                <c:pt idx="2024">
                  <c:v>43852</c:v>
                </c:pt>
                <c:pt idx="2025">
                  <c:v>43853</c:v>
                </c:pt>
                <c:pt idx="2026">
                  <c:v>43854</c:v>
                </c:pt>
                <c:pt idx="2027">
                  <c:v>43857</c:v>
                </c:pt>
                <c:pt idx="2028">
                  <c:v>43858</c:v>
                </c:pt>
                <c:pt idx="2029">
                  <c:v>43859</c:v>
                </c:pt>
                <c:pt idx="2030">
                  <c:v>43860</c:v>
                </c:pt>
                <c:pt idx="2031">
                  <c:v>43861</c:v>
                </c:pt>
                <c:pt idx="2032">
                  <c:v>43864</c:v>
                </c:pt>
                <c:pt idx="2033">
                  <c:v>43865</c:v>
                </c:pt>
                <c:pt idx="2034">
                  <c:v>43866</c:v>
                </c:pt>
                <c:pt idx="2035">
                  <c:v>43867</c:v>
                </c:pt>
                <c:pt idx="2036">
                  <c:v>43868</c:v>
                </c:pt>
                <c:pt idx="2037">
                  <c:v>43871</c:v>
                </c:pt>
                <c:pt idx="2038">
                  <c:v>43872</c:v>
                </c:pt>
                <c:pt idx="2039">
                  <c:v>43873</c:v>
                </c:pt>
                <c:pt idx="2040">
                  <c:v>43874</c:v>
                </c:pt>
                <c:pt idx="2041">
                  <c:v>43875</c:v>
                </c:pt>
                <c:pt idx="2042">
                  <c:v>43878</c:v>
                </c:pt>
                <c:pt idx="2043">
                  <c:v>43879</c:v>
                </c:pt>
                <c:pt idx="2044">
                  <c:v>43880</c:v>
                </c:pt>
                <c:pt idx="2045">
                  <c:v>43881</c:v>
                </c:pt>
                <c:pt idx="2046">
                  <c:v>43882</c:v>
                </c:pt>
                <c:pt idx="2047">
                  <c:v>43885</c:v>
                </c:pt>
                <c:pt idx="2048">
                  <c:v>43886</c:v>
                </c:pt>
                <c:pt idx="2049">
                  <c:v>43887</c:v>
                </c:pt>
                <c:pt idx="2050">
                  <c:v>43888</c:v>
                </c:pt>
                <c:pt idx="2051">
                  <c:v>43889</c:v>
                </c:pt>
                <c:pt idx="2052">
                  <c:v>43892</c:v>
                </c:pt>
                <c:pt idx="2053">
                  <c:v>43893</c:v>
                </c:pt>
                <c:pt idx="2054">
                  <c:v>43894</c:v>
                </c:pt>
                <c:pt idx="2055">
                  <c:v>43895</c:v>
                </c:pt>
                <c:pt idx="2056">
                  <c:v>43896</c:v>
                </c:pt>
                <c:pt idx="2057">
                  <c:v>43899</c:v>
                </c:pt>
                <c:pt idx="2058">
                  <c:v>43900</c:v>
                </c:pt>
                <c:pt idx="2059">
                  <c:v>43901</c:v>
                </c:pt>
                <c:pt idx="2060">
                  <c:v>43902</c:v>
                </c:pt>
                <c:pt idx="2061">
                  <c:v>43903</c:v>
                </c:pt>
                <c:pt idx="2062">
                  <c:v>43906</c:v>
                </c:pt>
                <c:pt idx="2063">
                  <c:v>43907</c:v>
                </c:pt>
                <c:pt idx="2064">
                  <c:v>43908</c:v>
                </c:pt>
                <c:pt idx="2065">
                  <c:v>43909</c:v>
                </c:pt>
                <c:pt idx="2066">
                  <c:v>43910</c:v>
                </c:pt>
                <c:pt idx="2067">
                  <c:v>43913</c:v>
                </c:pt>
                <c:pt idx="2068">
                  <c:v>43914</c:v>
                </c:pt>
                <c:pt idx="2069">
                  <c:v>43915</c:v>
                </c:pt>
                <c:pt idx="2070">
                  <c:v>43916</c:v>
                </c:pt>
                <c:pt idx="2071">
                  <c:v>43917</c:v>
                </c:pt>
                <c:pt idx="2072">
                  <c:v>43920</c:v>
                </c:pt>
                <c:pt idx="2073">
                  <c:v>43921</c:v>
                </c:pt>
                <c:pt idx="2074">
                  <c:v>43922</c:v>
                </c:pt>
                <c:pt idx="2075">
                  <c:v>43923</c:v>
                </c:pt>
                <c:pt idx="2076">
                  <c:v>43924</c:v>
                </c:pt>
                <c:pt idx="2077">
                  <c:v>43927</c:v>
                </c:pt>
                <c:pt idx="2078">
                  <c:v>43928</c:v>
                </c:pt>
                <c:pt idx="2079">
                  <c:v>43929</c:v>
                </c:pt>
                <c:pt idx="2080">
                  <c:v>43930</c:v>
                </c:pt>
                <c:pt idx="2081">
                  <c:v>43931</c:v>
                </c:pt>
                <c:pt idx="2082">
                  <c:v>43934</c:v>
                </c:pt>
                <c:pt idx="2083">
                  <c:v>43935</c:v>
                </c:pt>
                <c:pt idx="2084">
                  <c:v>43936</c:v>
                </c:pt>
                <c:pt idx="2085">
                  <c:v>43937</c:v>
                </c:pt>
                <c:pt idx="2086">
                  <c:v>43938</c:v>
                </c:pt>
                <c:pt idx="2087">
                  <c:v>43941</c:v>
                </c:pt>
                <c:pt idx="2088">
                  <c:v>43942</c:v>
                </c:pt>
                <c:pt idx="2089">
                  <c:v>43943</c:v>
                </c:pt>
                <c:pt idx="2090">
                  <c:v>43944</c:v>
                </c:pt>
                <c:pt idx="2091">
                  <c:v>43945</c:v>
                </c:pt>
                <c:pt idx="2092">
                  <c:v>43948</c:v>
                </c:pt>
                <c:pt idx="2093">
                  <c:v>43949</c:v>
                </c:pt>
                <c:pt idx="2094">
                  <c:v>43950</c:v>
                </c:pt>
                <c:pt idx="2095">
                  <c:v>43951</c:v>
                </c:pt>
                <c:pt idx="2096">
                  <c:v>43952</c:v>
                </c:pt>
                <c:pt idx="2097">
                  <c:v>43955</c:v>
                </c:pt>
                <c:pt idx="2098">
                  <c:v>43956</c:v>
                </c:pt>
                <c:pt idx="2099">
                  <c:v>43957</c:v>
                </c:pt>
                <c:pt idx="2100">
                  <c:v>43958</c:v>
                </c:pt>
                <c:pt idx="2101">
                  <c:v>43959</c:v>
                </c:pt>
                <c:pt idx="2102">
                  <c:v>43962</c:v>
                </c:pt>
                <c:pt idx="2103">
                  <c:v>43963</c:v>
                </c:pt>
                <c:pt idx="2104">
                  <c:v>43964</c:v>
                </c:pt>
                <c:pt idx="2105">
                  <c:v>43965</c:v>
                </c:pt>
                <c:pt idx="2106">
                  <c:v>43966</c:v>
                </c:pt>
                <c:pt idx="2107">
                  <c:v>43969</c:v>
                </c:pt>
                <c:pt idx="2108">
                  <c:v>43970</c:v>
                </c:pt>
                <c:pt idx="2109">
                  <c:v>43971</c:v>
                </c:pt>
                <c:pt idx="2110">
                  <c:v>43972</c:v>
                </c:pt>
                <c:pt idx="2111">
                  <c:v>43973</c:v>
                </c:pt>
                <c:pt idx="2112">
                  <c:v>43976</c:v>
                </c:pt>
                <c:pt idx="2113">
                  <c:v>43977</c:v>
                </c:pt>
                <c:pt idx="2114">
                  <c:v>43978</c:v>
                </c:pt>
                <c:pt idx="2115">
                  <c:v>43979</c:v>
                </c:pt>
                <c:pt idx="2116">
                  <c:v>43980</c:v>
                </c:pt>
                <c:pt idx="2117">
                  <c:v>43983</c:v>
                </c:pt>
                <c:pt idx="2118">
                  <c:v>43984</c:v>
                </c:pt>
                <c:pt idx="2119">
                  <c:v>43985</c:v>
                </c:pt>
                <c:pt idx="2120">
                  <c:v>43986</c:v>
                </c:pt>
                <c:pt idx="2121">
                  <c:v>43987</c:v>
                </c:pt>
                <c:pt idx="2122">
                  <c:v>43990</c:v>
                </c:pt>
                <c:pt idx="2123">
                  <c:v>43991</c:v>
                </c:pt>
                <c:pt idx="2124">
                  <c:v>43992</c:v>
                </c:pt>
                <c:pt idx="2125">
                  <c:v>43993</c:v>
                </c:pt>
                <c:pt idx="2126">
                  <c:v>43994</c:v>
                </c:pt>
                <c:pt idx="2127">
                  <c:v>43997</c:v>
                </c:pt>
                <c:pt idx="2128">
                  <c:v>43998</c:v>
                </c:pt>
                <c:pt idx="2129">
                  <c:v>43999</c:v>
                </c:pt>
                <c:pt idx="2130">
                  <c:v>44000</c:v>
                </c:pt>
                <c:pt idx="2131">
                  <c:v>44001</c:v>
                </c:pt>
                <c:pt idx="2132">
                  <c:v>44004</c:v>
                </c:pt>
                <c:pt idx="2133">
                  <c:v>44005</c:v>
                </c:pt>
                <c:pt idx="2134">
                  <c:v>44006</c:v>
                </c:pt>
                <c:pt idx="2135">
                  <c:v>44007</c:v>
                </c:pt>
                <c:pt idx="2136">
                  <c:v>44008</c:v>
                </c:pt>
                <c:pt idx="2137">
                  <c:v>44011</c:v>
                </c:pt>
                <c:pt idx="2138">
                  <c:v>44012</c:v>
                </c:pt>
                <c:pt idx="2139">
                  <c:v>44013</c:v>
                </c:pt>
                <c:pt idx="2140">
                  <c:v>44014</c:v>
                </c:pt>
                <c:pt idx="2141">
                  <c:v>44015</c:v>
                </c:pt>
                <c:pt idx="2142">
                  <c:v>44018</c:v>
                </c:pt>
                <c:pt idx="2143">
                  <c:v>44019</c:v>
                </c:pt>
                <c:pt idx="2144">
                  <c:v>44020</c:v>
                </c:pt>
                <c:pt idx="2145">
                  <c:v>44021</c:v>
                </c:pt>
                <c:pt idx="2146">
                  <c:v>44022</c:v>
                </c:pt>
                <c:pt idx="2147">
                  <c:v>44025</c:v>
                </c:pt>
                <c:pt idx="2148">
                  <c:v>44026</c:v>
                </c:pt>
                <c:pt idx="2149">
                  <c:v>44027</c:v>
                </c:pt>
                <c:pt idx="2150">
                  <c:v>44028</c:v>
                </c:pt>
                <c:pt idx="2151">
                  <c:v>44029</c:v>
                </c:pt>
                <c:pt idx="2152">
                  <c:v>44032</c:v>
                </c:pt>
                <c:pt idx="2153">
                  <c:v>44033</c:v>
                </c:pt>
                <c:pt idx="2154">
                  <c:v>44034</c:v>
                </c:pt>
                <c:pt idx="2155">
                  <c:v>44035</c:v>
                </c:pt>
                <c:pt idx="2156">
                  <c:v>44036</c:v>
                </c:pt>
                <c:pt idx="2157">
                  <c:v>44039</c:v>
                </c:pt>
                <c:pt idx="2158">
                  <c:v>44040</c:v>
                </c:pt>
                <c:pt idx="2159">
                  <c:v>44041</c:v>
                </c:pt>
                <c:pt idx="2160">
                  <c:v>44042</c:v>
                </c:pt>
                <c:pt idx="2161">
                  <c:v>44043</c:v>
                </c:pt>
                <c:pt idx="2162">
                  <c:v>44046</c:v>
                </c:pt>
                <c:pt idx="2163">
                  <c:v>44047</c:v>
                </c:pt>
                <c:pt idx="2164">
                  <c:v>44048</c:v>
                </c:pt>
                <c:pt idx="2165">
                  <c:v>44049</c:v>
                </c:pt>
                <c:pt idx="2166">
                  <c:v>44050</c:v>
                </c:pt>
                <c:pt idx="2167">
                  <c:v>44053</c:v>
                </c:pt>
                <c:pt idx="2168">
                  <c:v>44054</c:v>
                </c:pt>
                <c:pt idx="2169">
                  <c:v>44055</c:v>
                </c:pt>
                <c:pt idx="2170">
                  <c:v>44056</c:v>
                </c:pt>
                <c:pt idx="2171">
                  <c:v>44057</c:v>
                </c:pt>
                <c:pt idx="2172">
                  <c:v>44060</c:v>
                </c:pt>
                <c:pt idx="2173">
                  <c:v>44061</c:v>
                </c:pt>
                <c:pt idx="2174">
                  <c:v>44062</c:v>
                </c:pt>
                <c:pt idx="2175">
                  <c:v>44063</c:v>
                </c:pt>
                <c:pt idx="2176">
                  <c:v>44064</c:v>
                </c:pt>
                <c:pt idx="2177">
                  <c:v>44067</c:v>
                </c:pt>
                <c:pt idx="2178">
                  <c:v>44068</c:v>
                </c:pt>
                <c:pt idx="2179">
                  <c:v>44069</c:v>
                </c:pt>
                <c:pt idx="2180">
                  <c:v>44070</c:v>
                </c:pt>
                <c:pt idx="2181">
                  <c:v>44071</c:v>
                </c:pt>
                <c:pt idx="2182">
                  <c:v>44074</c:v>
                </c:pt>
                <c:pt idx="2183">
                  <c:v>44075</c:v>
                </c:pt>
                <c:pt idx="2184">
                  <c:v>44076</c:v>
                </c:pt>
                <c:pt idx="2185">
                  <c:v>44077</c:v>
                </c:pt>
                <c:pt idx="2186">
                  <c:v>44078</c:v>
                </c:pt>
                <c:pt idx="2187">
                  <c:v>44081</c:v>
                </c:pt>
                <c:pt idx="2188">
                  <c:v>44082</c:v>
                </c:pt>
                <c:pt idx="2189">
                  <c:v>44083</c:v>
                </c:pt>
                <c:pt idx="2190">
                  <c:v>44084</c:v>
                </c:pt>
                <c:pt idx="2191">
                  <c:v>44085</c:v>
                </c:pt>
                <c:pt idx="2192">
                  <c:v>44088</c:v>
                </c:pt>
                <c:pt idx="2193">
                  <c:v>44089</c:v>
                </c:pt>
                <c:pt idx="2194">
                  <c:v>44090</c:v>
                </c:pt>
                <c:pt idx="2195">
                  <c:v>44091</c:v>
                </c:pt>
                <c:pt idx="2196">
                  <c:v>44092</c:v>
                </c:pt>
                <c:pt idx="2197">
                  <c:v>44095</c:v>
                </c:pt>
                <c:pt idx="2198">
                  <c:v>44096</c:v>
                </c:pt>
                <c:pt idx="2199">
                  <c:v>44097</c:v>
                </c:pt>
                <c:pt idx="2200">
                  <c:v>44098</c:v>
                </c:pt>
                <c:pt idx="2201">
                  <c:v>44099</c:v>
                </c:pt>
                <c:pt idx="2202">
                  <c:v>44102</c:v>
                </c:pt>
                <c:pt idx="2203">
                  <c:v>44103</c:v>
                </c:pt>
                <c:pt idx="2204">
                  <c:v>44104</c:v>
                </c:pt>
                <c:pt idx="2205">
                  <c:v>44105</c:v>
                </c:pt>
                <c:pt idx="2206">
                  <c:v>44106</c:v>
                </c:pt>
                <c:pt idx="2207">
                  <c:v>44109</c:v>
                </c:pt>
                <c:pt idx="2208">
                  <c:v>44110</c:v>
                </c:pt>
                <c:pt idx="2209">
                  <c:v>44111</c:v>
                </c:pt>
                <c:pt idx="2210">
                  <c:v>44112</c:v>
                </c:pt>
                <c:pt idx="2211">
                  <c:v>44113</c:v>
                </c:pt>
                <c:pt idx="2212">
                  <c:v>44116</c:v>
                </c:pt>
                <c:pt idx="2213">
                  <c:v>44117</c:v>
                </c:pt>
                <c:pt idx="2214">
                  <c:v>44118</c:v>
                </c:pt>
                <c:pt idx="2215">
                  <c:v>44119</c:v>
                </c:pt>
                <c:pt idx="2216">
                  <c:v>44120</c:v>
                </c:pt>
                <c:pt idx="2217">
                  <c:v>44123</c:v>
                </c:pt>
                <c:pt idx="2218">
                  <c:v>44124</c:v>
                </c:pt>
                <c:pt idx="2219">
                  <c:v>44125</c:v>
                </c:pt>
                <c:pt idx="2220">
                  <c:v>44126</c:v>
                </c:pt>
                <c:pt idx="2221">
                  <c:v>44127</c:v>
                </c:pt>
                <c:pt idx="2222">
                  <c:v>44130</c:v>
                </c:pt>
                <c:pt idx="2223">
                  <c:v>44131</c:v>
                </c:pt>
                <c:pt idx="2224">
                  <c:v>44132</c:v>
                </c:pt>
                <c:pt idx="2225">
                  <c:v>44133</c:v>
                </c:pt>
                <c:pt idx="2226">
                  <c:v>44134</c:v>
                </c:pt>
                <c:pt idx="2227">
                  <c:v>44137</c:v>
                </c:pt>
                <c:pt idx="2228">
                  <c:v>44138</c:v>
                </c:pt>
                <c:pt idx="2229">
                  <c:v>44139</c:v>
                </c:pt>
                <c:pt idx="2230">
                  <c:v>44140</c:v>
                </c:pt>
                <c:pt idx="2231">
                  <c:v>44141</c:v>
                </c:pt>
                <c:pt idx="2232">
                  <c:v>44144</c:v>
                </c:pt>
                <c:pt idx="2233">
                  <c:v>44145</c:v>
                </c:pt>
                <c:pt idx="2234">
                  <c:v>44146</c:v>
                </c:pt>
                <c:pt idx="2235">
                  <c:v>44147</c:v>
                </c:pt>
                <c:pt idx="2236">
                  <c:v>44148</c:v>
                </c:pt>
                <c:pt idx="2237">
                  <c:v>44151</c:v>
                </c:pt>
                <c:pt idx="2238">
                  <c:v>44152</c:v>
                </c:pt>
                <c:pt idx="2239">
                  <c:v>44153</c:v>
                </c:pt>
                <c:pt idx="2240">
                  <c:v>44154</c:v>
                </c:pt>
                <c:pt idx="2241">
                  <c:v>44155</c:v>
                </c:pt>
                <c:pt idx="2242">
                  <c:v>44158</c:v>
                </c:pt>
                <c:pt idx="2243">
                  <c:v>44159</c:v>
                </c:pt>
                <c:pt idx="2244">
                  <c:v>44160</c:v>
                </c:pt>
                <c:pt idx="2245">
                  <c:v>44161</c:v>
                </c:pt>
                <c:pt idx="2246">
                  <c:v>44162</c:v>
                </c:pt>
                <c:pt idx="2247">
                  <c:v>44165</c:v>
                </c:pt>
                <c:pt idx="2248">
                  <c:v>44166</c:v>
                </c:pt>
                <c:pt idx="2249">
                  <c:v>44167</c:v>
                </c:pt>
                <c:pt idx="2250">
                  <c:v>44168</c:v>
                </c:pt>
                <c:pt idx="2251">
                  <c:v>44169</c:v>
                </c:pt>
                <c:pt idx="2252">
                  <c:v>44172</c:v>
                </c:pt>
                <c:pt idx="2253">
                  <c:v>44173</c:v>
                </c:pt>
                <c:pt idx="2254">
                  <c:v>44174</c:v>
                </c:pt>
                <c:pt idx="2255">
                  <c:v>44175</c:v>
                </c:pt>
                <c:pt idx="2256">
                  <c:v>44176</c:v>
                </c:pt>
                <c:pt idx="2257">
                  <c:v>44179</c:v>
                </c:pt>
                <c:pt idx="2258">
                  <c:v>44180</c:v>
                </c:pt>
                <c:pt idx="2259">
                  <c:v>44181</c:v>
                </c:pt>
                <c:pt idx="2260">
                  <c:v>44182</c:v>
                </c:pt>
                <c:pt idx="2261">
                  <c:v>44183</c:v>
                </c:pt>
                <c:pt idx="2262">
                  <c:v>44186</c:v>
                </c:pt>
                <c:pt idx="2263">
                  <c:v>44187</c:v>
                </c:pt>
                <c:pt idx="2264">
                  <c:v>44188</c:v>
                </c:pt>
                <c:pt idx="2265">
                  <c:v>44189</c:v>
                </c:pt>
                <c:pt idx="2266">
                  <c:v>44190</c:v>
                </c:pt>
                <c:pt idx="2267">
                  <c:v>44193</c:v>
                </c:pt>
                <c:pt idx="2268">
                  <c:v>44194</c:v>
                </c:pt>
                <c:pt idx="2269">
                  <c:v>44195</c:v>
                </c:pt>
                <c:pt idx="2270">
                  <c:v>44196</c:v>
                </c:pt>
                <c:pt idx="2271">
                  <c:v>44197</c:v>
                </c:pt>
                <c:pt idx="2272">
                  <c:v>44200</c:v>
                </c:pt>
                <c:pt idx="2273">
                  <c:v>44201</c:v>
                </c:pt>
                <c:pt idx="2274">
                  <c:v>44202</c:v>
                </c:pt>
                <c:pt idx="2275">
                  <c:v>44203</c:v>
                </c:pt>
                <c:pt idx="2276">
                  <c:v>44204</c:v>
                </c:pt>
                <c:pt idx="2277">
                  <c:v>44207</c:v>
                </c:pt>
                <c:pt idx="2278">
                  <c:v>44208</c:v>
                </c:pt>
                <c:pt idx="2279">
                  <c:v>44209</c:v>
                </c:pt>
                <c:pt idx="2280">
                  <c:v>44210</c:v>
                </c:pt>
                <c:pt idx="2281">
                  <c:v>44211</c:v>
                </c:pt>
                <c:pt idx="2282">
                  <c:v>44214</c:v>
                </c:pt>
                <c:pt idx="2283">
                  <c:v>44215</c:v>
                </c:pt>
                <c:pt idx="2284">
                  <c:v>44216</c:v>
                </c:pt>
                <c:pt idx="2285">
                  <c:v>44217</c:v>
                </c:pt>
                <c:pt idx="2286">
                  <c:v>44218</c:v>
                </c:pt>
                <c:pt idx="2287">
                  <c:v>44221</c:v>
                </c:pt>
                <c:pt idx="2288">
                  <c:v>44222</c:v>
                </c:pt>
                <c:pt idx="2289">
                  <c:v>44223</c:v>
                </c:pt>
                <c:pt idx="2290">
                  <c:v>44224</c:v>
                </c:pt>
                <c:pt idx="2291">
                  <c:v>44225</c:v>
                </c:pt>
                <c:pt idx="2292">
                  <c:v>44228</c:v>
                </c:pt>
                <c:pt idx="2293">
                  <c:v>44229</c:v>
                </c:pt>
                <c:pt idx="2294">
                  <c:v>44230</c:v>
                </c:pt>
                <c:pt idx="2295">
                  <c:v>44231</c:v>
                </c:pt>
                <c:pt idx="2296">
                  <c:v>44232</c:v>
                </c:pt>
                <c:pt idx="2297">
                  <c:v>44235</c:v>
                </c:pt>
                <c:pt idx="2298">
                  <c:v>44236</c:v>
                </c:pt>
                <c:pt idx="2299">
                  <c:v>44237</c:v>
                </c:pt>
                <c:pt idx="2300">
                  <c:v>44238</c:v>
                </c:pt>
                <c:pt idx="2301">
                  <c:v>44239</c:v>
                </c:pt>
                <c:pt idx="2302">
                  <c:v>44242</c:v>
                </c:pt>
                <c:pt idx="2303">
                  <c:v>44243</c:v>
                </c:pt>
                <c:pt idx="2304">
                  <c:v>44244</c:v>
                </c:pt>
                <c:pt idx="2305">
                  <c:v>44245</c:v>
                </c:pt>
                <c:pt idx="2306">
                  <c:v>44246</c:v>
                </c:pt>
                <c:pt idx="2307">
                  <c:v>44249</c:v>
                </c:pt>
                <c:pt idx="2308">
                  <c:v>44250</c:v>
                </c:pt>
                <c:pt idx="2309">
                  <c:v>44251</c:v>
                </c:pt>
                <c:pt idx="2310">
                  <c:v>44252</c:v>
                </c:pt>
                <c:pt idx="2311">
                  <c:v>44253</c:v>
                </c:pt>
                <c:pt idx="2312">
                  <c:v>44256</c:v>
                </c:pt>
                <c:pt idx="2313">
                  <c:v>44257</c:v>
                </c:pt>
                <c:pt idx="2314">
                  <c:v>44258</c:v>
                </c:pt>
                <c:pt idx="2315">
                  <c:v>44259</c:v>
                </c:pt>
                <c:pt idx="2316">
                  <c:v>44260</c:v>
                </c:pt>
                <c:pt idx="2317">
                  <c:v>44263</c:v>
                </c:pt>
                <c:pt idx="2318">
                  <c:v>44264</c:v>
                </c:pt>
                <c:pt idx="2319">
                  <c:v>44265</c:v>
                </c:pt>
                <c:pt idx="2320">
                  <c:v>44266</c:v>
                </c:pt>
                <c:pt idx="2321">
                  <c:v>44267</c:v>
                </c:pt>
                <c:pt idx="2322">
                  <c:v>44270</c:v>
                </c:pt>
                <c:pt idx="2323">
                  <c:v>44271</c:v>
                </c:pt>
                <c:pt idx="2324">
                  <c:v>44272</c:v>
                </c:pt>
                <c:pt idx="2325">
                  <c:v>44273</c:v>
                </c:pt>
                <c:pt idx="2326">
                  <c:v>44274</c:v>
                </c:pt>
                <c:pt idx="2327">
                  <c:v>44277</c:v>
                </c:pt>
                <c:pt idx="2328">
                  <c:v>44278</c:v>
                </c:pt>
                <c:pt idx="2329">
                  <c:v>44279</c:v>
                </c:pt>
                <c:pt idx="2330">
                  <c:v>44280</c:v>
                </c:pt>
                <c:pt idx="2331">
                  <c:v>44281</c:v>
                </c:pt>
                <c:pt idx="2332">
                  <c:v>44284</c:v>
                </c:pt>
                <c:pt idx="2333">
                  <c:v>44285</c:v>
                </c:pt>
                <c:pt idx="2334">
                  <c:v>44286</c:v>
                </c:pt>
                <c:pt idx="2335">
                  <c:v>44287</c:v>
                </c:pt>
                <c:pt idx="2336">
                  <c:v>44288</c:v>
                </c:pt>
                <c:pt idx="2337">
                  <c:v>44291</c:v>
                </c:pt>
                <c:pt idx="2338">
                  <c:v>44292</c:v>
                </c:pt>
                <c:pt idx="2339">
                  <c:v>44293</c:v>
                </c:pt>
                <c:pt idx="2340">
                  <c:v>44294</c:v>
                </c:pt>
                <c:pt idx="2341">
                  <c:v>44295</c:v>
                </c:pt>
                <c:pt idx="2342">
                  <c:v>44298</c:v>
                </c:pt>
                <c:pt idx="2343">
                  <c:v>44299</c:v>
                </c:pt>
                <c:pt idx="2344">
                  <c:v>44300</c:v>
                </c:pt>
                <c:pt idx="2345">
                  <c:v>44301</c:v>
                </c:pt>
                <c:pt idx="2346">
                  <c:v>44302</c:v>
                </c:pt>
                <c:pt idx="2347">
                  <c:v>44305</c:v>
                </c:pt>
                <c:pt idx="2348">
                  <c:v>44306</c:v>
                </c:pt>
                <c:pt idx="2349">
                  <c:v>44307</c:v>
                </c:pt>
                <c:pt idx="2350">
                  <c:v>44308</c:v>
                </c:pt>
                <c:pt idx="2351">
                  <c:v>44309</c:v>
                </c:pt>
                <c:pt idx="2352">
                  <c:v>44312</c:v>
                </c:pt>
                <c:pt idx="2353">
                  <c:v>44313</c:v>
                </c:pt>
                <c:pt idx="2354">
                  <c:v>44314</c:v>
                </c:pt>
                <c:pt idx="2355">
                  <c:v>44315</c:v>
                </c:pt>
                <c:pt idx="2356">
                  <c:v>44316</c:v>
                </c:pt>
                <c:pt idx="2357">
                  <c:v>44319</c:v>
                </c:pt>
                <c:pt idx="2358">
                  <c:v>44320</c:v>
                </c:pt>
                <c:pt idx="2359">
                  <c:v>44321</c:v>
                </c:pt>
                <c:pt idx="2360">
                  <c:v>44322</c:v>
                </c:pt>
                <c:pt idx="2361">
                  <c:v>44323</c:v>
                </c:pt>
                <c:pt idx="2362">
                  <c:v>44326</c:v>
                </c:pt>
                <c:pt idx="2363">
                  <c:v>44327</c:v>
                </c:pt>
                <c:pt idx="2364">
                  <c:v>44328</c:v>
                </c:pt>
                <c:pt idx="2365">
                  <c:v>44329</c:v>
                </c:pt>
                <c:pt idx="2366">
                  <c:v>44330</c:v>
                </c:pt>
                <c:pt idx="2367">
                  <c:v>44333</c:v>
                </c:pt>
                <c:pt idx="2368">
                  <c:v>44334</c:v>
                </c:pt>
                <c:pt idx="2369">
                  <c:v>44335</c:v>
                </c:pt>
                <c:pt idx="2370">
                  <c:v>44336</c:v>
                </c:pt>
                <c:pt idx="2371">
                  <c:v>44337</c:v>
                </c:pt>
                <c:pt idx="2372">
                  <c:v>44340</c:v>
                </c:pt>
                <c:pt idx="2373">
                  <c:v>44341</c:v>
                </c:pt>
                <c:pt idx="2374">
                  <c:v>44342</c:v>
                </c:pt>
                <c:pt idx="2375">
                  <c:v>44343</c:v>
                </c:pt>
                <c:pt idx="2376">
                  <c:v>44344</c:v>
                </c:pt>
                <c:pt idx="2377">
                  <c:v>44347</c:v>
                </c:pt>
                <c:pt idx="2378">
                  <c:v>44348</c:v>
                </c:pt>
                <c:pt idx="2379">
                  <c:v>44349</c:v>
                </c:pt>
                <c:pt idx="2380">
                  <c:v>44350</c:v>
                </c:pt>
                <c:pt idx="2381">
                  <c:v>44351</c:v>
                </c:pt>
                <c:pt idx="2382">
                  <c:v>44354</c:v>
                </c:pt>
                <c:pt idx="2383">
                  <c:v>44355</c:v>
                </c:pt>
                <c:pt idx="2384">
                  <c:v>44356</c:v>
                </c:pt>
                <c:pt idx="2385">
                  <c:v>44357</c:v>
                </c:pt>
                <c:pt idx="2386">
                  <c:v>44358</c:v>
                </c:pt>
                <c:pt idx="2387">
                  <c:v>44361</c:v>
                </c:pt>
                <c:pt idx="2388">
                  <c:v>44362</c:v>
                </c:pt>
                <c:pt idx="2389">
                  <c:v>44363</c:v>
                </c:pt>
                <c:pt idx="2390">
                  <c:v>44364</c:v>
                </c:pt>
                <c:pt idx="2391">
                  <c:v>44365</c:v>
                </c:pt>
                <c:pt idx="2392">
                  <c:v>44368</c:v>
                </c:pt>
                <c:pt idx="2393">
                  <c:v>44369</c:v>
                </c:pt>
                <c:pt idx="2394">
                  <c:v>44370</c:v>
                </c:pt>
                <c:pt idx="2395">
                  <c:v>44371</c:v>
                </c:pt>
                <c:pt idx="2396">
                  <c:v>44372</c:v>
                </c:pt>
                <c:pt idx="2397">
                  <c:v>44375</c:v>
                </c:pt>
                <c:pt idx="2398">
                  <c:v>44376</c:v>
                </c:pt>
                <c:pt idx="2399">
                  <c:v>44377</c:v>
                </c:pt>
                <c:pt idx="2400">
                  <c:v>44378</c:v>
                </c:pt>
                <c:pt idx="2401">
                  <c:v>44379</c:v>
                </c:pt>
                <c:pt idx="2402">
                  <c:v>44382</c:v>
                </c:pt>
                <c:pt idx="2403">
                  <c:v>44383</c:v>
                </c:pt>
                <c:pt idx="2404">
                  <c:v>44384</c:v>
                </c:pt>
                <c:pt idx="2405">
                  <c:v>44385</c:v>
                </c:pt>
                <c:pt idx="2406">
                  <c:v>44386</c:v>
                </c:pt>
                <c:pt idx="2407">
                  <c:v>44389</c:v>
                </c:pt>
                <c:pt idx="2408">
                  <c:v>44390</c:v>
                </c:pt>
                <c:pt idx="2409">
                  <c:v>44391</c:v>
                </c:pt>
                <c:pt idx="2410">
                  <c:v>44392</c:v>
                </c:pt>
                <c:pt idx="2411">
                  <c:v>44393</c:v>
                </c:pt>
                <c:pt idx="2412">
                  <c:v>44396</c:v>
                </c:pt>
                <c:pt idx="2413">
                  <c:v>44397</c:v>
                </c:pt>
                <c:pt idx="2414">
                  <c:v>44398</c:v>
                </c:pt>
                <c:pt idx="2415">
                  <c:v>44399</c:v>
                </c:pt>
                <c:pt idx="2416">
                  <c:v>44400</c:v>
                </c:pt>
                <c:pt idx="2417">
                  <c:v>44403</c:v>
                </c:pt>
                <c:pt idx="2418">
                  <c:v>44404</c:v>
                </c:pt>
                <c:pt idx="2419">
                  <c:v>44405</c:v>
                </c:pt>
                <c:pt idx="2420">
                  <c:v>44406</c:v>
                </c:pt>
                <c:pt idx="2421">
                  <c:v>44407</c:v>
                </c:pt>
                <c:pt idx="2422">
                  <c:v>44410</c:v>
                </c:pt>
                <c:pt idx="2423">
                  <c:v>44411</c:v>
                </c:pt>
                <c:pt idx="2424">
                  <c:v>44412</c:v>
                </c:pt>
                <c:pt idx="2425">
                  <c:v>44413</c:v>
                </c:pt>
                <c:pt idx="2426">
                  <c:v>44414</c:v>
                </c:pt>
                <c:pt idx="2427">
                  <c:v>44417</c:v>
                </c:pt>
                <c:pt idx="2428">
                  <c:v>44418</c:v>
                </c:pt>
                <c:pt idx="2429">
                  <c:v>44419</c:v>
                </c:pt>
                <c:pt idx="2430">
                  <c:v>44420</c:v>
                </c:pt>
                <c:pt idx="2431">
                  <c:v>44421</c:v>
                </c:pt>
                <c:pt idx="2432">
                  <c:v>44424</c:v>
                </c:pt>
                <c:pt idx="2433">
                  <c:v>44425</c:v>
                </c:pt>
                <c:pt idx="2434">
                  <c:v>44426</c:v>
                </c:pt>
                <c:pt idx="2435">
                  <c:v>44427</c:v>
                </c:pt>
                <c:pt idx="2436">
                  <c:v>44428</c:v>
                </c:pt>
                <c:pt idx="2437">
                  <c:v>44431</c:v>
                </c:pt>
                <c:pt idx="2438">
                  <c:v>44432</c:v>
                </c:pt>
                <c:pt idx="2439">
                  <c:v>44433</c:v>
                </c:pt>
                <c:pt idx="2440">
                  <c:v>44434</c:v>
                </c:pt>
                <c:pt idx="2441">
                  <c:v>44435</c:v>
                </c:pt>
                <c:pt idx="2442">
                  <c:v>44438</c:v>
                </c:pt>
                <c:pt idx="2443">
                  <c:v>44439</c:v>
                </c:pt>
                <c:pt idx="2444">
                  <c:v>44440</c:v>
                </c:pt>
                <c:pt idx="2445">
                  <c:v>44441</c:v>
                </c:pt>
                <c:pt idx="2446">
                  <c:v>44442</c:v>
                </c:pt>
                <c:pt idx="2447">
                  <c:v>44445</c:v>
                </c:pt>
                <c:pt idx="2448">
                  <c:v>44446</c:v>
                </c:pt>
                <c:pt idx="2449">
                  <c:v>44447</c:v>
                </c:pt>
                <c:pt idx="2450">
                  <c:v>44448</c:v>
                </c:pt>
                <c:pt idx="2451">
                  <c:v>44449</c:v>
                </c:pt>
                <c:pt idx="2452">
                  <c:v>44452</c:v>
                </c:pt>
                <c:pt idx="2453">
                  <c:v>44453</c:v>
                </c:pt>
                <c:pt idx="2454">
                  <c:v>44454</c:v>
                </c:pt>
                <c:pt idx="2455">
                  <c:v>44455</c:v>
                </c:pt>
                <c:pt idx="2456">
                  <c:v>44456</c:v>
                </c:pt>
                <c:pt idx="2457">
                  <c:v>44459</c:v>
                </c:pt>
                <c:pt idx="2458">
                  <c:v>44460</c:v>
                </c:pt>
                <c:pt idx="2459">
                  <c:v>44461</c:v>
                </c:pt>
                <c:pt idx="2460">
                  <c:v>44462</c:v>
                </c:pt>
                <c:pt idx="2461">
                  <c:v>44463</c:v>
                </c:pt>
                <c:pt idx="2462">
                  <c:v>44466</c:v>
                </c:pt>
                <c:pt idx="2463">
                  <c:v>44467</c:v>
                </c:pt>
                <c:pt idx="2464">
                  <c:v>44468</c:v>
                </c:pt>
                <c:pt idx="2465">
                  <c:v>44469</c:v>
                </c:pt>
                <c:pt idx="2466">
                  <c:v>44470</c:v>
                </c:pt>
                <c:pt idx="2467">
                  <c:v>44473</c:v>
                </c:pt>
                <c:pt idx="2468">
                  <c:v>44474</c:v>
                </c:pt>
                <c:pt idx="2469">
                  <c:v>44475</c:v>
                </c:pt>
                <c:pt idx="2470">
                  <c:v>44476</c:v>
                </c:pt>
                <c:pt idx="2471">
                  <c:v>44477</c:v>
                </c:pt>
                <c:pt idx="2472">
                  <c:v>44480</c:v>
                </c:pt>
                <c:pt idx="2473">
                  <c:v>44481</c:v>
                </c:pt>
                <c:pt idx="2474">
                  <c:v>44482</c:v>
                </c:pt>
                <c:pt idx="2475">
                  <c:v>44483</c:v>
                </c:pt>
                <c:pt idx="2476">
                  <c:v>44484</c:v>
                </c:pt>
                <c:pt idx="2477">
                  <c:v>44487</c:v>
                </c:pt>
                <c:pt idx="2478">
                  <c:v>44488</c:v>
                </c:pt>
                <c:pt idx="2479">
                  <c:v>44489</c:v>
                </c:pt>
                <c:pt idx="2480">
                  <c:v>44490</c:v>
                </c:pt>
                <c:pt idx="2481">
                  <c:v>44491</c:v>
                </c:pt>
                <c:pt idx="2482">
                  <c:v>44494</c:v>
                </c:pt>
                <c:pt idx="2483">
                  <c:v>44495</c:v>
                </c:pt>
                <c:pt idx="2484">
                  <c:v>44496</c:v>
                </c:pt>
                <c:pt idx="2485">
                  <c:v>44497</c:v>
                </c:pt>
                <c:pt idx="2486">
                  <c:v>44498</c:v>
                </c:pt>
                <c:pt idx="2487">
                  <c:v>44501</c:v>
                </c:pt>
                <c:pt idx="2488">
                  <c:v>44502</c:v>
                </c:pt>
                <c:pt idx="2489">
                  <c:v>44503</c:v>
                </c:pt>
                <c:pt idx="2490">
                  <c:v>44504</c:v>
                </c:pt>
                <c:pt idx="2491">
                  <c:v>44505</c:v>
                </c:pt>
                <c:pt idx="2492">
                  <c:v>44508</c:v>
                </c:pt>
                <c:pt idx="2493">
                  <c:v>44509</c:v>
                </c:pt>
                <c:pt idx="2494">
                  <c:v>44510</c:v>
                </c:pt>
                <c:pt idx="2495">
                  <c:v>44511</c:v>
                </c:pt>
                <c:pt idx="2496">
                  <c:v>44512</c:v>
                </c:pt>
                <c:pt idx="2497">
                  <c:v>44515</c:v>
                </c:pt>
                <c:pt idx="2498">
                  <c:v>44516</c:v>
                </c:pt>
                <c:pt idx="2499">
                  <c:v>44517</c:v>
                </c:pt>
                <c:pt idx="2500">
                  <c:v>44518</c:v>
                </c:pt>
                <c:pt idx="2501">
                  <c:v>44519</c:v>
                </c:pt>
                <c:pt idx="2502">
                  <c:v>44522</c:v>
                </c:pt>
                <c:pt idx="2503">
                  <c:v>44523</c:v>
                </c:pt>
                <c:pt idx="2504">
                  <c:v>44524</c:v>
                </c:pt>
                <c:pt idx="2505">
                  <c:v>44525</c:v>
                </c:pt>
                <c:pt idx="2506">
                  <c:v>44526</c:v>
                </c:pt>
                <c:pt idx="2507">
                  <c:v>44529</c:v>
                </c:pt>
                <c:pt idx="2508">
                  <c:v>44530</c:v>
                </c:pt>
                <c:pt idx="2509">
                  <c:v>44531</c:v>
                </c:pt>
                <c:pt idx="2510">
                  <c:v>44532</c:v>
                </c:pt>
                <c:pt idx="2511">
                  <c:v>44533</c:v>
                </c:pt>
                <c:pt idx="2512">
                  <c:v>44536</c:v>
                </c:pt>
                <c:pt idx="2513">
                  <c:v>44537</c:v>
                </c:pt>
                <c:pt idx="2514">
                  <c:v>44538</c:v>
                </c:pt>
                <c:pt idx="2515">
                  <c:v>44539</c:v>
                </c:pt>
                <c:pt idx="2516">
                  <c:v>44540</c:v>
                </c:pt>
                <c:pt idx="2517">
                  <c:v>44543</c:v>
                </c:pt>
                <c:pt idx="2518">
                  <c:v>44544</c:v>
                </c:pt>
                <c:pt idx="2519">
                  <c:v>44545</c:v>
                </c:pt>
                <c:pt idx="2520">
                  <c:v>44546</c:v>
                </c:pt>
                <c:pt idx="2521">
                  <c:v>44547</c:v>
                </c:pt>
                <c:pt idx="2522">
                  <c:v>44550</c:v>
                </c:pt>
                <c:pt idx="2523">
                  <c:v>44551</c:v>
                </c:pt>
                <c:pt idx="2524">
                  <c:v>44552</c:v>
                </c:pt>
                <c:pt idx="2525">
                  <c:v>44553</c:v>
                </c:pt>
                <c:pt idx="2526">
                  <c:v>44554</c:v>
                </c:pt>
                <c:pt idx="2527">
                  <c:v>44557</c:v>
                </c:pt>
                <c:pt idx="2528">
                  <c:v>44558</c:v>
                </c:pt>
                <c:pt idx="2529">
                  <c:v>44559</c:v>
                </c:pt>
                <c:pt idx="2530">
                  <c:v>44560</c:v>
                </c:pt>
                <c:pt idx="2531">
                  <c:v>44561</c:v>
                </c:pt>
                <c:pt idx="2532">
                  <c:v>44564</c:v>
                </c:pt>
                <c:pt idx="2533">
                  <c:v>44565</c:v>
                </c:pt>
                <c:pt idx="2534">
                  <c:v>44566</c:v>
                </c:pt>
                <c:pt idx="2535">
                  <c:v>44567</c:v>
                </c:pt>
                <c:pt idx="2536">
                  <c:v>44568</c:v>
                </c:pt>
                <c:pt idx="2537">
                  <c:v>44571</c:v>
                </c:pt>
                <c:pt idx="2538">
                  <c:v>44572</c:v>
                </c:pt>
                <c:pt idx="2539">
                  <c:v>44573</c:v>
                </c:pt>
                <c:pt idx="2540">
                  <c:v>44574</c:v>
                </c:pt>
                <c:pt idx="2541">
                  <c:v>44575</c:v>
                </c:pt>
                <c:pt idx="2542">
                  <c:v>44578</c:v>
                </c:pt>
                <c:pt idx="2543">
                  <c:v>44579</c:v>
                </c:pt>
                <c:pt idx="2544">
                  <c:v>44580</c:v>
                </c:pt>
                <c:pt idx="2545">
                  <c:v>44581</c:v>
                </c:pt>
                <c:pt idx="2546">
                  <c:v>44582</c:v>
                </c:pt>
                <c:pt idx="2547">
                  <c:v>44585</c:v>
                </c:pt>
                <c:pt idx="2548">
                  <c:v>44586</c:v>
                </c:pt>
                <c:pt idx="2549">
                  <c:v>44587</c:v>
                </c:pt>
                <c:pt idx="2550">
                  <c:v>44588</c:v>
                </c:pt>
                <c:pt idx="2551">
                  <c:v>44589</c:v>
                </c:pt>
                <c:pt idx="2552">
                  <c:v>44592</c:v>
                </c:pt>
                <c:pt idx="2553">
                  <c:v>44593</c:v>
                </c:pt>
                <c:pt idx="2554">
                  <c:v>44594</c:v>
                </c:pt>
                <c:pt idx="2555">
                  <c:v>44595</c:v>
                </c:pt>
                <c:pt idx="2556">
                  <c:v>44596</c:v>
                </c:pt>
                <c:pt idx="2557">
                  <c:v>44599</c:v>
                </c:pt>
                <c:pt idx="2558">
                  <c:v>44600</c:v>
                </c:pt>
                <c:pt idx="2559">
                  <c:v>44601</c:v>
                </c:pt>
                <c:pt idx="2560">
                  <c:v>44602</c:v>
                </c:pt>
                <c:pt idx="2561">
                  <c:v>44603</c:v>
                </c:pt>
                <c:pt idx="2562">
                  <c:v>44606</c:v>
                </c:pt>
                <c:pt idx="2563">
                  <c:v>44607</c:v>
                </c:pt>
                <c:pt idx="2564">
                  <c:v>44608</c:v>
                </c:pt>
                <c:pt idx="2565">
                  <c:v>44609</c:v>
                </c:pt>
                <c:pt idx="2566">
                  <c:v>44610</c:v>
                </c:pt>
                <c:pt idx="2567">
                  <c:v>44613</c:v>
                </c:pt>
                <c:pt idx="2568">
                  <c:v>44614</c:v>
                </c:pt>
                <c:pt idx="2569">
                  <c:v>44615</c:v>
                </c:pt>
                <c:pt idx="2570">
                  <c:v>44616</c:v>
                </c:pt>
                <c:pt idx="2571">
                  <c:v>44617</c:v>
                </c:pt>
                <c:pt idx="2572">
                  <c:v>44620</c:v>
                </c:pt>
                <c:pt idx="2573">
                  <c:v>44621</c:v>
                </c:pt>
                <c:pt idx="2574">
                  <c:v>44622</c:v>
                </c:pt>
                <c:pt idx="2575">
                  <c:v>44623</c:v>
                </c:pt>
                <c:pt idx="2576">
                  <c:v>44624</c:v>
                </c:pt>
                <c:pt idx="2577">
                  <c:v>44627</c:v>
                </c:pt>
                <c:pt idx="2578">
                  <c:v>44628</c:v>
                </c:pt>
                <c:pt idx="2579">
                  <c:v>44629</c:v>
                </c:pt>
                <c:pt idx="2580">
                  <c:v>44630</c:v>
                </c:pt>
                <c:pt idx="2581">
                  <c:v>44631</c:v>
                </c:pt>
                <c:pt idx="2582">
                  <c:v>44634</c:v>
                </c:pt>
                <c:pt idx="2583">
                  <c:v>44635</c:v>
                </c:pt>
                <c:pt idx="2584">
                  <c:v>44636</c:v>
                </c:pt>
                <c:pt idx="2585">
                  <c:v>44637</c:v>
                </c:pt>
                <c:pt idx="2586">
                  <c:v>44638</c:v>
                </c:pt>
                <c:pt idx="2587">
                  <c:v>44641</c:v>
                </c:pt>
                <c:pt idx="2588">
                  <c:v>44642</c:v>
                </c:pt>
                <c:pt idx="2589">
                  <c:v>44643</c:v>
                </c:pt>
                <c:pt idx="2590">
                  <c:v>44644</c:v>
                </c:pt>
                <c:pt idx="2591">
                  <c:v>44645</c:v>
                </c:pt>
                <c:pt idx="2592">
                  <c:v>44648</c:v>
                </c:pt>
                <c:pt idx="2593">
                  <c:v>44649</c:v>
                </c:pt>
                <c:pt idx="2594">
                  <c:v>44650</c:v>
                </c:pt>
                <c:pt idx="2595">
                  <c:v>44651</c:v>
                </c:pt>
                <c:pt idx="2596">
                  <c:v>44652</c:v>
                </c:pt>
                <c:pt idx="2597">
                  <c:v>44655</c:v>
                </c:pt>
                <c:pt idx="2598">
                  <c:v>44656</c:v>
                </c:pt>
                <c:pt idx="2599">
                  <c:v>44657</c:v>
                </c:pt>
                <c:pt idx="2600">
                  <c:v>44658</c:v>
                </c:pt>
                <c:pt idx="2601">
                  <c:v>44659</c:v>
                </c:pt>
                <c:pt idx="2602">
                  <c:v>44662</c:v>
                </c:pt>
                <c:pt idx="2603">
                  <c:v>44663</c:v>
                </c:pt>
                <c:pt idx="2604">
                  <c:v>44664</c:v>
                </c:pt>
                <c:pt idx="2605">
                  <c:v>44665</c:v>
                </c:pt>
                <c:pt idx="2606">
                  <c:v>44666</c:v>
                </c:pt>
                <c:pt idx="2607">
                  <c:v>44669</c:v>
                </c:pt>
                <c:pt idx="2608">
                  <c:v>44670</c:v>
                </c:pt>
                <c:pt idx="2609">
                  <c:v>44671</c:v>
                </c:pt>
                <c:pt idx="2610">
                  <c:v>44672</c:v>
                </c:pt>
                <c:pt idx="2611">
                  <c:v>44673</c:v>
                </c:pt>
              </c:numCache>
            </c:numRef>
          </c:cat>
          <c:val>
            <c:numRef>
              <c:f>'C&amp;P (2)'!$K$9:$K$2620</c:f>
              <c:numCache>
                <c:formatCode>_(* #,##0.00_);_(* \(#,##0.00\);_(* "-"??_);_(@_)</c:formatCode>
                <c:ptCount val="2612"/>
                <c:pt idx="0" formatCode="General">
                  <c:v>100</c:v>
                </c:pt>
                <c:pt idx="1">
                  <c:v>99.801448168358149</c:v>
                </c:pt>
                <c:pt idx="2">
                  <c:v>98.276816674201712</c:v>
                </c:pt>
                <c:pt idx="3">
                  <c:v>98.966326356737554</c:v>
                </c:pt>
                <c:pt idx="4">
                  <c:v>98.613778280221396</c:v>
                </c:pt>
                <c:pt idx="5">
                  <c:v>99.328711795780166</c:v>
                </c:pt>
                <c:pt idx="6">
                  <c:v>98.519285302836636</c:v>
                </c:pt>
                <c:pt idx="7">
                  <c:v>98.72537485381693</c:v>
                </c:pt>
                <c:pt idx="8">
                  <c:v>98.72537485381693</c:v>
                </c:pt>
                <c:pt idx="9">
                  <c:v>99.688829531123474</c:v>
                </c:pt>
                <c:pt idx="10">
                  <c:v>99.178739926484837</c:v>
                </c:pt>
                <c:pt idx="11">
                  <c:v>97.129470390576785</c:v>
                </c:pt>
                <c:pt idx="12">
                  <c:v>97.767461677803652</c:v>
                </c:pt>
                <c:pt idx="13">
                  <c:v>96.402128383649426</c:v>
                </c:pt>
                <c:pt idx="14">
                  <c:v>95.476905274343395</c:v>
                </c:pt>
                <c:pt idx="15">
                  <c:v>95.342647633499425</c:v>
                </c:pt>
                <c:pt idx="16">
                  <c:v>94.932480719328325</c:v>
                </c:pt>
                <c:pt idx="17">
                  <c:v>91.889286233872696</c:v>
                </c:pt>
                <c:pt idx="18">
                  <c:v>89.810600428851458</c:v>
                </c:pt>
                <c:pt idx="19">
                  <c:v>89.251020586437704</c:v>
                </c:pt>
                <c:pt idx="20">
                  <c:v>86.297623973524665</c:v>
                </c:pt>
                <c:pt idx="21">
                  <c:v>87.056122951700573</c:v>
                </c:pt>
                <c:pt idx="22">
                  <c:v>90.373166613460739</c:v>
                </c:pt>
                <c:pt idx="23">
                  <c:v>87.895476745576843</c:v>
                </c:pt>
                <c:pt idx="24">
                  <c:v>87.225913273748034</c:v>
                </c:pt>
                <c:pt idx="25">
                  <c:v>86.337228939540239</c:v>
                </c:pt>
                <c:pt idx="26">
                  <c:v>86.976274229894955</c:v>
                </c:pt>
                <c:pt idx="27">
                  <c:v>88.173254478994224</c:v>
                </c:pt>
                <c:pt idx="28">
                  <c:v>87.247600186590432</c:v>
                </c:pt>
                <c:pt idx="29">
                  <c:v>85.913886986271237</c:v>
                </c:pt>
                <c:pt idx="30">
                  <c:v>87.019791783279018</c:v>
                </c:pt>
                <c:pt idx="31">
                  <c:v>85.28306611426251</c:v>
                </c:pt>
                <c:pt idx="32">
                  <c:v>85.305184210202668</c:v>
                </c:pt>
                <c:pt idx="33">
                  <c:v>83.811518050362452</c:v>
                </c:pt>
                <c:pt idx="34">
                  <c:v>86.485811441076137</c:v>
                </c:pt>
                <c:pt idx="35">
                  <c:v>86.485811441076137</c:v>
                </c:pt>
                <c:pt idx="36">
                  <c:v>86.923079011428044</c:v>
                </c:pt>
                <c:pt idx="37">
                  <c:v>86.238935162997521</c:v>
                </c:pt>
                <c:pt idx="38">
                  <c:v>87.911893642780058</c:v>
                </c:pt>
                <c:pt idx="39">
                  <c:v>88.872441826612899</c:v>
                </c:pt>
                <c:pt idx="40">
                  <c:v>88.395201986125088</c:v>
                </c:pt>
                <c:pt idx="41">
                  <c:v>89.597755676006386</c:v>
                </c:pt>
                <c:pt idx="42">
                  <c:v>89.742313801963277</c:v>
                </c:pt>
                <c:pt idx="43">
                  <c:v>91.33973539091771</c:v>
                </c:pt>
                <c:pt idx="44">
                  <c:v>91.293518950736626</c:v>
                </c:pt>
                <c:pt idx="45">
                  <c:v>88.640337562068339</c:v>
                </c:pt>
                <c:pt idx="46">
                  <c:v>88.535464250848847</c:v>
                </c:pt>
                <c:pt idx="47">
                  <c:v>85.925816385308977</c:v>
                </c:pt>
                <c:pt idx="48">
                  <c:v>85.975626017971322</c:v>
                </c:pt>
                <c:pt idx="49">
                  <c:v>84.813603539278546</c:v>
                </c:pt>
                <c:pt idx="50">
                  <c:v>84.084297253794773</c:v>
                </c:pt>
                <c:pt idx="51">
                  <c:v>86.80295459434366</c:v>
                </c:pt>
                <c:pt idx="52">
                  <c:v>87.342987469659406</c:v>
                </c:pt>
                <c:pt idx="53">
                  <c:v>89.079745078164635</c:v>
                </c:pt>
                <c:pt idx="54">
                  <c:v>89.553247998471946</c:v>
                </c:pt>
                <c:pt idx="55">
                  <c:v>90.035917552042534</c:v>
                </c:pt>
                <c:pt idx="56">
                  <c:v>88.462881762727548</c:v>
                </c:pt>
                <c:pt idx="57">
                  <c:v>88.462881762727548</c:v>
                </c:pt>
                <c:pt idx="58">
                  <c:v>85.766821610449654</c:v>
                </c:pt>
                <c:pt idx="59">
                  <c:v>85.54854714452182</c:v>
                </c:pt>
                <c:pt idx="60">
                  <c:v>85.311763744879457</c:v>
                </c:pt>
                <c:pt idx="61">
                  <c:v>86.764435570944656</c:v>
                </c:pt>
                <c:pt idx="62">
                  <c:v>85.281309442382792</c:v>
                </c:pt>
                <c:pt idx="63">
                  <c:v>86.092045454363927</c:v>
                </c:pt>
                <c:pt idx="64">
                  <c:v>87.167863252995346</c:v>
                </c:pt>
                <c:pt idx="65">
                  <c:v>88.387185174455823</c:v>
                </c:pt>
                <c:pt idx="66">
                  <c:v>86.54769420047549</c:v>
                </c:pt>
                <c:pt idx="67">
                  <c:v>84.693878365803215</c:v>
                </c:pt>
                <c:pt idx="68">
                  <c:v>84.062546461974932</c:v>
                </c:pt>
                <c:pt idx="69">
                  <c:v>84.012896526756208</c:v>
                </c:pt>
                <c:pt idx="70">
                  <c:v>86.240963320531392</c:v>
                </c:pt>
                <c:pt idx="71">
                  <c:v>90.313886922392243</c:v>
                </c:pt>
                <c:pt idx="72">
                  <c:v>91.412285939550287</c:v>
                </c:pt>
                <c:pt idx="73">
                  <c:v>89.585554791314507</c:v>
                </c:pt>
                <c:pt idx="74">
                  <c:v>89.89677316942408</c:v>
                </c:pt>
                <c:pt idx="75">
                  <c:v>88.664659482730343</c:v>
                </c:pt>
                <c:pt idx="76">
                  <c:v>91.435122673986726</c:v>
                </c:pt>
                <c:pt idx="77">
                  <c:v>93.174850654943114</c:v>
                </c:pt>
                <c:pt idx="78">
                  <c:v>92.186403327711403</c:v>
                </c:pt>
                <c:pt idx="79">
                  <c:v>94.143208043768539</c:v>
                </c:pt>
                <c:pt idx="80">
                  <c:v>93.897513526772656</c:v>
                </c:pt>
                <c:pt idx="81">
                  <c:v>94.67012975896381</c:v>
                </c:pt>
                <c:pt idx="82">
                  <c:v>94.417504372915204</c:v>
                </c:pt>
                <c:pt idx="83">
                  <c:v>92.756938414756888</c:v>
                </c:pt>
                <c:pt idx="84">
                  <c:v>92.926792615781793</c:v>
                </c:pt>
                <c:pt idx="85">
                  <c:v>94.933406964501287</c:v>
                </c:pt>
                <c:pt idx="86">
                  <c:v>94.353034514929348</c:v>
                </c:pt>
                <c:pt idx="87">
                  <c:v>94.67357922374579</c:v>
                </c:pt>
                <c:pt idx="88">
                  <c:v>94.090108643767806</c:v>
                </c:pt>
                <c:pt idx="89">
                  <c:v>94.829555716920893</c:v>
                </c:pt>
                <c:pt idx="90">
                  <c:v>93.4414495673077</c:v>
                </c:pt>
                <c:pt idx="91">
                  <c:v>93.304445130433621</c:v>
                </c:pt>
                <c:pt idx="92">
                  <c:v>92.802516065163516</c:v>
                </c:pt>
                <c:pt idx="93">
                  <c:v>93.273527705350489</c:v>
                </c:pt>
                <c:pt idx="94">
                  <c:v>91.617129850470434</c:v>
                </c:pt>
                <c:pt idx="95">
                  <c:v>91.437055013054405</c:v>
                </c:pt>
                <c:pt idx="96">
                  <c:v>91.125676937501211</c:v>
                </c:pt>
                <c:pt idx="97">
                  <c:v>91.477011313445928</c:v>
                </c:pt>
                <c:pt idx="98">
                  <c:v>89.804100742896466</c:v>
                </c:pt>
                <c:pt idx="99">
                  <c:v>90.810210607391596</c:v>
                </c:pt>
                <c:pt idx="100">
                  <c:v>93.13752936237114</c:v>
                </c:pt>
                <c:pt idx="101">
                  <c:v>93.13752936237114</c:v>
                </c:pt>
                <c:pt idx="102">
                  <c:v>93.269854664147402</c:v>
                </c:pt>
                <c:pt idx="103">
                  <c:v>94.896293278605995</c:v>
                </c:pt>
                <c:pt idx="104">
                  <c:v>95.69358276583506</c:v>
                </c:pt>
                <c:pt idx="105">
                  <c:v>98.945533749579297</c:v>
                </c:pt>
                <c:pt idx="106">
                  <c:v>99.180847932740434</c:v>
                </c:pt>
                <c:pt idx="107">
                  <c:v>98.702570058869156</c:v>
                </c:pt>
                <c:pt idx="108">
                  <c:v>98.699935051049565</c:v>
                </c:pt>
                <c:pt idx="109">
                  <c:v>98.456396449542439</c:v>
                </c:pt>
                <c:pt idx="110">
                  <c:v>98.514111105663531</c:v>
                </c:pt>
                <c:pt idx="111">
                  <c:v>97.926584210617804</c:v>
                </c:pt>
                <c:pt idx="112">
                  <c:v>98.868671369969178</c:v>
                </c:pt>
                <c:pt idx="113">
                  <c:v>96.6187100566749</c:v>
                </c:pt>
                <c:pt idx="114">
                  <c:v>96.58189979592251</c:v>
                </c:pt>
                <c:pt idx="115">
                  <c:v>96.20140466677438</c:v>
                </c:pt>
                <c:pt idx="116">
                  <c:v>94.502335654961399</c:v>
                </c:pt>
                <c:pt idx="117">
                  <c:v>95.133044738759608</c:v>
                </c:pt>
                <c:pt idx="118">
                  <c:v>94.576147813398521</c:v>
                </c:pt>
                <c:pt idx="119">
                  <c:v>93.626347267520714</c:v>
                </c:pt>
                <c:pt idx="120">
                  <c:v>93.355931586253817</c:v>
                </c:pt>
                <c:pt idx="121">
                  <c:v>93.537331912451805</c:v>
                </c:pt>
                <c:pt idx="122">
                  <c:v>94.727972173039717</c:v>
                </c:pt>
                <c:pt idx="123">
                  <c:v>94.124810898264457</c:v>
                </c:pt>
                <c:pt idx="124">
                  <c:v>93.353184790223708</c:v>
                </c:pt>
                <c:pt idx="125">
                  <c:v>94.479754436434774</c:v>
                </c:pt>
                <c:pt idx="126">
                  <c:v>94.479754436434774</c:v>
                </c:pt>
                <c:pt idx="127">
                  <c:v>95.182407218579826</c:v>
                </c:pt>
                <c:pt idx="128">
                  <c:v>95.409433104417573</c:v>
                </c:pt>
                <c:pt idx="129">
                  <c:v>95.957866065267268</c:v>
                </c:pt>
                <c:pt idx="130">
                  <c:v>95.393511269289533</c:v>
                </c:pt>
                <c:pt idx="131">
                  <c:v>94.096991603587384</c:v>
                </c:pt>
                <c:pt idx="132">
                  <c:v>93.742878492123836</c:v>
                </c:pt>
                <c:pt idx="133">
                  <c:v>92.129838493184224</c:v>
                </c:pt>
                <c:pt idx="134">
                  <c:v>91.284240529262746</c:v>
                </c:pt>
                <c:pt idx="135">
                  <c:v>92.363859127052109</c:v>
                </c:pt>
                <c:pt idx="136">
                  <c:v>91.469601352062284</c:v>
                </c:pt>
                <c:pt idx="137">
                  <c:v>91.309536604330759</c:v>
                </c:pt>
                <c:pt idx="138">
                  <c:v>92.119490098838199</c:v>
                </c:pt>
                <c:pt idx="139">
                  <c:v>91.136424575456175</c:v>
                </c:pt>
                <c:pt idx="140">
                  <c:v>93.235647471725827</c:v>
                </c:pt>
                <c:pt idx="141">
                  <c:v>93.235647471725827</c:v>
                </c:pt>
                <c:pt idx="142">
                  <c:v>92.959498652233293</c:v>
                </c:pt>
                <c:pt idx="143">
                  <c:v>94.953848237283424</c:v>
                </c:pt>
                <c:pt idx="144">
                  <c:v>93.45071201903707</c:v>
                </c:pt>
                <c:pt idx="145">
                  <c:v>91.865076101421153</c:v>
                </c:pt>
                <c:pt idx="146">
                  <c:v>91.598796583943781</c:v>
                </c:pt>
                <c:pt idx="147">
                  <c:v>91.130244284388425</c:v>
                </c:pt>
                <c:pt idx="148">
                  <c:v>91.803784222563166</c:v>
                </c:pt>
                <c:pt idx="149">
                  <c:v>89.876699200762076</c:v>
                </c:pt>
                <c:pt idx="150">
                  <c:v>89.876699200762076</c:v>
                </c:pt>
                <c:pt idx="151">
                  <c:v>88.476104711058497</c:v>
                </c:pt>
                <c:pt idx="152">
                  <c:v>90.150580316555349</c:v>
                </c:pt>
                <c:pt idx="153">
                  <c:v>90.150580316555349</c:v>
                </c:pt>
                <c:pt idx="154">
                  <c:v>89.817227872761265</c:v>
                </c:pt>
                <c:pt idx="155">
                  <c:v>90.128398341637734</c:v>
                </c:pt>
                <c:pt idx="156">
                  <c:v>91.944254093963593</c:v>
                </c:pt>
                <c:pt idx="157">
                  <c:v>90.60769827914811</c:v>
                </c:pt>
                <c:pt idx="158">
                  <c:v>89.826761810144816</c:v>
                </c:pt>
                <c:pt idx="159">
                  <c:v>90.291976433128696</c:v>
                </c:pt>
                <c:pt idx="160">
                  <c:v>92.389011474420855</c:v>
                </c:pt>
                <c:pt idx="161">
                  <c:v>91.785419016547849</c:v>
                </c:pt>
                <c:pt idx="162">
                  <c:v>92.947665071661675</c:v>
                </c:pt>
                <c:pt idx="163">
                  <c:v>91.92700677005358</c:v>
                </c:pt>
                <c:pt idx="164">
                  <c:v>92.111281650236577</c:v>
                </c:pt>
                <c:pt idx="165">
                  <c:v>92.075828817754882</c:v>
                </c:pt>
                <c:pt idx="166">
                  <c:v>93.402754876720607</c:v>
                </c:pt>
                <c:pt idx="167">
                  <c:v>94.617908694902837</c:v>
                </c:pt>
                <c:pt idx="168">
                  <c:v>95.216949775632912</c:v>
                </c:pt>
                <c:pt idx="169">
                  <c:v>94.978745068742398</c:v>
                </c:pt>
                <c:pt idx="170">
                  <c:v>94.727333383265233</c:v>
                </c:pt>
                <c:pt idx="171">
                  <c:v>95.187533506519713</c:v>
                </c:pt>
                <c:pt idx="172">
                  <c:v>95.126209688172992</c:v>
                </c:pt>
                <c:pt idx="173">
                  <c:v>96.554240198689001</c:v>
                </c:pt>
                <c:pt idx="174">
                  <c:v>97.412789625287331</c:v>
                </c:pt>
                <c:pt idx="175">
                  <c:v>97.856397184150623</c:v>
                </c:pt>
                <c:pt idx="176">
                  <c:v>97.426667333137161</c:v>
                </c:pt>
                <c:pt idx="177">
                  <c:v>97.426667333137161</c:v>
                </c:pt>
                <c:pt idx="178">
                  <c:v>97.426667333137161</c:v>
                </c:pt>
                <c:pt idx="179">
                  <c:v>97.351226260775221</c:v>
                </c:pt>
                <c:pt idx="180">
                  <c:v>96.48272768343989</c:v>
                </c:pt>
                <c:pt idx="181">
                  <c:v>97.338913587872796</c:v>
                </c:pt>
                <c:pt idx="182">
                  <c:v>97.338913587872796</c:v>
                </c:pt>
                <c:pt idx="183">
                  <c:v>97.338913587872796</c:v>
                </c:pt>
                <c:pt idx="184">
                  <c:v>99.890910676269002</c:v>
                </c:pt>
                <c:pt idx="185">
                  <c:v>101.1083801073836</c:v>
                </c:pt>
                <c:pt idx="186">
                  <c:v>99.847728487516534</c:v>
                </c:pt>
                <c:pt idx="187">
                  <c:v>98.90468314350349</c:v>
                </c:pt>
                <c:pt idx="188">
                  <c:v>97.619597814763907</c:v>
                </c:pt>
                <c:pt idx="189">
                  <c:v>98.339418072097189</c:v>
                </c:pt>
                <c:pt idx="190">
                  <c:v>98.498684332610665</c:v>
                </c:pt>
                <c:pt idx="191">
                  <c:v>98.209823596606668</c:v>
                </c:pt>
                <c:pt idx="192">
                  <c:v>99.141434603657146</c:v>
                </c:pt>
                <c:pt idx="193">
                  <c:v>98.577415172310992</c:v>
                </c:pt>
                <c:pt idx="194">
                  <c:v>98.672818425124348</c:v>
                </c:pt>
                <c:pt idx="195">
                  <c:v>99.322323898035577</c:v>
                </c:pt>
                <c:pt idx="196">
                  <c:v>98.942371740195739</c:v>
                </c:pt>
                <c:pt idx="197">
                  <c:v>98.852254472765921</c:v>
                </c:pt>
                <c:pt idx="198">
                  <c:v>98.521010035227505</c:v>
                </c:pt>
                <c:pt idx="199">
                  <c:v>98.958533121489197</c:v>
                </c:pt>
                <c:pt idx="200">
                  <c:v>97.686654771336265</c:v>
                </c:pt>
                <c:pt idx="201">
                  <c:v>97.686654771336265</c:v>
                </c:pt>
                <c:pt idx="202">
                  <c:v>95.861696264724543</c:v>
                </c:pt>
                <c:pt idx="203">
                  <c:v>96.46736478936451</c:v>
                </c:pt>
                <c:pt idx="204">
                  <c:v>94.759193023265681</c:v>
                </c:pt>
                <c:pt idx="205">
                  <c:v>95.437571793981846</c:v>
                </c:pt>
                <c:pt idx="206">
                  <c:v>96.379259709724209</c:v>
                </c:pt>
                <c:pt idx="207">
                  <c:v>95.140806034519102</c:v>
                </c:pt>
                <c:pt idx="208">
                  <c:v>94.932097445463569</c:v>
                </c:pt>
                <c:pt idx="209">
                  <c:v>94.143351771467692</c:v>
                </c:pt>
                <c:pt idx="210">
                  <c:v>93.219326392988748</c:v>
                </c:pt>
                <c:pt idx="211">
                  <c:v>93.419539078044153</c:v>
                </c:pt>
                <c:pt idx="212">
                  <c:v>93.419539078044153</c:v>
                </c:pt>
                <c:pt idx="213">
                  <c:v>93.419539078044153</c:v>
                </c:pt>
                <c:pt idx="214">
                  <c:v>93.27247370222257</c:v>
                </c:pt>
                <c:pt idx="215">
                  <c:v>92.747979388170194</c:v>
                </c:pt>
                <c:pt idx="216">
                  <c:v>92.470089866542295</c:v>
                </c:pt>
                <c:pt idx="217">
                  <c:v>92.007925464731386</c:v>
                </c:pt>
                <c:pt idx="218">
                  <c:v>91.529631621115755</c:v>
                </c:pt>
                <c:pt idx="219">
                  <c:v>89.714191082143273</c:v>
                </c:pt>
                <c:pt idx="220">
                  <c:v>89.67758842806758</c:v>
                </c:pt>
                <c:pt idx="221">
                  <c:v>90.543755422726178</c:v>
                </c:pt>
                <c:pt idx="222">
                  <c:v>90.41679595505525</c:v>
                </c:pt>
                <c:pt idx="223">
                  <c:v>90.945889555483632</c:v>
                </c:pt>
                <c:pt idx="224">
                  <c:v>91.464922216964482</c:v>
                </c:pt>
                <c:pt idx="225">
                  <c:v>91.705123141900145</c:v>
                </c:pt>
                <c:pt idx="226">
                  <c:v>90.842277854068655</c:v>
                </c:pt>
                <c:pt idx="227">
                  <c:v>90.227730151563918</c:v>
                </c:pt>
                <c:pt idx="228">
                  <c:v>89.351885491822486</c:v>
                </c:pt>
                <c:pt idx="229">
                  <c:v>92.528922404768679</c:v>
                </c:pt>
                <c:pt idx="230">
                  <c:v>93.976851216758632</c:v>
                </c:pt>
                <c:pt idx="231">
                  <c:v>93.315607981741962</c:v>
                </c:pt>
                <c:pt idx="232">
                  <c:v>93.494532997563994</c:v>
                </c:pt>
                <c:pt idx="233">
                  <c:v>92.95766213163175</c:v>
                </c:pt>
                <c:pt idx="234">
                  <c:v>91.643815293297791</c:v>
                </c:pt>
                <c:pt idx="235">
                  <c:v>91.476324614438326</c:v>
                </c:pt>
                <c:pt idx="236">
                  <c:v>90.81878636011345</c:v>
                </c:pt>
                <c:pt idx="237">
                  <c:v>90.98436066964959</c:v>
                </c:pt>
                <c:pt idx="238">
                  <c:v>90.007459467590962</c:v>
                </c:pt>
                <c:pt idx="239">
                  <c:v>89.478525564606201</c:v>
                </c:pt>
                <c:pt idx="240">
                  <c:v>88.754521234250319</c:v>
                </c:pt>
                <c:pt idx="241">
                  <c:v>88.222297563927171</c:v>
                </c:pt>
                <c:pt idx="242">
                  <c:v>87.630969869723501</c:v>
                </c:pt>
                <c:pt idx="243">
                  <c:v>88.905786652838884</c:v>
                </c:pt>
                <c:pt idx="244">
                  <c:v>89.485328675704039</c:v>
                </c:pt>
                <c:pt idx="245">
                  <c:v>89.992847151500513</c:v>
                </c:pt>
                <c:pt idx="246">
                  <c:v>89.992847151500513</c:v>
                </c:pt>
                <c:pt idx="247">
                  <c:v>89.274352382949232</c:v>
                </c:pt>
                <c:pt idx="248">
                  <c:v>87.656489521212563</c:v>
                </c:pt>
                <c:pt idx="249">
                  <c:v>88.732275380355262</c:v>
                </c:pt>
                <c:pt idx="250">
                  <c:v>87.271698530831301</c:v>
                </c:pt>
                <c:pt idx="251">
                  <c:v>87.914400892644693</c:v>
                </c:pt>
                <c:pt idx="252">
                  <c:v>87.981010696374923</c:v>
                </c:pt>
                <c:pt idx="253">
                  <c:v>89.290098550889269</c:v>
                </c:pt>
                <c:pt idx="254">
                  <c:v>89.72849997309082</c:v>
                </c:pt>
                <c:pt idx="255">
                  <c:v>88.473837007359194</c:v>
                </c:pt>
                <c:pt idx="256">
                  <c:v>87.773946990988605</c:v>
                </c:pt>
                <c:pt idx="257">
                  <c:v>84.559684603936617</c:v>
                </c:pt>
                <c:pt idx="258">
                  <c:v>86.221975294485929</c:v>
                </c:pt>
                <c:pt idx="259">
                  <c:v>84.451138251514067</c:v>
                </c:pt>
                <c:pt idx="260">
                  <c:v>84.904599142648166</c:v>
                </c:pt>
                <c:pt idx="261">
                  <c:v>86.123106607146212</c:v>
                </c:pt>
                <c:pt idx="262">
                  <c:v>86.712086748928812</c:v>
                </c:pt>
                <c:pt idx="263">
                  <c:v>87.649542682415458</c:v>
                </c:pt>
                <c:pt idx="264">
                  <c:v>87.808409699319924</c:v>
                </c:pt>
                <c:pt idx="265">
                  <c:v>87.775016963860807</c:v>
                </c:pt>
                <c:pt idx="266">
                  <c:v>86.639120986942842</c:v>
                </c:pt>
                <c:pt idx="267">
                  <c:v>87.653535118505758</c:v>
                </c:pt>
                <c:pt idx="268">
                  <c:v>89.287431603580998</c:v>
                </c:pt>
                <c:pt idx="269">
                  <c:v>89.287431603580998</c:v>
                </c:pt>
                <c:pt idx="270">
                  <c:v>88.347707966395063</c:v>
                </c:pt>
                <c:pt idx="271">
                  <c:v>88.613045268955119</c:v>
                </c:pt>
                <c:pt idx="272">
                  <c:v>88.520101356773381</c:v>
                </c:pt>
                <c:pt idx="273">
                  <c:v>89.869193420912367</c:v>
                </c:pt>
                <c:pt idx="274">
                  <c:v>89.118839012360638</c:v>
                </c:pt>
                <c:pt idx="275">
                  <c:v>88.54833586480386</c:v>
                </c:pt>
                <c:pt idx="276">
                  <c:v>88.005747830390348</c:v>
                </c:pt>
                <c:pt idx="277">
                  <c:v>86.951696793323123</c:v>
                </c:pt>
                <c:pt idx="278">
                  <c:v>87.301514043553524</c:v>
                </c:pt>
                <c:pt idx="279">
                  <c:v>87.732042381785035</c:v>
                </c:pt>
                <c:pt idx="280">
                  <c:v>87.470473938894202</c:v>
                </c:pt>
                <c:pt idx="281">
                  <c:v>88.095928976797595</c:v>
                </c:pt>
                <c:pt idx="282">
                  <c:v>88.952705761771867</c:v>
                </c:pt>
                <c:pt idx="283">
                  <c:v>89.854277679679086</c:v>
                </c:pt>
                <c:pt idx="284">
                  <c:v>90.116101638479705</c:v>
                </c:pt>
                <c:pt idx="285">
                  <c:v>89.98936574722984</c:v>
                </c:pt>
                <c:pt idx="286">
                  <c:v>90.079275407982948</c:v>
                </c:pt>
                <c:pt idx="287">
                  <c:v>90.062874480524073</c:v>
                </c:pt>
                <c:pt idx="288">
                  <c:v>89.488474715343187</c:v>
                </c:pt>
                <c:pt idx="289">
                  <c:v>87.250203254921246</c:v>
                </c:pt>
                <c:pt idx="290">
                  <c:v>87.250203254921246</c:v>
                </c:pt>
                <c:pt idx="291">
                  <c:v>85.447841936580517</c:v>
                </c:pt>
                <c:pt idx="292">
                  <c:v>86.147763892439826</c:v>
                </c:pt>
                <c:pt idx="293">
                  <c:v>86.265205392471529</c:v>
                </c:pt>
                <c:pt idx="294">
                  <c:v>84.318062371752859</c:v>
                </c:pt>
                <c:pt idx="295">
                  <c:v>84.455721568145748</c:v>
                </c:pt>
                <c:pt idx="296">
                  <c:v>82.433632537140326</c:v>
                </c:pt>
                <c:pt idx="297">
                  <c:v>81.95137819692313</c:v>
                </c:pt>
                <c:pt idx="298">
                  <c:v>79.481305897099489</c:v>
                </c:pt>
                <c:pt idx="299">
                  <c:v>78.540129013176696</c:v>
                </c:pt>
                <c:pt idx="300">
                  <c:v>80.511290529414495</c:v>
                </c:pt>
                <c:pt idx="301">
                  <c:v>78.782485853601102</c:v>
                </c:pt>
                <c:pt idx="302">
                  <c:v>78.393319153264898</c:v>
                </c:pt>
                <c:pt idx="303">
                  <c:v>78.994244663829605</c:v>
                </c:pt>
                <c:pt idx="304">
                  <c:v>76.483992487193362</c:v>
                </c:pt>
                <c:pt idx="305">
                  <c:v>76.997212161726793</c:v>
                </c:pt>
                <c:pt idx="306">
                  <c:v>75.147292944678654</c:v>
                </c:pt>
                <c:pt idx="307">
                  <c:v>73.40500980462447</c:v>
                </c:pt>
                <c:pt idx="308">
                  <c:v>74.886986111592336</c:v>
                </c:pt>
                <c:pt idx="309">
                  <c:v>75.33244616080151</c:v>
                </c:pt>
                <c:pt idx="310">
                  <c:v>76.031090537111908</c:v>
                </c:pt>
                <c:pt idx="311">
                  <c:v>75.787823421258921</c:v>
                </c:pt>
                <c:pt idx="312">
                  <c:v>75.424447858065918</c:v>
                </c:pt>
                <c:pt idx="313">
                  <c:v>72.229476922202167</c:v>
                </c:pt>
                <c:pt idx="314">
                  <c:v>71.934164409476281</c:v>
                </c:pt>
                <c:pt idx="315">
                  <c:v>73.082596635717735</c:v>
                </c:pt>
                <c:pt idx="316">
                  <c:v>72.199996774111526</c:v>
                </c:pt>
                <c:pt idx="317">
                  <c:v>71.984421194980726</c:v>
                </c:pt>
                <c:pt idx="318">
                  <c:v>71.984421194980726</c:v>
                </c:pt>
                <c:pt idx="319">
                  <c:v>72.635874976704031</c:v>
                </c:pt>
                <c:pt idx="320">
                  <c:v>74.460945271526271</c:v>
                </c:pt>
                <c:pt idx="321">
                  <c:v>72.715420273366774</c:v>
                </c:pt>
                <c:pt idx="322">
                  <c:v>74.640828472009957</c:v>
                </c:pt>
                <c:pt idx="323">
                  <c:v>74.849057968734641</c:v>
                </c:pt>
                <c:pt idx="324">
                  <c:v>75.708262154851795</c:v>
                </c:pt>
                <c:pt idx="325">
                  <c:v>76.106882943849783</c:v>
                </c:pt>
                <c:pt idx="326">
                  <c:v>75.696955575844129</c:v>
                </c:pt>
                <c:pt idx="327">
                  <c:v>77.571579987418914</c:v>
                </c:pt>
                <c:pt idx="328">
                  <c:v>77.963525423273964</c:v>
                </c:pt>
                <c:pt idx="329">
                  <c:v>77.25240867661752</c:v>
                </c:pt>
                <c:pt idx="330">
                  <c:v>78.358345413114023</c:v>
                </c:pt>
                <c:pt idx="331">
                  <c:v>78.925750430264728</c:v>
                </c:pt>
                <c:pt idx="332">
                  <c:v>78.590832951523254</c:v>
                </c:pt>
                <c:pt idx="333">
                  <c:v>77.551921232110374</c:v>
                </c:pt>
                <c:pt idx="334">
                  <c:v>77.029247468915173</c:v>
                </c:pt>
                <c:pt idx="335">
                  <c:v>78.476569430619406</c:v>
                </c:pt>
                <c:pt idx="336">
                  <c:v>77.411802695085882</c:v>
                </c:pt>
                <c:pt idx="337">
                  <c:v>77.351756456288058</c:v>
                </c:pt>
                <c:pt idx="338">
                  <c:v>75.731482163152847</c:v>
                </c:pt>
                <c:pt idx="339">
                  <c:v>75.7711829476346</c:v>
                </c:pt>
                <c:pt idx="340">
                  <c:v>78.138074729141024</c:v>
                </c:pt>
                <c:pt idx="341">
                  <c:v>79.648940303658165</c:v>
                </c:pt>
                <c:pt idx="342">
                  <c:v>80.326999679487088</c:v>
                </c:pt>
                <c:pt idx="343">
                  <c:v>80.807784803223058</c:v>
                </c:pt>
                <c:pt idx="344">
                  <c:v>81.279483142417547</c:v>
                </c:pt>
                <c:pt idx="345">
                  <c:v>81.299317564914048</c:v>
                </c:pt>
                <c:pt idx="346">
                  <c:v>82.306114128416695</c:v>
                </c:pt>
                <c:pt idx="347">
                  <c:v>82.362503295755815</c:v>
                </c:pt>
                <c:pt idx="348">
                  <c:v>80.65841978421345</c:v>
                </c:pt>
                <c:pt idx="349">
                  <c:v>80.495815847128497</c:v>
                </c:pt>
                <c:pt idx="350">
                  <c:v>82.08074909599253</c:v>
                </c:pt>
                <c:pt idx="351">
                  <c:v>83.357370460220707</c:v>
                </c:pt>
                <c:pt idx="352">
                  <c:v>82.13156482254962</c:v>
                </c:pt>
                <c:pt idx="353">
                  <c:v>79.994924815241873</c:v>
                </c:pt>
                <c:pt idx="354">
                  <c:v>79.636196447657952</c:v>
                </c:pt>
                <c:pt idx="355">
                  <c:v>79.72396616266667</c:v>
                </c:pt>
                <c:pt idx="356">
                  <c:v>79.867486255240081</c:v>
                </c:pt>
                <c:pt idx="357">
                  <c:v>82.779409442047282</c:v>
                </c:pt>
                <c:pt idx="358">
                  <c:v>82.44460375151634</c:v>
                </c:pt>
                <c:pt idx="359">
                  <c:v>82.589385453894295</c:v>
                </c:pt>
                <c:pt idx="360">
                  <c:v>83.604582102930891</c:v>
                </c:pt>
                <c:pt idx="361">
                  <c:v>85.836449695864005</c:v>
                </c:pt>
                <c:pt idx="362">
                  <c:v>86.638817561799911</c:v>
                </c:pt>
                <c:pt idx="363">
                  <c:v>86.203130996139748</c:v>
                </c:pt>
                <c:pt idx="364">
                  <c:v>85.550655150777331</c:v>
                </c:pt>
                <c:pt idx="365">
                  <c:v>85.130059993538424</c:v>
                </c:pt>
                <c:pt idx="366">
                  <c:v>85.913248196496639</c:v>
                </c:pt>
                <c:pt idx="367">
                  <c:v>85.951767219895657</c:v>
                </c:pt>
                <c:pt idx="368">
                  <c:v>86.669798865860471</c:v>
                </c:pt>
                <c:pt idx="369">
                  <c:v>88.956107317320672</c:v>
                </c:pt>
                <c:pt idx="370">
                  <c:v>87.986408469968922</c:v>
                </c:pt>
                <c:pt idx="371">
                  <c:v>86.412334647270455</c:v>
                </c:pt>
                <c:pt idx="372">
                  <c:v>87.198605010890361</c:v>
                </c:pt>
                <c:pt idx="373">
                  <c:v>86.924995380751241</c:v>
                </c:pt>
                <c:pt idx="374">
                  <c:v>86.653605545078307</c:v>
                </c:pt>
                <c:pt idx="375">
                  <c:v>85.890028188195572</c:v>
                </c:pt>
                <c:pt idx="376">
                  <c:v>85.819681464284827</c:v>
                </c:pt>
                <c:pt idx="377">
                  <c:v>83.582751462389226</c:v>
                </c:pt>
                <c:pt idx="378">
                  <c:v>84.926238146257418</c:v>
                </c:pt>
                <c:pt idx="379">
                  <c:v>84.799630012962439</c:v>
                </c:pt>
                <c:pt idx="380">
                  <c:v>83.824964575114365</c:v>
                </c:pt>
                <c:pt idx="381">
                  <c:v>84.398454064866655</c:v>
                </c:pt>
                <c:pt idx="382">
                  <c:v>83.708768715142824</c:v>
                </c:pt>
                <c:pt idx="383">
                  <c:v>83.541629370659308</c:v>
                </c:pt>
                <c:pt idx="384">
                  <c:v>83.917349546243443</c:v>
                </c:pt>
                <c:pt idx="385">
                  <c:v>84.634279279847348</c:v>
                </c:pt>
                <c:pt idx="386">
                  <c:v>84.878584429083816</c:v>
                </c:pt>
                <c:pt idx="387">
                  <c:v>86.509063388865755</c:v>
                </c:pt>
                <c:pt idx="388">
                  <c:v>87.802676561094174</c:v>
                </c:pt>
                <c:pt idx="389">
                  <c:v>89.387498021747675</c:v>
                </c:pt>
                <c:pt idx="390">
                  <c:v>88.40551844098222</c:v>
                </c:pt>
                <c:pt idx="391">
                  <c:v>88.437984931268389</c:v>
                </c:pt>
                <c:pt idx="392">
                  <c:v>89.554222152877813</c:v>
                </c:pt>
                <c:pt idx="393">
                  <c:v>90.165783513187023</c:v>
                </c:pt>
                <c:pt idx="394">
                  <c:v>88.536310647299828</c:v>
                </c:pt>
                <c:pt idx="395">
                  <c:v>87.637405676700936</c:v>
                </c:pt>
                <c:pt idx="396">
                  <c:v>86.482793159391733</c:v>
                </c:pt>
                <c:pt idx="397">
                  <c:v>87.950764000554898</c:v>
                </c:pt>
                <c:pt idx="398">
                  <c:v>87.097069376242331</c:v>
                </c:pt>
                <c:pt idx="399">
                  <c:v>86.512608672113942</c:v>
                </c:pt>
                <c:pt idx="400">
                  <c:v>86.645764400596974</c:v>
                </c:pt>
                <c:pt idx="401">
                  <c:v>86.257763491599135</c:v>
                </c:pt>
                <c:pt idx="402">
                  <c:v>86.9343696206912</c:v>
                </c:pt>
                <c:pt idx="403">
                  <c:v>85.968088298632722</c:v>
                </c:pt>
                <c:pt idx="404">
                  <c:v>85.253841482081484</c:v>
                </c:pt>
                <c:pt idx="405">
                  <c:v>84.22569337036802</c:v>
                </c:pt>
                <c:pt idx="406">
                  <c:v>83.440093736011292</c:v>
                </c:pt>
                <c:pt idx="407">
                  <c:v>84.038975119297774</c:v>
                </c:pt>
                <c:pt idx="408">
                  <c:v>82.730190689926289</c:v>
                </c:pt>
                <c:pt idx="409">
                  <c:v>83.41043792073269</c:v>
                </c:pt>
                <c:pt idx="410">
                  <c:v>85.360838769301026</c:v>
                </c:pt>
                <c:pt idx="411">
                  <c:v>85.360838769301026</c:v>
                </c:pt>
                <c:pt idx="412">
                  <c:v>86.726954580928947</c:v>
                </c:pt>
                <c:pt idx="413">
                  <c:v>84.692201542645165</c:v>
                </c:pt>
                <c:pt idx="414">
                  <c:v>84.692201542645165</c:v>
                </c:pt>
                <c:pt idx="415">
                  <c:v>84.141421029374371</c:v>
                </c:pt>
                <c:pt idx="416">
                  <c:v>84.321431987812943</c:v>
                </c:pt>
                <c:pt idx="417">
                  <c:v>83.463489411500333</c:v>
                </c:pt>
                <c:pt idx="418">
                  <c:v>82.159400086971019</c:v>
                </c:pt>
                <c:pt idx="419">
                  <c:v>82.821026595852345</c:v>
                </c:pt>
                <c:pt idx="420">
                  <c:v>82.798062103461049</c:v>
                </c:pt>
                <c:pt idx="421">
                  <c:v>83.813194873520189</c:v>
                </c:pt>
                <c:pt idx="422">
                  <c:v>81.83674737189888</c:v>
                </c:pt>
                <c:pt idx="423">
                  <c:v>80.405890216630965</c:v>
                </c:pt>
                <c:pt idx="424">
                  <c:v>80.193332919184414</c:v>
                </c:pt>
                <c:pt idx="425">
                  <c:v>81.106546780730866</c:v>
                </c:pt>
                <c:pt idx="426">
                  <c:v>81.356696856403502</c:v>
                </c:pt>
                <c:pt idx="427">
                  <c:v>81.709803873972305</c:v>
                </c:pt>
                <c:pt idx="428">
                  <c:v>81.434549360163984</c:v>
                </c:pt>
                <c:pt idx="429">
                  <c:v>79.957300097527011</c:v>
                </c:pt>
                <c:pt idx="430">
                  <c:v>80.042929866791354</c:v>
                </c:pt>
                <c:pt idx="431">
                  <c:v>79.930454957255961</c:v>
                </c:pt>
                <c:pt idx="432">
                  <c:v>80.295251827697101</c:v>
                </c:pt>
                <c:pt idx="433">
                  <c:v>79.993008445918477</c:v>
                </c:pt>
                <c:pt idx="434">
                  <c:v>80.74850511215449</c:v>
                </c:pt>
                <c:pt idx="435">
                  <c:v>82.457267758794671</c:v>
                </c:pt>
                <c:pt idx="436">
                  <c:v>81.742318273491549</c:v>
                </c:pt>
                <c:pt idx="437">
                  <c:v>82.014378838427632</c:v>
                </c:pt>
                <c:pt idx="438">
                  <c:v>82.014378838427632</c:v>
                </c:pt>
                <c:pt idx="439">
                  <c:v>82.014378838427632</c:v>
                </c:pt>
                <c:pt idx="440">
                  <c:v>81.798643561853225</c:v>
                </c:pt>
                <c:pt idx="441">
                  <c:v>81.871385747418131</c:v>
                </c:pt>
                <c:pt idx="442">
                  <c:v>82.255617796746762</c:v>
                </c:pt>
                <c:pt idx="443">
                  <c:v>82.255617796746762</c:v>
                </c:pt>
                <c:pt idx="444">
                  <c:v>82.255617796746762</c:v>
                </c:pt>
                <c:pt idx="445">
                  <c:v>80.393689331939044</c:v>
                </c:pt>
                <c:pt idx="446">
                  <c:v>81.415497455141136</c:v>
                </c:pt>
                <c:pt idx="447">
                  <c:v>81.403568056103381</c:v>
                </c:pt>
                <c:pt idx="448">
                  <c:v>80.535452752632722</c:v>
                </c:pt>
                <c:pt idx="449">
                  <c:v>80.769601144455521</c:v>
                </c:pt>
                <c:pt idx="450">
                  <c:v>78.765462106112011</c:v>
                </c:pt>
                <c:pt idx="451">
                  <c:v>79.363960215533822</c:v>
                </c:pt>
                <c:pt idx="452">
                  <c:v>78.933495756279754</c:v>
                </c:pt>
                <c:pt idx="453">
                  <c:v>79.374580095533958</c:v>
                </c:pt>
                <c:pt idx="454">
                  <c:v>80.016995001948871</c:v>
                </c:pt>
                <c:pt idx="455">
                  <c:v>79.363688729879684</c:v>
                </c:pt>
                <c:pt idx="456">
                  <c:v>78.542173140454793</c:v>
                </c:pt>
                <c:pt idx="457">
                  <c:v>77.786085593677427</c:v>
                </c:pt>
                <c:pt idx="458">
                  <c:v>77.520444865974497</c:v>
                </c:pt>
                <c:pt idx="459">
                  <c:v>78.730296729028822</c:v>
                </c:pt>
                <c:pt idx="460">
                  <c:v>77.166826816586138</c:v>
                </c:pt>
                <c:pt idx="461">
                  <c:v>76.315224228784885</c:v>
                </c:pt>
                <c:pt idx="462">
                  <c:v>76.177357425715314</c:v>
                </c:pt>
                <c:pt idx="463">
                  <c:v>76.400742209838711</c:v>
                </c:pt>
                <c:pt idx="464">
                  <c:v>75.946961923817398</c:v>
                </c:pt>
                <c:pt idx="465">
                  <c:v>75.447875473043581</c:v>
                </c:pt>
                <c:pt idx="466">
                  <c:v>76.07824919221018</c:v>
                </c:pt>
                <c:pt idx="467">
                  <c:v>73.696409729981738</c:v>
                </c:pt>
                <c:pt idx="468">
                  <c:v>75.000658751954674</c:v>
                </c:pt>
                <c:pt idx="469">
                  <c:v>74.457958929330616</c:v>
                </c:pt>
                <c:pt idx="470">
                  <c:v>76.236509358828897</c:v>
                </c:pt>
                <c:pt idx="471">
                  <c:v>76.772310251888953</c:v>
                </c:pt>
                <c:pt idx="472">
                  <c:v>76.192959865956126</c:v>
                </c:pt>
                <c:pt idx="473">
                  <c:v>77.393836732679503</c:v>
                </c:pt>
                <c:pt idx="474">
                  <c:v>77.00114071883948</c:v>
                </c:pt>
                <c:pt idx="475">
                  <c:v>76.355867228183939</c:v>
                </c:pt>
                <c:pt idx="476">
                  <c:v>76.975940462237631</c:v>
                </c:pt>
                <c:pt idx="477">
                  <c:v>75.978182774043376</c:v>
                </c:pt>
                <c:pt idx="478">
                  <c:v>74.418625448969181</c:v>
                </c:pt>
                <c:pt idx="479">
                  <c:v>75.298670151477594</c:v>
                </c:pt>
                <c:pt idx="480">
                  <c:v>75.518701289285147</c:v>
                </c:pt>
                <c:pt idx="481">
                  <c:v>75.66503205686611</c:v>
                </c:pt>
                <c:pt idx="482">
                  <c:v>75.686207937888966</c:v>
                </c:pt>
                <c:pt idx="483">
                  <c:v>74.604114029723632</c:v>
                </c:pt>
                <c:pt idx="484">
                  <c:v>74.417747113029321</c:v>
                </c:pt>
                <c:pt idx="485">
                  <c:v>76.026762736389927</c:v>
                </c:pt>
                <c:pt idx="486">
                  <c:v>75.208552884047791</c:v>
                </c:pt>
                <c:pt idx="487">
                  <c:v>75.208552884047791</c:v>
                </c:pt>
                <c:pt idx="488">
                  <c:v>75.208552884047791</c:v>
                </c:pt>
                <c:pt idx="489">
                  <c:v>74.401442004036625</c:v>
                </c:pt>
                <c:pt idx="490">
                  <c:v>75.206524726513919</c:v>
                </c:pt>
                <c:pt idx="491">
                  <c:v>73.850597611788402</c:v>
                </c:pt>
                <c:pt idx="492">
                  <c:v>72.715356394389232</c:v>
                </c:pt>
                <c:pt idx="493">
                  <c:v>72.977930931174825</c:v>
                </c:pt>
                <c:pt idx="494">
                  <c:v>73.240138163840101</c:v>
                </c:pt>
                <c:pt idx="495">
                  <c:v>72.572634789033884</c:v>
                </c:pt>
                <c:pt idx="496">
                  <c:v>71.80900952291806</c:v>
                </c:pt>
                <c:pt idx="497">
                  <c:v>72.051973213628202</c:v>
                </c:pt>
                <c:pt idx="498">
                  <c:v>73.701903322042</c:v>
                </c:pt>
                <c:pt idx="499">
                  <c:v>74.366675870562474</c:v>
                </c:pt>
                <c:pt idx="500">
                  <c:v>75.50252393824735</c:v>
                </c:pt>
                <c:pt idx="501">
                  <c:v>75.666149938971415</c:v>
                </c:pt>
                <c:pt idx="502">
                  <c:v>76.644264841601469</c:v>
                </c:pt>
                <c:pt idx="503">
                  <c:v>76.942451908312364</c:v>
                </c:pt>
                <c:pt idx="504">
                  <c:v>76.599852982533193</c:v>
                </c:pt>
                <c:pt idx="505">
                  <c:v>79.284654465036496</c:v>
                </c:pt>
                <c:pt idx="506">
                  <c:v>79.478319554903834</c:v>
                </c:pt>
                <c:pt idx="507">
                  <c:v>80.511338438647442</c:v>
                </c:pt>
                <c:pt idx="508">
                  <c:v>80.280495783907412</c:v>
                </c:pt>
                <c:pt idx="509">
                  <c:v>82.565255170164576</c:v>
                </c:pt>
                <c:pt idx="510">
                  <c:v>82.097597176293434</c:v>
                </c:pt>
                <c:pt idx="511">
                  <c:v>81.576296811113295</c:v>
                </c:pt>
                <c:pt idx="512">
                  <c:v>83.29064886827986</c:v>
                </c:pt>
                <c:pt idx="513">
                  <c:v>82.450304950253198</c:v>
                </c:pt>
                <c:pt idx="514">
                  <c:v>81.741775302183257</c:v>
                </c:pt>
                <c:pt idx="515">
                  <c:v>81.649278542843632</c:v>
                </c:pt>
                <c:pt idx="516">
                  <c:v>82.830736200423871</c:v>
                </c:pt>
                <c:pt idx="517">
                  <c:v>82.398371341590831</c:v>
                </c:pt>
                <c:pt idx="518">
                  <c:v>80.574307140663336</c:v>
                </c:pt>
                <c:pt idx="519">
                  <c:v>81.7659854346347</c:v>
                </c:pt>
                <c:pt idx="520">
                  <c:v>83.221292268519491</c:v>
                </c:pt>
                <c:pt idx="521">
                  <c:v>83.221292268519491</c:v>
                </c:pt>
                <c:pt idx="522">
                  <c:v>83.221292268519491</c:v>
                </c:pt>
                <c:pt idx="523">
                  <c:v>83.005716689388692</c:v>
                </c:pt>
                <c:pt idx="524">
                  <c:v>82.355476608236842</c:v>
                </c:pt>
                <c:pt idx="525">
                  <c:v>82.751142994528024</c:v>
                </c:pt>
                <c:pt idx="526">
                  <c:v>82.083447982789465</c:v>
                </c:pt>
                <c:pt idx="527">
                  <c:v>82.058423393375591</c:v>
                </c:pt>
                <c:pt idx="528">
                  <c:v>82.784934973596151</c:v>
                </c:pt>
                <c:pt idx="529">
                  <c:v>82.44650415109524</c:v>
                </c:pt>
                <c:pt idx="530">
                  <c:v>82.44650415109524</c:v>
                </c:pt>
                <c:pt idx="531">
                  <c:v>84.608200687305583</c:v>
                </c:pt>
                <c:pt idx="532">
                  <c:v>85.352167198112866</c:v>
                </c:pt>
                <c:pt idx="533">
                  <c:v>85.884869960766849</c:v>
                </c:pt>
                <c:pt idx="534">
                  <c:v>86.320843981825504</c:v>
                </c:pt>
                <c:pt idx="535">
                  <c:v>85.314159206533404</c:v>
                </c:pt>
                <c:pt idx="536">
                  <c:v>84.799885528872139</c:v>
                </c:pt>
                <c:pt idx="537">
                  <c:v>86.321099497735304</c:v>
                </c:pt>
                <c:pt idx="538">
                  <c:v>86.088835535747123</c:v>
                </c:pt>
                <c:pt idx="539">
                  <c:v>86.895435383938718</c:v>
                </c:pt>
                <c:pt idx="540">
                  <c:v>86.005920623024153</c:v>
                </c:pt>
                <c:pt idx="541">
                  <c:v>86.197908889733583</c:v>
                </c:pt>
                <c:pt idx="542">
                  <c:v>85.203536787343893</c:v>
                </c:pt>
                <c:pt idx="543">
                  <c:v>83.627466746600305</c:v>
                </c:pt>
                <c:pt idx="544">
                  <c:v>83.367447368912494</c:v>
                </c:pt>
                <c:pt idx="545">
                  <c:v>84.330183407722799</c:v>
                </c:pt>
                <c:pt idx="546">
                  <c:v>84.043031434365446</c:v>
                </c:pt>
                <c:pt idx="547">
                  <c:v>84.532504099033872</c:v>
                </c:pt>
                <c:pt idx="548">
                  <c:v>83.320512290235158</c:v>
                </c:pt>
                <c:pt idx="549">
                  <c:v>84.064335073343187</c:v>
                </c:pt>
                <c:pt idx="550">
                  <c:v>83.424890539379462</c:v>
                </c:pt>
                <c:pt idx="551">
                  <c:v>81.827916103267142</c:v>
                </c:pt>
                <c:pt idx="552">
                  <c:v>82.413191264357948</c:v>
                </c:pt>
                <c:pt idx="553">
                  <c:v>83.094380710081651</c:v>
                </c:pt>
                <c:pt idx="554">
                  <c:v>82.775944007520863</c:v>
                </c:pt>
                <c:pt idx="555">
                  <c:v>82.338069586883222</c:v>
                </c:pt>
                <c:pt idx="556">
                  <c:v>84.845111844902874</c:v>
                </c:pt>
                <c:pt idx="557">
                  <c:v>86.672849087033413</c:v>
                </c:pt>
                <c:pt idx="558">
                  <c:v>87.201735080785085</c:v>
                </c:pt>
                <c:pt idx="559">
                  <c:v>87.997188047412649</c:v>
                </c:pt>
                <c:pt idx="560">
                  <c:v>87.997188047412649</c:v>
                </c:pt>
                <c:pt idx="561">
                  <c:v>87.524803009210615</c:v>
                </c:pt>
                <c:pt idx="562">
                  <c:v>87.241994806319497</c:v>
                </c:pt>
                <c:pt idx="563">
                  <c:v>86.71563203217687</c:v>
                </c:pt>
                <c:pt idx="564">
                  <c:v>88.157045188467478</c:v>
                </c:pt>
                <c:pt idx="565">
                  <c:v>88.157045188467478</c:v>
                </c:pt>
                <c:pt idx="566">
                  <c:v>87.255792665447501</c:v>
                </c:pt>
                <c:pt idx="567">
                  <c:v>86.57206403037037</c:v>
                </c:pt>
                <c:pt idx="568">
                  <c:v>86.685018032236584</c:v>
                </c:pt>
                <c:pt idx="569">
                  <c:v>85.319541010383119</c:v>
                </c:pt>
                <c:pt idx="570">
                  <c:v>85.448911909452576</c:v>
                </c:pt>
                <c:pt idx="571">
                  <c:v>84.890849192753123</c:v>
                </c:pt>
                <c:pt idx="572">
                  <c:v>84.908288153595464</c:v>
                </c:pt>
                <c:pt idx="573">
                  <c:v>84.913510260001544</c:v>
                </c:pt>
                <c:pt idx="574">
                  <c:v>84.685606038223966</c:v>
                </c:pt>
                <c:pt idx="575">
                  <c:v>86.036327016287771</c:v>
                </c:pt>
                <c:pt idx="576">
                  <c:v>86.325890421043667</c:v>
                </c:pt>
                <c:pt idx="577">
                  <c:v>85.920147126060613</c:v>
                </c:pt>
                <c:pt idx="578">
                  <c:v>85.653228818808799</c:v>
                </c:pt>
                <c:pt idx="579">
                  <c:v>85.653228818808799</c:v>
                </c:pt>
                <c:pt idx="580">
                  <c:v>87.183226147070556</c:v>
                </c:pt>
                <c:pt idx="581">
                  <c:v>87.49172966863874</c:v>
                </c:pt>
                <c:pt idx="582">
                  <c:v>89.021711027156144</c:v>
                </c:pt>
                <c:pt idx="583">
                  <c:v>89.388424266920609</c:v>
                </c:pt>
                <c:pt idx="584">
                  <c:v>88.979199567666825</c:v>
                </c:pt>
                <c:pt idx="585">
                  <c:v>88.851681158943265</c:v>
                </c:pt>
                <c:pt idx="586">
                  <c:v>91.048143828627772</c:v>
                </c:pt>
                <c:pt idx="587">
                  <c:v>92.039896892942238</c:v>
                </c:pt>
                <c:pt idx="588">
                  <c:v>92.597879760919881</c:v>
                </c:pt>
                <c:pt idx="589">
                  <c:v>91.698208242591647</c:v>
                </c:pt>
                <c:pt idx="590">
                  <c:v>92.588681188167868</c:v>
                </c:pt>
                <c:pt idx="591">
                  <c:v>92.338786628405018</c:v>
                </c:pt>
                <c:pt idx="592">
                  <c:v>92.13858991309398</c:v>
                </c:pt>
                <c:pt idx="593">
                  <c:v>91.21727939115641</c:v>
                </c:pt>
                <c:pt idx="594">
                  <c:v>90.832664067963123</c:v>
                </c:pt>
                <c:pt idx="595">
                  <c:v>89.158140553233196</c:v>
                </c:pt>
                <c:pt idx="596">
                  <c:v>89.275454295310013</c:v>
                </c:pt>
                <c:pt idx="597">
                  <c:v>90.414831676498707</c:v>
                </c:pt>
                <c:pt idx="598">
                  <c:v>89.753316955827898</c:v>
                </c:pt>
                <c:pt idx="599">
                  <c:v>90.208582428074806</c:v>
                </c:pt>
                <c:pt idx="600">
                  <c:v>89.730879465000541</c:v>
                </c:pt>
                <c:pt idx="601">
                  <c:v>88.748548549859123</c:v>
                </c:pt>
                <c:pt idx="602">
                  <c:v>90.410024783446005</c:v>
                </c:pt>
                <c:pt idx="603">
                  <c:v>90.136974094359516</c:v>
                </c:pt>
                <c:pt idx="604">
                  <c:v>88.761739558701407</c:v>
                </c:pt>
                <c:pt idx="605">
                  <c:v>89.079888805863703</c:v>
                </c:pt>
                <c:pt idx="606">
                  <c:v>90.969492837649227</c:v>
                </c:pt>
                <c:pt idx="607">
                  <c:v>91.922998364218799</c:v>
                </c:pt>
                <c:pt idx="608">
                  <c:v>93.34202193891511</c:v>
                </c:pt>
                <c:pt idx="609">
                  <c:v>94.027044123285492</c:v>
                </c:pt>
                <c:pt idx="610">
                  <c:v>94.208891602325608</c:v>
                </c:pt>
                <c:pt idx="611">
                  <c:v>93.274996921831487</c:v>
                </c:pt>
                <c:pt idx="612">
                  <c:v>95.395539426823234</c:v>
                </c:pt>
                <c:pt idx="613">
                  <c:v>95.533326381170994</c:v>
                </c:pt>
                <c:pt idx="614">
                  <c:v>97.33650215647414</c:v>
                </c:pt>
                <c:pt idx="615">
                  <c:v>96.282978120970853</c:v>
                </c:pt>
                <c:pt idx="616">
                  <c:v>97.875608786616922</c:v>
                </c:pt>
                <c:pt idx="617">
                  <c:v>97.641045181440731</c:v>
                </c:pt>
                <c:pt idx="618">
                  <c:v>98.846297758119064</c:v>
                </c:pt>
                <c:pt idx="619">
                  <c:v>98.752172084854593</c:v>
                </c:pt>
                <c:pt idx="620">
                  <c:v>97.096077655117398</c:v>
                </c:pt>
                <c:pt idx="621">
                  <c:v>96.907570792678712</c:v>
                </c:pt>
                <c:pt idx="622">
                  <c:v>94.529308553187164</c:v>
                </c:pt>
                <c:pt idx="623">
                  <c:v>93.704614984634389</c:v>
                </c:pt>
                <c:pt idx="624">
                  <c:v>92.941772235992275</c:v>
                </c:pt>
                <c:pt idx="625">
                  <c:v>93.163160802070507</c:v>
                </c:pt>
                <c:pt idx="626">
                  <c:v>90.912257273858913</c:v>
                </c:pt>
                <c:pt idx="627">
                  <c:v>92.542688324407777</c:v>
                </c:pt>
                <c:pt idx="628">
                  <c:v>94.404600819471113</c:v>
                </c:pt>
                <c:pt idx="629">
                  <c:v>94.394268394869457</c:v>
                </c:pt>
                <c:pt idx="630">
                  <c:v>93.222552281349493</c:v>
                </c:pt>
                <c:pt idx="631">
                  <c:v>92.287076596163615</c:v>
                </c:pt>
                <c:pt idx="632">
                  <c:v>90.737069178217368</c:v>
                </c:pt>
                <c:pt idx="633">
                  <c:v>90.293733105008229</c:v>
                </c:pt>
                <c:pt idx="634">
                  <c:v>90.74714608690924</c:v>
                </c:pt>
                <c:pt idx="635">
                  <c:v>89.370011151672159</c:v>
                </c:pt>
                <c:pt idx="636">
                  <c:v>91.366708289143375</c:v>
                </c:pt>
                <c:pt idx="637">
                  <c:v>87.235287513687737</c:v>
                </c:pt>
                <c:pt idx="638">
                  <c:v>86.421836645165214</c:v>
                </c:pt>
                <c:pt idx="639">
                  <c:v>84.413561443032179</c:v>
                </c:pt>
                <c:pt idx="640">
                  <c:v>85.467788147287365</c:v>
                </c:pt>
                <c:pt idx="641">
                  <c:v>87.098267107069304</c:v>
                </c:pt>
                <c:pt idx="642">
                  <c:v>91.212632195547258</c:v>
                </c:pt>
                <c:pt idx="643">
                  <c:v>91.724350714110727</c:v>
                </c:pt>
                <c:pt idx="644">
                  <c:v>91.120933923425696</c:v>
                </c:pt>
                <c:pt idx="645">
                  <c:v>91.454781429294968</c:v>
                </c:pt>
                <c:pt idx="646">
                  <c:v>88.331195250725443</c:v>
                </c:pt>
                <c:pt idx="647">
                  <c:v>92.555096815776352</c:v>
                </c:pt>
                <c:pt idx="648">
                  <c:v>92.649206519296456</c:v>
                </c:pt>
                <c:pt idx="649">
                  <c:v>89.646591154262453</c:v>
                </c:pt>
                <c:pt idx="650">
                  <c:v>86.713044933590297</c:v>
                </c:pt>
                <c:pt idx="651">
                  <c:v>88.989468113290954</c:v>
                </c:pt>
                <c:pt idx="652">
                  <c:v>86.719816105199413</c:v>
                </c:pt>
                <c:pt idx="653">
                  <c:v>83.733250333248336</c:v>
                </c:pt>
                <c:pt idx="654">
                  <c:v>83.699075080315524</c:v>
                </c:pt>
                <c:pt idx="655">
                  <c:v>80.987779791917134</c:v>
                </c:pt>
                <c:pt idx="656">
                  <c:v>82.948018003011924</c:v>
                </c:pt>
                <c:pt idx="657">
                  <c:v>80.653053950108003</c:v>
                </c:pt>
                <c:pt idx="658">
                  <c:v>83.569720150990435</c:v>
                </c:pt>
                <c:pt idx="659">
                  <c:v>81.524459020917035</c:v>
                </c:pt>
                <c:pt idx="660">
                  <c:v>83.580579577156001</c:v>
                </c:pt>
                <c:pt idx="661">
                  <c:v>87.24047768060511</c:v>
                </c:pt>
                <c:pt idx="662">
                  <c:v>86.152315269582544</c:v>
                </c:pt>
                <c:pt idx="663">
                  <c:v>86.849202974013238</c:v>
                </c:pt>
                <c:pt idx="664">
                  <c:v>85.755003999622176</c:v>
                </c:pt>
                <c:pt idx="665">
                  <c:v>84.060039212110013</c:v>
                </c:pt>
                <c:pt idx="666">
                  <c:v>84.995530867040259</c:v>
                </c:pt>
                <c:pt idx="667">
                  <c:v>84.201083994307467</c:v>
                </c:pt>
                <c:pt idx="668">
                  <c:v>83.800067743655305</c:v>
                </c:pt>
                <c:pt idx="669">
                  <c:v>84.605932983606309</c:v>
                </c:pt>
                <c:pt idx="670">
                  <c:v>82.796784523912109</c:v>
                </c:pt>
                <c:pt idx="671">
                  <c:v>82.679199296181167</c:v>
                </c:pt>
                <c:pt idx="672">
                  <c:v>81.856102702064518</c:v>
                </c:pt>
                <c:pt idx="673">
                  <c:v>83.141459516458255</c:v>
                </c:pt>
                <c:pt idx="674">
                  <c:v>85.282922386563058</c:v>
                </c:pt>
                <c:pt idx="675">
                  <c:v>85.282922386563058</c:v>
                </c:pt>
                <c:pt idx="676">
                  <c:v>89.564778153900477</c:v>
                </c:pt>
                <c:pt idx="677">
                  <c:v>88.483418853975749</c:v>
                </c:pt>
                <c:pt idx="678">
                  <c:v>88.729193219693428</c:v>
                </c:pt>
                <c:pt idx="679">
                  <c:v>87.990848058901264</c:v>
                </c:pt>
                <c:pt idx="680">
                  <c:v>87.388549150321495</c:v>
                </c:pt>
                <c:pt idx="681">
                  <c:v>87.392829041810273</c:v>
                </c:pt>
                <c:pt idx="682">
                  <c:v>83.484361867380272</c:v>
                </c:pt>
                <c:pt idx="683">
                  <c:v>82.42379517461373</c:v>
                </c:pt>
                <c:pt idx="684">
                  <c:v>83.554469045125614</c:v>
                </c:pt>
                <c:pt idx="685">
                  <c:v>82.127396719271289</c:v>
                </c:pt>
                <c:pt idx="686">
                  <c:v>83.031316189599579</c:v>
                </c:pt>
                <c:pt idx="687">
                  <c:v>80.286404589321009</c:v>
                </c:pt>
                <c:pt idx="688">
                  <c:v>80.157688449770362</c:v>
                </c:pt>
                <c:pt idx="689">
                  <c:v>79.127017118447839</c:v>
                </c:pt>
                <c:pt idx="690">
                  <c:v>79.628035908289348</c:v>
                </c:pt>
                <c:pt idx="691">
                  <c:v>76.657934942774588</c:v>
                </c:pt>
                <c:pt idx="692">
                  <c:v>75.087629979745344</c:v>
                </c:pt>
                <c:pt idx="693">
                  <c:v>75.069791775293965</c:v>
                </c:pt>
                <c:pt idx="694">
                  <c:v>77.794437769978259</c:v>
                </c:pt>
                <c:pt idx="695">
                  <c:v>77.446393161371944</c:v>
                </c:pt>
                <c:pt idx="696">
                  <c:v>79.291345787923788</c:v>
                </c:pt>
                <c:pt idx="697">
                  <c:v>80.041732135964239</c:v>
                </c:pt>
                <c:pt idx="698">
                  <c:v>81.269725628612804</c:v>
                </c:pt>
                <c:pt idx="699">
                  <c:v>81.269725628612804</c:v>
                </c:pt>
                <c:pt idx="700">
                  <c:v>81.269725628612804</c:v>
                </c:pt>
                <c:pt idx="701">
                  <c:v>80.079692218310626</c:v>
                </c:pt>
                <c:pt idx="702">
                  <c:v>80.797037165267923</c:v>
                </c:pt>
                <c:pt idx="703">
                  <c:v>79.860555386187301</c:v>
                </c:pt>
                <c:pt idx="704">
                  <c:v>79.860555386187301</c:v>
                </c:pt>
                <c:pt idx="705">
                  <c:v>79.860555386187301</c:v>
                </c:pt>
                <c:pt idx="706">
                  <c:v>77.472775179056526</c:v>
                </c:pt>
                <c:pt idx="707">
                  <c:v>75.883146825350323</c:v>
                </c:pt>
                <c:pt idx="708">
                  <c:v>76.656242149872284</c:v>
                </c:pt>
                <c:pt idx="709">
                  <c:v>78.991002805724136</c:v>
                </c:pt>
                <c:pt idx="710">
                  <c:v>79.758173355088118</c:v>
                </c:pt>
                <c:pt idx="711">
                  <c:v>77.996630703334432</c:v>
                </c:pt>
                <c:pt idx="712">
                  <c:v>76.877934141093391</c:v>
                </c:pt>
                <c:pt idx="713">
                  <c:v>76.721318858143846</c:v>
                </c:pt>
                <c:pt idx="714">
                  <c:v>76.089236376330604</c:v>
                </c:pt>
                <c:pt idx="715">
                  <c:v>76.69678933080516</c:v>
                </c:pt>
                <c:pt idx="716">
                  <c:v>78.278129387187931</c:v>
                </c:pt>
                <c:pt idx="717">
                  <c:v>76.268321089596228</c:v>
                </c:pt>
                <c:pt idx="718">
                  <c:v>76.457802106440951</c:v>
                </c:pt>
                <c:pt idx="719">
                  <c:v>78.609597401147397</c:v>
                </c:pt>
                <c:pt idx="720">
                  <c:v>78.958600194415382</c:v>
                </c:pt>
                <c:pt idx="721">
                  <c:v>77.892907213708909</c:v>
                </c:pt>
                <c:pt idx="722">
                  <c:v>77.575508544531587</c:v>
                </c:pt>
                <c:pt idx="723">
                  <c:v>77.598952129253703</c:v>
                </c:pt>
                <c:pt idx="724">
                  <c:v>76.166961122136144</c:v>
                </c:pt>
                <c:pt idx="725">
                  <c:v>76.275076291460934</c:v>
                </c:pt>
                <c:pt idx="726">
                  <c:v>74.910365817336796</c:v>
                </c:pt>
                <c:pt idx="727">
                  <c:v>76.096997672090055</c:v>
                </c:pt>
                <c:pt idx="728">
                  <c:v>78.193713318494986</c:v>
                </c:pt>
                <c:pt idx="729">
                  <c:v>78.732516523494922</c:v>
                </c:pt>
                <c:pt idx="730">
                  <c:v>78.625199841388167</c:v>
                </c:pt>
                <c:pt idx="731">
                  <c:v>77.920007869889687</c:v>
                </c:pt>
                <c:pt idx="732">
                  <c:v>78.862717849271164</c:v>
                </c:pt>
                <c:pt idx="733">
                  <c:v>77.469677048650397</c:v>
                </c:pt>
                <c:pt idx="734">
                  <c:v>77.037519796494038</c:v>
                </c:pt>
                <c:pt idx="735">
                  <c:v>79.102487591109067</c:v>
                </c:pt>
                <c:pt idx="736">
                  <c:v>80.864269789028171</c:v>
                </c:pt>
                <c:pt idx="737">
                  <c:v>80.864269789028171</c:v>
                </c:pt>
                <c:pt idx="738">
                  <c:v>80.864269789028171</c:v>
                </c:pt>
                <c:pt idx="739">
                  <c:v>81.893423994636393</c:v>
                </c:pt>
                <c:pt idx="740">
                  <c:v>81.915254635178044</c:v>
                </c:pt>
                <c:pt idx="741">
                  <c:v>81.825297065191833</c:v>
                </c:pt>
                <c:pt idx="742">
                  <c:v>81.893871147478507</c:v>
                </c:pt>
                <c:pt idx="743">
                  <c:v>82.841723384544238</c:v>
                </c:pt>
                <c:pt idx="744">
                  <c:v>82.740874448903739</c:v>
                </c:pt>
                <c:pt idx="745">
                  <c:v>82.660259179368794</c:v>
                </c:pt>
                <c:pt idx="746">
                  <c:v>82.376876065680662</c:v>
                </c:pt>
                <c:pt idx="747">
                  <c:v>81.47892927974344</c:v>
                </c:pt>
                <c:pt idx="748">
                  <c:v>81.931336167749691</c:v>
                </c:pt>
                <c:pt idx="749">
                  <c:v>80.596185690437991</c:v>
                </c:pt>
                <c:pt idx="750">
                  <c:v>80.431936869683838</c:v>
                </c:pt>
                <c:pt idx="751">
                  <c:v>79.818682716472352</c:v>
                </c:pt>
                <c:pt idx="752">
                  <c:v>78.540815712184013</c:v>
                </c:pt>
                <c:pt idx="753">
                  <c:v>77.123325232946371</c:v>
                </c:pt>
                <c:pt idx="754">
                  <c:v>78.100961043245604</c:v>
                </c:pt>
                <c:pt idx="755">
                  <c:v>78.060749226944296</c:v>
                </c:pt>
                <c:pt idx="756">
                  <c:v>77.606266272171084</c:v>
                </c:pt>
                <c:pt idx="757">
                  <c:v>78.009342619845839</c:v>
                </c:pt>
                <c:pt idx="758">
                  <c:v>80.304051156839989</c:v>
                </c:pt>
                <c:pt idx="759">
                  <c:v>82.286008220265899</c:v>
                </c:pt>
                <c:pt idx="760">
                  <c:v>81.371484839681813</c:v>
                </c:pt>
                <c:pt idx="761">
                  <c:v>82.989299792185392</c:v>
                </c:pt>
                <c:pt idx="762">
                  <c:v>82.896483637958539</c:v>
                </c:pt>
                <c:pt idx="763">
                  <c:v>82.253877094611298</c:v>
                </c:pt>
                <c:pt idx="764">
                  <c:v>82.81637940024315</c:v>
                </c:pt>
                <c:pt idx="765">
                  <c:v>80.774727432395352</c:v>
                </c:pt>
                <c:pt idx="766">
                  <c:v>79.999891405738026</c:v>
                </c:pt>
                <c:pt idx="767">
                  <c:v>81.834479668199492</c:v>
                </c:pt>
                <c:pt idx="768">
                  <c:v>81.685497923054584</c:v>
                </c:pt>
                <c:pt idx="769">
                  <c:v>83.556513172403754</c:v>
                </c:pt>
                <c:pt idx="770">
                  <c:v>84.83610490908309</c:v>
                </c:pt>
                <c:pt idx="771">
                  <c:v>84.83610490908309</c:v>
                </c:pt>
                <c:pt idx="772">
                  <c:v>85.817030486720711</c:v>
                </c:pt>
                <c:pt idx="773">
                  <c:v>85.804094993788198</c:v>
                </c:pt>
                <c:pt idx="774">
                  <c:v>85.695420883410748</c:v>
                </c:pt>
                <c:pt idx="775">
                  <c:v>85.921472614842443</c:v>
                </c:pt>
                <c:pt idx="776">
                  <c:v>86.578547746580853</c:v>
                </c:pt>
                <c:pt idx="777">
                  <c:v>86.619526110611488</c:v>
                </c:pt>
                <c:pt idx="778">
                  <c:v>86.207746252259938</c:v>
                </c:pt>
                <c:pt idx="779">
                  <c:v>87.703823843498668</c:v>
                </c:pt>
                <c:pt idx="780">
                  <c:v>87.313315684636123</c:v>
                </c:pt>
                <c:pt idx="781">
                  <c:v>86.164420335808202</c:v>
                </c:pt>
                <c:pt idx="782">
                  <c:v>85.855373842931741</c:v>
                </c:pt>
                <c:pt idx="783">
                  <c:v>85.855373842931741</c:v>
                </c:pt>
                <c:pt idx="784">
                  <c:v>87.222527687943142</c:v>
                </c:pt>
                <c:pt idx="785">
                  <c:v>88.92728192874867</c:v>
                </c:pt>
                <c:pt idx="786">
                  <c:v>90.379522571716123</c:v>
                </c:pt>
                <c:pt idx="787">
                  <c:v>88.687176822279184</c:v>
                </c:pt>
                <c:pt idx="788">
                  <c:v>89.130385137533423</c:v>
                </c:pt>
                <c:pt idx="789">
                  <c:v>88.353073800500127</c:v>
                </c:pt>
                <c:pt idx="790">
                  <c:v>89.796882418444909</c:v>
                </c:pt>
                <c:pt idx="791">
                  <c:v>89.796882418444909</c:v>
                </c:pt>
                <c:pt idx="792">
                  <c:v>91.592839869296824</c:v>
                </c:pt>
                <c:pt idx="793">
                  <c:v>92.706937145161845</c:v>
                </c:pt>
                <c:pt idx="794">
                  <c:v>91.192254801742394</c:v>
                </c:pt>
                <c:pt idx="795">
                  <c:v>90.902004697978981</c:v>
                </c:pt>
                <c:pt idx="796">
                  <c:v>91.266019050946426</c:v>
                </c:pt>
                <c:pt idx="797">
                  <c:v>91.342306519759504</c:v>
                </c:pt>
                <c:pt idx="798">
                  <c:v>90.695452024412219</c:v>
                </c:pt>
                <c:pt idx="799">
                  <c:v>90.024706791500691</c:v>
                </c:pt>
                <c:pt idx="800">
                  <c:v>90.479093927807739</c:v>
                </c:pt>
                <c:pt idx="801">
                  <c:v>91.424598612452399</c:v>
                </c:pt>
                <c:pt idx="802">
                  <c:v>89.756718511376704</c:v>
                </c:pt>
                <c:pt idx="803">
                  <c:v>88.630196774398712</c:v>
                </c:pt>
                <c:pt idx="804">
                  <c:v>87.675525456490774</c:v>
                </c:pt>
                <c:pt idx="805">
                  <c:v>88.012534971743563</c:v>
                </c:pt>
                <c:pt idx="806">
                  <c:v>86.839142035065677</c:v>
                </c:pt>
                <c:pt idx="807">
                  <c:v>87.209576225266275</c:v>
                </c:pt>
                <c:pt idx="808">
                  <c:v>85.645387674327338</c:v>
                </c:pt>
                <c:pt idx="809">
                  <c:v>86.613904760596384</c:v>
                </c:pt>
                <c:pt idx="810">
                  <c:v>86.198739316440268</c:v>
                </c:pt>
                <c:pt idx="811">
                  <c:v>84.25713779701492</c:v>
                </c:pt>
                <c:pt idx="812">
                  <c:v>84.689662353291567</c:v>
                </c:pt>
                <c:pt idx="813">
                  <c:v>86.614192215994876</c:v>
                </c:pt>
                <c:pt idx="814">
                  <c:v>85.474719016340018</c:v>
                </c:pt>
                <c:pt idx="815">
                  <c:v>85.474719016340018</c:v>
                </c:pt>
                <c:pt idx="816">
                  <c:v>84.597133654463207</c:v>
                </c:pt>
                <c:pt idx="817">
                  <c:v>84.335645060294183</c:v>
                </c:pt>
                <c:pt idx="818">
                  <c:v>84.345785847963484</c:v>
                </c:pt>
                <c:pt idx="819">
                  <c:v>86.039313358483142</c:v>
                </c:pt>
                <c:pt idx="820">
                  <c:v>85.739193952704554</c:v>
                </c:pt>
                <c:pt idx="821">
                  <c:v>85.194641639734627</c:v>
                </c:pt>
                <c:pt idx="822">
                  <c:v>84.859277008151039</c:v>
                </c:pt>
                <c:pt idx="823">
                  <c:v>85.760960714268776</c:v>
                </c:pt>
                <c:pt idx="824">
                  <c:v>85.03655714030387</c:v>
                </c:pt>
                <c:pt idx="825">
                  <c:v>86.61764168077687</c:v>
                </c:pt>
                <c:pt idx="826">
                  <c:v>85.836433726119452</c:v>
                </c:pt>
                <c:pt idx="827">
                  <c:v>86.018919994933995</c:v>
                </c:pt>
                <c:pt idx="828">
                  <c:v>85.873196077638752</c:v>
                </c:pt>
                <c:pt idx="829">
                  <c:v>85.98515995535459</c:v>
                </c:pt>
                <c:pt idx="830">
                  <c:v>84.920185613144369</c:v>
                </c:pt>
                <c:pt idx="831">
                  <c:v>86.263720206245665</c:v>
                </c:pt>
                <c:pt idx="832">
                  <c:v>84.662338120689682</c:v>
                </c:pt>
                <c:pt idx="833">
                  <c:v>84.768808406345286</c:v>
                </c:pt>
                <c:pt idx="834">
                  <c:v>84.252442692172735</c:v>
                </c:pt>
                <c:pt idx="835">
                  <c:v>84.809227829323291</c:v>
                </c:pt>
                <c:pt idx="836">
                  <c:v>83.872155169701301</c:v>
                </c:pt>
                <c:pt idx="837">
                  <c:v>83.281210749362302</c:v>
                </c:pt>
                <c:pt idx="838">
                  <c:v>83.591566761276368</c:v>
                </c:pt>
                <c:pt idx="839">
                  <c:v>82.694131007158688</c:v>
                </c:pt>
                <c:pt idx="840">
                  <c:v>82.694131007158688</c:v>
                </c:pt>
                <c:pt idx="841">
                  <c:v>83.986035416740478</c:v>
                </c:pt>
                <c:pt idx="842">
                  <c:v>84.830435649834868</c:v>
                </c:pt>
                <c:pt idx="843">
                  <c:v>85.021609459581882</c:v>
                </c:pt>
                <c:pt idx="844">
                  <c:v>84.48358877205564</c:v>
                </c:pt>
                <c:pt idx="845">
                  <c:v>84.751034080871364</c:v>
                </c:pt>
                <c:pt idx="846">
                  <c:v>83.588516540103413</c:v>
                </c:pt>
                <c:pt idx="847">
                  <c:v>82.40400866135019</c:v>
                </c:pt>
                <c:pt idx="848">
                  <c:v>82.203109277287254</c:v>
                </c:pt>
                <c:pt idx="849">
                  <c:v>81.311215024462896</c:v>
                </c:pt>
                <c:pt idx="850">
                  <c:v>79.539914858904552</c:v>
                </c:pt>
                <c:pt idx="851">
                  <c:v>78.64436353462149</c:v>
                </c:pt>
                <c:pt idx="852">
                  <c:v>77.82941151012902</c:v>
                </c:pt>
                <c:pt idx="853">
                  <c:v>79.212487190268448</c:v>
                </c:pt>
                <c:pt idx="854">
                  <c:v>80.240204118884165</c:v>
                </c:pt>
                <c:pt idx="855">
                  <c:v>79.684872228470468</c:v>
                </c:pt>
                <c:pt idx="856">
                  <c:v>81.229737388732431</c:v>
                </c:pt>
                <c:pt idx="857">
                  <c:v>80.069184126520895</c:v>
                </c:pt>
                <c:pt idx="858">
                  <c:v>79.942128840383788</c:v>
                </c:pt>
                <c:pt idx="859">
                  <c:v>80.307484651877559</c:v>
                </c:pt>
                <c:pt idx="860">
                  <c:v>79.866799556232365</c:v>
                </c:pt>
                <c:pt idx="861">
                  <c:v>77.57673821484731</c:v>
                </c:pt>
                <c:pt idx="862">
                  <c:v>78.81547934545091</c:v>
                </c:pt>
                <c:pt idx="863">
                  <c:v>78.367272500211627</c:v>
                </c:pt>
                <c:pt idx="864">
                  <c:v>77.274478863324347</c:v>
                </c:pt>
                <c:pt idx="865">
                  <c:v>76.670055978744557</c:v>
                </c:pt>
                <c:pt idx="866">
                  <c:v>75.869716270342522</c:v>
                </c:pt>
                <c:pt idx="867">
                  <c:v>75.405028648922553</c:v>
                </c:pt>
                <c:pt idx="868">
                  <c:v>75.777363238702137</c:v>
                </c:pt>
                <c:pt idx="869">
                  <c:v>74.400467849630459</c:v>
                </c:pt>
                <c:pt idx="870">
                  <c:v>74.497627774323533</c:v>
                </c:pt>
                <c:pt idx="871">
                  <c:v>73.013096308257886</c:v>
                </c:pt>
                <c:pt idx="872">
                  <c:v>70.804209177460422</c:v>
                </c:pt>
                <c:pt idx="873">
                  <c:v>71.13700268020186</c:v>
                </c:pt>
                <c:pt idx="874">
                  <c:v>73.521636847693486</c:v>
                </c:pt>
                <c:pt idx="875">
                  <c:v>76.200066402196683</c:v>
                </c:pt>
                <c:pt idx="876">
                  <c:v>75.303524953763244</c:v>
                </c:pt>
                <c:pt idx="877">
                  <c:v>74.459763510443295</c:v>
                </c:pt>
                <c:pt idx="878">
                  <c:v>72.625702249545753</c:v>
                </c:pt>
                <c:pt idx="879">
                  <c:v>74.201756320545002</c:v>
                </c:pt>
                <c:pt idx="880">
                  <c:v>75.642083534219068</c:v>
                </c:pt>
                <c:pt idx="881">
                  <c:v>74.255670177508165</c:v>
                </c:pt>
                <c:pt idx="882">
                  <c:v>74.255670177508165</c:v>
                </c:pt>
                <c:pt idx="883">
                  <c:v>74.677830369694448</c:v>
                </c:pt>
                <c:pt idx="884">
                  <c:v>74.510195963135743</c:v>
                </c:pt>
                <c:pt idx="885">
                  <c:v>74.26568320722258</c:v>
                </c:pt>
                <c:pt idx="886">
                  <c:v>74.100412322829314</c:v>
                </c:pt>
                <c:pt idx="887">
                  <c:v>75.507378740532971</c:v>
                </c:pt>
                <c:pt idx="888">
                  <c:v>75.639208980234059</c:v>
                </c:pt>
                <c:pt idx="889">
                  <c:v>77.538059494004685</c:v>
                </c:pt>
                <c:pt idx="890">
                  <c:v>77.53483360564374</c:v>
                </c:pt>
                <c:pt idx="891">
                  <c:v>75.479527506367205</c:v>
                </c:pt>
                <c:pt idx="892">
                  <c:v>74.403358373359822</c:v>
                </c:pt>
                <c:pt idx="893">
                  <c:v>73.88339946670601</c:v>
                </c:pt>
                <c:pt idx="894">
                  <c:v>72.406996600520174</c:v>
                </c:pt>
                <c:pt idx="895">
                  <c:v>72.330102281421361</c:v>
                </c:pt>
                <c:pt idx="896">
                  <c:v>71.594695553591635</c:v>
                </c:pt>
                <c:pt idx="897">
                  <c:v>70.197614407647492</c:v>
                </c:pt>
                <c:pt idx="898">
                  <c:v>70.477388359110009</c:v>
                </c:pt>
                <c:pt idx="899">
                  <c:v>71.958614088092901</c:v>
                </c:pt>
                <c:pt idx="900">
                  <c:v>72.364133806654905</c:v>
                </c:pt>
                <c:pt idx="901">
                  <c:v>75.11123326191094</c:v>
                </c:pt>
                <c:pt idx="902">
                  <c:v>76.012900998284309</c:v>
                </c:pt>
                <c:pt idx="903">
                  <c:v>76.231750375009142</c:v>
                </c:pt>
                <c:pt idx="904">
                  <c:v>78.114918599817145</c:v>
                </c:pt>
                <c:pt idx="905">
                  <c:v>78.421920965415367</c:v>
                </c:pt>
                <c:pt idx="906">
                  <c:v>78.792179488428005</c:v>
                </c:pt>
                <c:pt idx="907">
                  <c:v>78.792179488428005</c:v>
                </c:pt>
                <c:pt idx="908">
                  <c:v>75.636925306790374</c:v>
                </c:pt>
                <c:pt idx="909">
                  <c:v>74.595378579557931</c:v>
                </c:pt>
                <c:pt idx="910">
                  <c:v>75.315150927658109</c:v>
                </c:pt>
                <c:pt idx="911">
                  <c:v>75.434860131389087</c:v>
                </c:pt>
                <c:pt idx="912">
                  <c:v>75.772141132295999</c:v>
                </c:pt>
                <c:pt idx="913">
                  <c:v>75.180046890363016</c:v>
                </c:pt>
                <c:pt idx="914">
                  <c:v>75.099112225940843</c:v>
                </c:pt>
                <c:pt idx="915">
                  <c:v>76.290886338378371</c:v>
                </c:pt>
                <c:pt idx="916">
                  <c:v>76.010537476118856</c:v>
                </c:pt>
                <c:pt idx="917">
                  <c:v>75.392077186245643</c:v>
                </c:pt>
                <c:pt idx="918">
                  <c:v>75.126388549309638</c:v>
                </c:pt>
                <c:pt idx="919">
                  <c:v>74.643942572160114</c:v>
                </c:pt>
                <c:pt idx="920">
                  <c:v>72.867308511985172</c:v>
                </c:pt>
                <c:pt idx="921">
                  <c:v>73.251332954637093</c:v>
                </c:pt>
                <c:pt idx="922">
                  <c:v>73.251332954637093</c:v>
                </c:pt>
                <c:pt idx="923">
                  <c:v>76.74048255137707</c:v>
                </c:pt>
                <c:pt idx="924">
                  <c:v>76.191810044361972</c:v>
                </c:pt>
                <c:pt idx="925">
                  <c:v>76.729447458023557</c:v>
                </c:pt>
                <c:pt idx="926">
                  <c:v>74.927677020224195</c:v>
                </c:pt>
                <c:pt idx="927">
                  <c:v>73.772106318253321</c:v>
                </c:pt>
                <c:pt idx="928">
                  <c:v>73.790711070434028</c:v>
                </c:pt>
                <c:pt idx="929">
                  <c:v>75.16161780537027</c:v>
                </c:pt>
                <c:pt idx="930">
                  <c:v>74.871878733426414</c:v>
                </c:pt>
                <c:pt idx="931">
                  <c:v>74.286523723613811</c:v>
                </c:pt>
                <c:pt idx="932">
                  <c:v>74.81326977162108</c:v>
                </c:pt>
                <c:pt idx="933">
                  <c:v>75.453528762547236</c:v>
                </c:pt>
                <c:pt idx="934">
                  <c:v>75.753408622160407</c:v>
                </c:pt>
                <c:pt idx="935">
                  <c:v>76.876576712822555</c:v>
                </c:pt>
                <c:pt idx="936">
                  <c:v>76.876576712822555</c:v>
                </c:pt>
                <c:pt idx="937">
                  <c:v>76.894750281905502</c:v>
                </c:pt>
                <c:pt idx="938">
                  <c:v>77.108617098389672</c:v>
                </c:pt>
                <c:pt idx="939">
                  <c:v>74.8448100167343</c:v>
                </c:pt>
                <c:pt idx="940">
                  <c:v>75.290365884409638</c:v>
                </c:pt>
                <c:pt idx="941">
                  <c:v>73.257864580080792</c:v>
                </c:pt>
                <c:pt idx="942">
                  <c:v>72.056061468184467</c:v>
                </c:pt>
                <c:pt idx="943">
                  <c:v>71.938508179942232</c:v>
                </c:pt>
                <c:pt idx="944">
                  <c:v>71.727356219999464</c:v>
                </c:pt>
                <c:pt idx="945">
                  <c:v>74.08885022791182</c:v>
                </c:pt>
                <c:pt idx="946">
                  <c:v>72.439974122625856</c:v>
                </c:pt>
                <c:pt idx="947">
                  <c:v>72.219495831976175</c:v>
                </c:pt>
                <c:pt idx="948">
                  <c:v>70.974750077492814</c:v>
                </c:pt>
                <c:pt idx="949">
                  <c:v>73.633345209499495</c:v>
                </c:pt>
                <c:pt idx="950">
                  <c:v>72.871077371654366</c:v>
                </c:pt>
                <c:pt idx="951">
                  <c:v>72.2834067489094</c:v>
                </c:pt>
                <c:pt idx="952">
                  <c:v>71.460310154792751</c:v>
                </c:pt>
                <c:pt idx="953">
                  <c:v>71.660187475216574</c:v>
                </c:pt>
                <c:pt idx="954">
                  <c:v>71.889145700121986</c:v>
                </c:pt>
                <c:pt idx="955">
                  <c:v>72.281426500608632</c:v>
                </c:pt>
                <c:pt idx="956">
                  <c:v>70.124105674353217</c:v>
                </c:pt>
                <c:pt idx="957">
                  <c:v>68.989215791329997</c:v>
                </c:pt>
                <c:pt idx="958">
                  <c:v>69.419712190072786</c:v>
                </c:pt>
                <c:pt idx="959">
                  <c:v>70.290718017272809</c:v>
                </c:pt>
                <c:pt idx="960">
                  <c:v>70.290718017272809</c:v>
                </c:pt>
                <c:pt idx="961">
                  <c:v>70.290718017272809</c:v>
                </c:pt>
                <c:pt idx="962">
                  <c:v>69.890532193327417</c:v>
                </c:pt>
                <c:pt idx="963">
                  <c:v>69.714274124813713</c:v>
                </c:pt>
                <c:pt idx="964">
                  <c:v>69.228777926491205</c:v>
                </c:pt>
                <c:pt idx="965">
                  <c:v>69.228777926491205</c:v>
                </c:pt>
                <c:pt idx="966">
                  <c:v>69.228777926491205</c:v>
                </c:pt>
                <c:pt idx="967">
                  <c:v>67.298163591186309</c:v>
                </c:pt>
                <c:pt idx="968">
                  <c:v>67.742569637267636</c:v>
                </c:pt>
                <c:pt idx="969">
                  <c:v>66.710636696140583</c:v>
                </c:pt>
                <c:pt idx="970">
                  <c:v>64.988427524748346</c:v>
                </c:pt>
                <c:pt idx="971">
                  <c:v>64.856661164024715</c:v>
                </c:pt>
                <c:pt idx="972">
                  <c:v>63.799911240160469</c:v>
                </c:pt>
                <c:pt idx="973">
                  <c:v>63.102576382887676</c:v>
                </c:pt>
                <c:pt idx="974">
                  <c:v>62.193275108709685</c:v>
                </c:pt>
                <c:pt idx="975">
                  <c:v>63.080665893624207</c:v>
                </c:pt>
                <c:pt idx="976">
                  <c:v>61.593914633092361</c:v>
                </c:pt>
                <c:pt idx="977">
                  <c:v>60.584850365890432</c:v>
                </c:pt>
                <c:pt idx="978">
                  <c:v>60.776088054614874</c:v>
                </c:pt>
                <c:pt idx="979">
                  <c:v>60.118869195177226</c:v>
                </c:pt>
                <c:pt idx="980">
                  <c:v>60.233260474035944</c:v>
                </c:pt>
                <c:pt idx="981">
                  <c:v>60.734886114163189</c:v>
                </c:pt>
                <c:pt idx="982">
                  <c:v>60.734886114163189</c:v>
                </c:pt>
                <c:pt idx="983">
                  <c:v>59.882516978632609</c:v>
                </c:pt>
                <c:pt idx="984">
                  <c:v>61.286081840787354</c:v>
                </c:pt>
                <c:pt idx="985">
                  <c:v>61.691425892161384</c:v>
                </c:pt>
                <c:pt idx="986">
                  <c:v>64.52733309580961</c:v>
                </c:pt>
                <c:pt idx="987">
                  <c:v>64.789316752053836</c:v>
                </c:pt>
                <c:pt idx="988">
                  <c:v>61.637096821844828</c:v>
                </c:pt>
                <c:pt idx="989">
                  <c:v>63.222333495851714</c:v>
                </c:pt>
                <c:pt idx="990">
                  <c:v>65.191259247878946</c:v>
                </c:pt>
                <c:pt idx="991">
                  <c:v>64.824530038370099</c:v>
                </c:pt>
                <c:pt idx="992">
                  <c:v>64.824530038370099</c:v>
                </c:pt>
                <c:pt idx="993">
                  <c:v>64.824530038370099</c:v>
                </c:pt>
                <c:pt idx="994">
                  <c:v>64.480366077643538</c:v>
                </c:pt>
                <c:pt idx="995">
                  <c:v>62.790319971394609</c:v>
                </c:pt>
                <c:pt idx="996">
                  <c:v>63.572438201480608</c:v>
                </c:pt>
                <c:pt idx="997">
                  <c:v>64.02732039986283</c:v>
                </c:pt>
                <c:pt idx="998">
                  <c:v>65.392430117595978</c:v>
                </c:pt>
                <c:pt idx="999">
                  <c:v>66.483355294393021</c:v>
                </c:pt>
                <c:pt idx="1000">
                  <c:v>66.238714780524973</c:v>
                </c:pt>
                <c:pt idx="1001">
                  <c:v>66.343763758932454</c:v>
                </c:pt>
                <c:pt idx="1002">
                  <c:v>69.044966168894604</c:v>
                </c:pt>
                <c:pt idx="1003">
                  <c:v>67.904854179465303</c:v>
                </c:pt>
                <c:pt idx="1004">
                  <c:v>67.20796647503461</c:v>
                </c:pt>
                <c:pt idx="1005">
                  <c:v>66.893905482428778</c:v>
                </c:pt>
                <c:pt idx="1006">
                  <c:v>66.423085479174148</c:v>
                </c:pt>
                <c:pt idx="1007">
                  <c:v>68.340700442569073</c:v>
                </c:pt>
                <c:pt idx="1008">
                  <c:v>70.461370705515691</c:v>
                </c:pt>
                <c:pt idx="1009">
                  <c:v>71.693739908119198</c:v>
                </c:pt>
                <c:pt idx="1010">
                  <c:v>75.366637383478249</c:v>
                </c:pt>
                <c:pt idx="1011">
                  <c:v>78.387282589895975</c:v>
                </c:pt>
                <c:pt idx="1012">
                  <c:v>78.644762778230358</c:v>
                </c:pt>
                <c:pt idx="1013">
                  <c:v>78.41486233840763</c:v>
                </c:pt>
                <c:pt idx="1014">
                  <c:v>77.716904661104735</c:v>
                </c:pt>
                <c:pt idx="1015">
                  <c:v>79.163795439711222</c:v>
                </c:pt>
                <c:pt idx="1016">
                  <c:v>79.271703002359331</c:v>
                </c:pt>
                <c:pt idx="1017">
                  <c:v>78.039892740808455</c:v>
                </c:pt>
                <c:pt idx="1018">
                  <c:v>75.265437113461815</c:v>
                </c:pt>
                <c:pt idx="1019">
                  <c:v>76.276976691039707</c:v>
                </c:pt>
                <c:pt idx="1020">
                  <c:v>81.308021075590474</c:v>
                </c:pt>
                <c:pt idx="1021">
                  <c:v>81.149712999738668</c:v>
                </c:pt>
                <c:pt idx="1022">
                  <c:v>81.719657206242786</c:v>
                </c:pt>
                <c:pt idx="1023">
                  <c:v>81.46198538097606</c:v>
                </c:pt>
                <c:pt idx="1024">
                  <c:v>79.353739579142413</c:v>
                </c:pt>
                <c:pt idx="1025">
                  <c:v>79.301582394058983</c:v>
                </c:pt>
                <c:pt idx="1026">
                  <c:v>79.301582394058983</c:v>
                </c:pt>
                <c:pt idx="1027">
                  <c:v>81.187353687197856</c:v>
                </c:pt>
                <c:pt idx="1028">
                  <c:v>81.693211309580789</c:v>
                </c:pt>
                <c:pt idx="1029">
                  <c:v>81.843231088109192</c:v>
                </c:pt>
                <c:pt idx="1030">
                  <c:v>79.936986582699362</c:v>
                </c:pt>
                <c:pt idx="1031">
                  <c:v>80.74547086072559</c:v>
                </c:pt>
                <c:pt idx="1032">
                  <c:v>77.900381054069712</c:v>
                </c:pt>
                <c:pt idx="1033">
                  <c:v>78.337377138767479</c:v>
                </c:pt>
                <c:pt idx="1034">
                  <c:v>76.808465753122277</c:v>
                </c:pt>
                <c:pt idx="1035">
                  <c:v>77.474180516560054</c:v>
                </c:pt>
                <c:pt idx="1036">
                  <c:v>80.316523527185822</c:v>
                </c:pt>
                <c:pt idx="1037">
                  <c:v>80.112973165558955</c:v>
                </c:pt>
                <c:pt idx="1038">
                  <c:v>83.045641050291238</c:v>
                </c:pt>
                <c:pt idx="1039">
                  <c:v>84.878935763459452</c:v>
                </c:pt>
                <c:pt idx="1040">
                  <c:v>83.699059110570957</c:v>
                </c:pt>
                <c:pt idx="1041">
                  <c:v>85.0033400720326</c:v>
                </c:pt>
                <c:pt idx="1042">
                  <c:v>84.470493581679364</c:v>
                </c:pt>
                <c:pt idx="1043">
                  <c:v>85.773576812313934</c:v>
                </c:pt>
                <c:pt idx="1044">
                  <c:v>85.647224194928725</c:v>
                </c:pt>
                <c:pt idx="1045">
                  <c:v>85.647224194928725</c:v>
                </c:pt>
                <c:pt idx="1046">
                  <c:v>84.492531828897711</c:v>
                </c:pt>
                <c:pt idx="1047">
                  <c:v>82.821825083070095</c:v>
                </c:pt>
                <c:pt idx="1048">
                  <c:v>84.771395504931647</c:v>
                </c:pt>
                <c:pt idx="1049">
                  <c:v>86.999621996150438</c:v>
                </c:pt>
                <c:pt idx="1050">
                  <c:v>86.734811695154292</c:v>
                </c:pt>
                <c:pt idx="1051">
                  <c:v>86.093706307777012</c:v>
                </c:pt>
                <c:pt idx="1052">
                  <c:v>85.5364101388069</c:v>
                </c:pt>
                <c:pt idx="1053">
                  <c:v>83.458187456372144</c:v>
                </c:pt>
                <c:pt idx="1054">
                  <c:v>83.92547814612297</c:v>
                </c:pt>
                <c:pt idx="1055">
                  <c:v>82.517329967336579</c:v>
                </c:pt>
                <c:pt idx="1056">
                  <c:v>82.592036431457899</c:v>
                </c:pt>
                <c:pt idx="1057">
                  <c:v>81.429838285577162</c:v>
                </c:pt>
                <c:pt idx="1058">
                  <c:v>84.752886571217104</c:v>
                </c:pt>
                <c:pt idx="1059">
                  <c:v>84.263493755270474</c:v>
                </c:pt>
                <c:pt idx="1060">
                  <c:v>85.025026984874984</c:v>
                </c:pt>
                <c:pt idx="1061">
                  <c:v>82.730158750437226</c:v>
                </c:pt>
                <c:pt idx="1062">
                  <c:v>82.727938955971027</c:v>
                </c:pt>
                <c:pt idx="1063">
                  <c:v>81.189301996009902</c:v>
                </c:pt>
                <c:pt idx="1064">
                  <c:v>80.745742346379714</c:v>
                </c:pt>
                <c:pt idx="1065">
                  <c:v>80.060368827633397</c:v>
                </c:pt>
                <c:pt idx="1066">
                  <c:v>79.405960643203301</c:v>
                </c:pt>
                <c:pt idx="1067">
                  <c:v>78.779419662683352</c:v>
                </c:pt>
                <c:pt idx="1068">
                  <c:v>78.803006975104736</c:v>
                </c:pt>
                <c:pt idx="1069">
                  <c:v>79.022862445724314</c:v>
                </c:pt>
                <c:pt idx="1070">
                  <c:v>79.022862445724314</c:v>
                </c:pt>
                <c:pt idx="1071">
                  <c:v>78.333975583218546</c:v>
                </c:pt>
                <c:pt idx="1072">
                  <c:v>78.194799261111356</c:v>
                </c:pt>
                <c:pt idx="1073">
                  <c:v>77.408081744649351</c:v>
                </c:pt>
                <c:pt idx="1074">
                  <c:v>78.271949096119954</c:v>
                </c:pt>
                <c:pt idx="1075">
                  <c:v>79.668646968199411</c:v>
                </c:pt>
                <c:pt idx="1076">
                  <c:v>80.838047468787011</c:v>
                </c:pt>
                <c:pt idx="1077">
                  <c:v>80.53829536712874</c:v>
                </c:pt>
                <c:pt idx="1078">
                  <c:v>80.627821754017205</c:v>
                </c:pt>
                <c:pt idx="1079">
                  <c:v>82.450656284628877</c:v>
                </c:pt>
                <c:pt idx="1080">
                  <c:v>81.634873833429623</c:v>
                </c:pt>
                <c:pt idx="1081">
                  <c:v>78.925926097452319</c:v>
                </c:pt>
                <c:pt idx="1082">
                  <c:v>79.307012107141787</c:v>
                </c:pt>
                <c:pt idx="1083">
                  <c:v>77.690075490578067</c:v>
                </c:pt>
                <c:pt idx="1084">
                  <c:v>78.115589329080194</c:v>
                </c:pt>
                <c:pt idx="1085">
                  <c:v>78.909093986895684</c:v>
                </c:pt>
                <c:pt idx="1086">
                  <c:v>79.104276202477308</c:v>
                </c:pt>
                <c:pt idx="1087">
                  <c:v>80.374701305893382</c:v>
                </c:pt>
                <c:pt idx="1088">
                  <c:v>81.186666988190325</c:v>
                </c:pt>
                <c:pt idx="1089">
                  <c:v>80.098328909979784</c:v>
                </c:pt>
                <c:pt idx="1090">
                  <c:v>82.339714470552124</c:v>
                </c:pt>
                <c:pt idx="1091">
                  <c:v>80.016819334760612</c:v>
                </c:pt>
                <c:pt idx="1092">
                  <c:v>78.643852502801764</c:v>
                </c:pt>
                <c:pt idx="1093">
                  <c:v>79.859197957916322</c:v>
                </c:pt>
                <c:pt idx="1094">
                  <c:v>81.448746462900715</c:v>
                </c:pt>
                <c:pt idx="1095">
                  <c:v>82.287189981348391</c:v>
                </c:pt>
                <c:pt idx="1096">
                  <c:v>83.414829600431645</c:v>
                </c:pt>
                <c:pt idx="1097">
                  <c:v>83.950806160679662</c:v>
                </c:pt>
                <c:pt idx="1098">
                  <c:v>82.790779900032035</c:v>
                </c:pt>
                <c:pt idx="1099">
                  <c:v>82.885863757958163</c:v>
                </c:pt>
                <c:pt idx="1100">
                  <c:v>83.066082323073459</c:v>
                </c:pt>
                <c:pt idx="1101">
                  <c:v>84.864403296090799</c:v>
                </c:pt>
                <c:pt idx="1102">
                  <c:v>86.172916239808146</c:v>
                </c:pt>
                <c:pt idx="1103">
                  <c:v>86.646099765228229</c:v>
                </c:pt>
                <c:pt idx="1104">
                  <c:v>87.192073385446292</c:v>
                </c:pt>
                <c:pt idx="1105">
                  <c:v>88.601531083270302</c:v>
                </c:pt>
                <c:pt idx="1106">
                  <c:v>88.757028484114556</c:v>
                </c:pt>
                <c:pt idx="1107">
                  <c:v>90.203839413999233</c:v>
                </c:pt>
                <c:pt idx="1108">
                  <c:v>90.545352397161849</c:v>
                </c:pt>
                <c:pt idx="1109">
                  <c:v>90.353699495084015</c:v>
                </c:pt>
                <c:pt idx="1110">
                  <c:v>90.455011553310968</c:v>
                </c:pt>
                <c:pt idx="1111">
                  <c:v>91.030864565228697</c:v>
                </c:pt>
                <c:pt idx="1112">
                  <c:v>90.824295921917567</c:v>
                </c:pt>
                <c:pt idx="1113">
                  <c:v>90.680600162156182</c:v>
                </c:pt>
                <c:pt idx="1114">
                  <c:v>90.792532100383283</c:v>
                </c:pt>
                <c:pt idx="1115">
                  <c:v>90.495942008108514</c:v>
                </c:pt>
                <c:pt idx="1116">
                  <c:v>91.519746349355742</c:v>
                </c:pt>
                <c:pt idx="1117">
                  <c:v>90.637497822125496</c:v>
                </c:pt>
                <c:pt idx="1118">
                  <c:v>89.689885131225168</c:v>
                </c:pt>
                <c:pt idx="1119">
                  <c:v>91.150366162282978</c:v>
                </c:pt>
                <c:pt idx="1120">
                  <c:v>91.975970006264305</c:v>
                </c:pt>
                <c:pt idx="1121">
                  <c:v>92.083366537092843</c:v>
                </c:pt>
                <c:pt idx="1122">
                  <c:v>92.042308324340397</c:v>
                </c:pt>
                <c:pt idx="1123">
                  <c:v>92.128513004401754</c:v>
                </c:pt>
                <c:pt idx="1124">
                  <c:v>90.899433569136633</c:v>
                </c:pt>
                <c:pt idx="1125">
                  <c:v>93.102922926340042</c:v>
                </c:pt>
                <c:pt idx="1126">
                  <c:v>93.10107043599416</c:v>
                </c:pt>
                <c:pt idx="1127">
                  <c:v>94.454618058809871</c:v>
                </c:pt>
                <c:pt idx="1128">
                  <c:v>93.990617136397432</c:v>
                </c:pt>
                <c:pt idx="1129">
                  <c:v>94.738639962272444</c:v>
                </c:pt>
                <c:pt idx="1130">
                  <c:v>94.486621426509544</c:v>
                </c:pt>
                <c:pt idx="1131">
                  <c:v>94.379464441846409</c:v>
                </c:pt>
                <c:pt idx="1132">
                  <c:v>92.275163166869945</c:v>
                </c:pt>
                <c:pt idx="1133">
                  <c:v>92.656520662213566</c:v>
                </c:pt>
                <c:pt idx="1134">
                  <c:v>92.173978866597864</c:v>
                </c:pt>
                <c:pt idx="1135">
                  <c:v>92.180781977695702</c:v>
                </c:pt>
                <c:pt idx="1136">
                  <c:v>92.171375798267007</c:v>
                </c:pt>
                <c:pt idx="1137">
                  <c:v>93.599294520572471</c:v>
                </c:pt>
                <c:pt idx="1138">
                  <c:v>93.543448324541629</c:v>
                </c:pt>
                <c:pt idx="1139">
                  <c:v>92.466592492526743</c:v>
                </c:pt>
                <c:pt idx="1140">
                  <c:v>93.00183444453414</c:v>
                </c:pt>
                <c:pt idx="1141">
                  <c:v>95.205866773045827</c:v>
                </c:pt>
                <c:pt idx="1142">
                  <c:v>95.125922232774045</c:v>
                </c:pt>
                <c:pt idx="1143">
                  <c:v>96.025178537748886</c:v>
                </c:pt>
                <c:pt idx="1144">
                  <c:v>96.025178537748886</c:v>
                </c:pt>
                <c:pt idx="1145">
                  <c:v>96.18842126460828</c:v>
                </c:pt>
                <c:pt idx="1146">
                  <c:v>92.624086111416133</c:v>
                </c:pt>
                <c:pt idx="1147">
                  <c:v>93.560519981263653</c:v>
                </c:pt>
                <c:pt idx="1148">
                  <c:v>90.741317130217141</c:v>
                </c:pt>
                <c:pt idx="1149">
                  <c:v>91.122498958372788</c:v>
                </c:pt>
                <c:pt idx="1150">
                  <c:v>92.479975138301342</c:v>
                </c:pt>
                <c:pt idx="1151">
                  <c:v>91.154917539425881</c:v>
                </c:pt>
                <c:pt idx="1152">
                  <c:v>91.587090761326593</c:v>
                </c:pt>
                <c:pt idx="1153">
                  <c:v>92.203650651620848</c:v>
                </c:pt>
                <c:pt idx="1154">
                  <c:v>93.253597464387241</c:v>
                </c:pt>
                <c:pt idx="1155">
                  <c:v>94.212181369663654</c:v>
                </c:pt>
                <c:pt idx="1156">
                  <c:v>93.737608476484169</c:v>
                </c:pt>
                <c:pt idx="1157">
                  <c:v>92.710003336078984</c:v>
                </c:pt>
                <c:pt idx="1158">
                  <c:v>93.235344046582497</c:v>
                </c:pt>
                <c:pt idx="1159">
                  <c:v>94.789647325761891</c:v>
                </c:pt>
                <c:pt idx="1160">
                  <c:v>93.1843686225818</c:v>
                </c:pt>
                <c:pt idx="1161">
                  <c:v>93.21068676128894</c:v>
                </c:pt>
                <c:pt idx="1162">
                  <c:v>94.958064249794305</c:v>
                </c:pt>
                <c:pt idx="1163">
                  <c:v>94.763233368588601</c:v>
                </c:pt>
                <c:pt idx="1164">
                  <c:v>96.224640644819331</c:v>
                </c:pt>
                <c:pt idx="1165">
                  <c:v>96.847300977459511</c:v>
                </c:pt>
                <c:pt idx="1166">
                  <c:v>97.589478876898355</c:v>
                </c:pt>
                <c:pt idx="1167">
                  <c:v>98.482746527737774</c:v>
                </c:pt>
                <c:pt idx="1168">
                  <c:v>97.450334494279886</c:v>
                </c:pt>
                <c:pt idx="1169">
                  <c:v>97.450334494279886</c:v>
                </c:pt>
                <c:pt idx="1170">
                  <c:v>97.604809831485042</c:v>
                </c:pt>
                <c:pt idx="1171">
                  <c:v>98.640671329724938</c:v>
                </c:pt>
                <c:pt idx="1172">
                  <c:v>100.12408491368529</c:v>
                </c:pt>
                <c:pt idx="1173">
                  <c:v>101.85855884874687</c:v>
                </c:pt>
                <c:pt idx="1174">
                  <c:v>101.41683571971821</c:v>
                </c:pt>
                <c:pt idx="1175">
                  <c:v>101.94741450637216</c:v>
                </c:pt>
                <c:pt idx="1176">
                  <c:v>102.37896490824278</c:v>
                </c:pt>
                <c:pt idx="1177">
                  <c:v>102.30200671016652</c:v>
                </c:pt>
                <c:pt idx="1178">
                  <c:v>101.99268873163592</c:v>
                </c:pt>
                <c:pt idx="1179">
                  <c:v>101.92799529722902</c:v>
                </c:pt>
                <c:pt idx="1180">
                  <c:v>102.60480903299778</c:v>
                </c:pt>
                <c:pt idx="1181">
                  <c:v>102.69764115696898</c:v>
                </c:pt>
                <c:pt idx="1182">
                  <c:v>103.68279871686231</c:v>
                </c:pt>
                <c:pt idx="1183">
                  <c:v>101.13067387051123</c:v>
                </c:pt>
                <c:pt idx="1184">
                  <c:v>101.13067387051123</c:v>
                </c:pt>
                <c:pt idx="1185">
                  <c:v>98.613442915589204</c:v>
                </c:pt>
                <c:pt idx="1186">
                  <c:v>98.371054135676076</c:v>
                </c:pt>
                <c:pt idx="1187">
                  <c:v>102.28884764081296</c:v>
                </c:pt>
                <c:pt idx="1188">
                  <c:v>102.45817484027395</c:v>
                </c:pt>
                <c:pt idx="1189">
                  <c:v>101.02184006269017</c:v>
                </c:pt>
                <c:pt idx="1190">
                  <c:v>97.736368585531963</c:v>
                </c:pt>
                <c:pt idx="1191">
                  <c:v>94.514552509397191</c:v>
                </c:pt>
                <c:pt idx="1192">
                  <c:v>95.271438543392605</c:v>
                </c:pt>
                <c:pt idx="1193">
                  <c:v>95.271438543392605</c:v>
                </c:pt>
                <c:pt idx="1194">
                  <c:v>97.031080795567306</c:v>
                </c:pt>
                <c:pt idx="1195">
                  <c:v>95.451912624417645</c:v>
                </c:pt>
                <c:pt idx="1196">
                  <c:v>95.757397864301566</c:v>
                </c:pt>
                <c:pt idx="1197">
                  <c:v>97.527659996476402</c:v>
                </c:pt>
                <c:pt idx="1198">
                  <c:v>98.939704792886914</c:v>
                </c:pt>
                <c:pt idx="1199">
                  <c:v>98.989913669158298</c:v>
                </c:pt>
                <c:pt idx="1200">
                  <c:v>98.047091901566304</c:v>
                </c:pt>
                <c:pt idx="1201">
                  <c:v>98.308277070592482</c:v>
                </c:pt>
                <c:pt idx="1202">
                  <c:v>100.3786266690572</c:v>
                </c:pt>
                <c:pt idx="1203">
                  <c:v>97.393913387452017</c:v>
                </c:pt>
                <c:pt idx="1204">
                  <c:v>98.862874352765573</c:v>
                </c:pt>
                <c:pt idx="1205">
                  <c:v>95.030423161494539</c:v>
                </c:pt>
                <c:pt idx="1206">
                  <c:v>96.323317695226706</c:v>
                </c:pt>
                <c:pt idx="1207">
                  <c:v>95.54974327837391</c:v>
                </c:pt>
                <c:pt idx="1208">
                  <c:v>97.556373596837759</c:v>
                </c:pt>
                <c:pt idx="1209">
                  <c:v>98.077226809175798</c:v>
                </c:pt>
                <c:pt idx="1210">
                  <c:v>96.898931160979046</c:v>
                </c:pt>
                <c:pt idx="1211">
                  <c:v>96.617943508945089</c:v>
                </c:pt>
                <c:pt idx="1212">
                  <c:v>94.506743304404623</c:v>
                </c:pt>
                <c:pt idx="1213">
                  <c:v>94.669554848166257</c:v>
                </c:pt>
                <c:pt idx="1214">
                  <c:v>92.96326751190206</c:v>
                </c:pt>
                <c:pt idx="1215">
                  <c:v>93.257174687124163</c:v>
                </c:pt>
                <c:pt idx="1216">
                  <c:v>93.24580422913904</c:v>
                </c:pt>
                <c:pt idx="1217">
                  <c:v>91.204807020810065</c:v>
                </c:pt>
                <c:pt idx="1218">
                  <c:v>91.958403287467107</c:v>
                </c:pt>
                <c:pt idx="1219">
                  <c:v>92.060018770836933</c:v>
                </c:pt>
                <c:pt idx="1220">
                  <c:v>91.435122673986186</c:v>
                </c:pt>
                <c:pt idx="1221">
                  <c:v>92.5240835722268</c:v>
                </c:pt>
                <c:pt idx="1222">
                  <c:v>93.615056658256933</c:v>
                </c:pt>
                <c:pt idx="1223">
                  <c:v>93.737113414408995</c:v>
                </c:pt>
                <c:pt idx="1224">
                  <c:v>95.469734859124671</c:v>
                </c:pt>
                <c:pt idx="1225">
                  <c:v>96.181426516578128</c:v>
                </c:pt>
                <c:pt idx="1226">
                  <c:v>96.181426516578128</c:v>
                </c:pt>
                <c:pt idx="1227">
                  <c:v>95.161630581165525</c:v>
                </c:pt>
                <c:pt idx="1228">
                  <c:v>98.715106308192105</c:v>
                </c:pt>
                <c:pt idx="1229">
                  <c:v>98.356154364187134</c:v>
                </c:pt>
                <c:pt idx="1230">
                  <c:v>99.125768284438394</c:v>
                </c:pt>
                <c:pt idx="1231">
                  <c:v>98.478019483406882</c:v>
                </c:pt>
                <c:pt idx="1232">
                  <c:v>98.533785830715928</c:v>
                </c:pt>
                <c:pt idx="1233">
                  <c:v>99.222896269642746</c:v>
                </c:pt>
                <c:pt idx="1234">
                  <c:v>99.725080850822621</c:v>
                </c:pt>
                <c:pt idx="1235">
                  <c:v>102.13279129891608</c:v>
                </c:pt>
                <c:pt idx="1236">
                  <c:v>101.64985025969135</c:v>
                </c:pt>
                <c:pt idx="1237">
                  <c:v>101.93692238432689</c:v>
                </c:pt>
                <c:pt idx="1238">
                  <c:v>102.77223583287979</c:v>
                </c:pt>
                <c:pt idx="1239">
                  <c:v>102.44522337759707</c:v>
                </c:pt>
                <c:pt idx="1240">
                  <c:v>102.12788858739719</c:v>
                </c:pt>
                <c:pt idx="1241">
                  <c:v>103.03867504780077</c:v>
                </c:pt>
                <c:pt idx="1242">
                  <c:v>104.99888131940683</c:v>
                </c:pt>
                <c:pt idx="1243">
                  <c:v>105.14494060133366</c:v>
                </c:pt>
                <c:pt idx="1244">
                  <c:v>105.14494060133366</c:v>
                </c:pt>
                <c:pt idx="1245">
                  <c:v>105.70474402016848</c:v>
                </c:pt>
                <c:pt idx="1246">
                  <c:v>105.45457797475146</c:v>
                </c:pt>
                <c:pt idx="1247">
                  <c:v>102.68821900779592</c:v>
                </c:pt>
                <c:pt idx="1248">
                  <c:v>103.27758242344318</c:v>
                </c:pt>
                <c:pt idx="1249">
                  <c:v>103.54164214645435</c:v>
                </c:pt>
                <c:pt idx="1250">
                  <c:v>103.12975049989227</c:v>
                </c:pt>
                <c:pt idx="1251">
                  <c:v>103.72976573502839</c:v>
                </c:pt>
                <c:pt idx="1252">
                  <c:v>102.19507330192447</c:v>
                </c:pt>
                <c:pt idx="1253">
                  <c:v>102.52400212653052</c:v>
                </c:pt>
                <c:pt idx="1254">
                  <c:v>103.54047635511601</c:v>
                </c:pt>
                <c:pt idx="1255">
                  <c:v>103.74726857484821</c:v>
                </c:pt>
                <c:pt idx="1256">
                  <c:v>105.59916804019714</c:v>
                </c:pt>
                <c:pt idx="1257">
                  <c:v>106.94560912677214</c:v>
                </c:pt>
                <c:pt idx="1258">
                  <c:v>106.53876391942818</c:v>
                </c:pt>
                <c:pt idx="1259">
                  <c:v>108.55526353990719</c:v>
                </c:pt>
                <c:pt idx="1260">
                  <c:v>108.29760768438483</c:v>
                </c:pt>
                <c:pt idx="1261">
                  <c:v>108.1924948269999</c:v>
                </c:pt>
                <c:pt idx="1262">
                  <c:v>109.44522545366384</c:v>
                </c:pt>
                <c:pt idx="1263">
                  <c:v>110.27431070191592</c:v>
                </c:pt>
                <c:pt idx="1264">
                  <c:v>109.53575793444706</c:v>
                </c:pt>
                <c:pt idx="1265">
                  <c:v>107.73411525460259</c:v>
                </c:pt>
                <c:pt idx="1266">
                  <c:v>106.45766955756238</c:v>
                </c:pt>
                <c:pt idx="1267">
                  <c:v>106.45766955756238</c:v>
                </c:pt>
                <c:pt idx="1268">
                  <c:v>106.45766955756238</c:v>
                </c:pt>
                <c:pt idx="1269">
                  <c:v>106.97952886379517</c:v>
                </c:pt>
                <c:pt idx="1270">
                  <c:v>105.1686397019656</c:v>
                </c:pt>
                <c:pt idx="1271">
                  <c:v>106.65478411221173</c:v>
                </c:pt>
                <c:pt idx="1272">
                  <c:v>105.94547194666808</c:v>
                </c:pt>
                <c:pt idx="1273">
                  <c:v>104.98882038045937</c:v>
                </c:pt>
                <c:pt idx="1274">
                  <c:v>103.35302349580518</c:v>
                </c:pt>
                <c:pt idx="1275">
                  <c:v>103.14096126043384</c:v>
                </c:pt>
                <c:pt idx="1276">
                  <c:v>103.28505626380425</c:v>
                </c:pt>
                <c:pt idx="1277">
                  <c:v>104.65660178851495</c:v>
                </c:pt>
                <c:pt idx="1278">
                  <c:v>103.32338365027094</c:v>
                </c:pt>
                <c:pt idx="1279">
                  <c:v>105.77541013896651</c:v>
                </c:pt>
                <c:pt idx="1280">
                  <c:v>105.05352978461066</c:v>
                </c:pt>
                <c:pt idx="1281">
                  <c:v>102.54163272430525</c:v>
                </c:pt>
                <c:pt idx="1282">
                  <c:v>103.61852049580885</c:v>
                </c:pt>
                <c:pt idx="1283">
                  <c:v>100.57804086689463</c:v>
                </c:pt>
                <c:pt idx="1284">
                  <c:v>101.44195612759829</c:v>
                </c:pt>
                <c:pt idx="1285">
                  <c:v>101.45704753601956</c:v>
                </c:pt>
                <c:pt idx="1286">
                  <c:v>101.9728383393951</c:v>
                </c:pt>
                <c:pt idx="1287">
                  <c:v>102.69885485754048</c:v>
                </c:pt>
                <c:pt idx="1288">
                  <c:v>103.22914618879594</c:v>
                </c:pt>
                <c:pt idx="1289">
                  <c:v>104.64700397215388</c:v>
                </c:pt>
                <c:pt idx="1290">
                  <c:v>104.22810160781727</c:v>
                </c:pt>
                <c:pt idx="1291">
                  <c:v>103.77789854453285</c:v>
                </c:pt>
                <c:pt idx="1292">
                  <c:v>104.14106650104915</c:v>
                </c:pt>
                <c:pt idx="1293">
                  <c:v>105.03126796097125</c:v>
                </c:pt>
                <c:pt idx="1294">
                  <c:v>103.44365179505455</c:v>
                </c:pt>
                <c:pt idx="1295">
                  <c:v>102.56204205759876</c:v>
                </c:pt>
                <c:pt idx="1296">
                  <c:v>103.15354541899039</c:v>
                </c:pt>
                <c:pt idx="1297">
                  <c:v>103.24410983926232</c:v>
                </c:pt>
                <c:pt idx="1298">
                  <c:v>102.78093934355667</c:v>
                </c:pt>
                <c:pt idx="1299">
                  <c:v>102.03337964026812</c:v>
                </c:pt>
                <c:pt idx="1300">
                  <c:v>100.33196307603407</c:v>
                </c:pt>
                <c:pt idx="1301">
                  <c:v>100.33196307603407</c:v>
                </c:pt>
                <c:pt idx="1302">
                  <c:v>102.7412385590749</c:v>
                </c:pt>
                <c:pt idx="1303">
                  <c:v>102.46002733061988</c:v>
                </c:pt>
                <c:pt idx="1304">
                  <c:v>101.25931016134012</c:v>
                </c:pt>
                <c:pt idx="1305">
                  <c:v>101.82408017067124</c:v>
                </c:pt>
                <c:pt idx="1306">
                  <c:v>101.82408017067124</c:v>
                </c:pt>
                <c:pt idx="1307">
                  <c:v>102.8276189063242</c:v>
                </c:pt>
                <c:pt idx="1308">
                  <c:v>104.04024950489737</c:v>
                </c:pt>
                <c:pt idx="1309">
                  <c:v>103.58282811716172</c:v>
                </c:pt>
                <c:pt idx="1310">
                  <c:v>103.28679696593959</c:v>
                </c:pt>
                <c:pt idx="1311">
                  <c:v>104.4473182886624</c:v>
                </c:pt>
                <c:pt idx="1312">
                  <c:v>104.4473182886624</c:v>
                </c:pt>
                <c:pt idx="1313">
                  <c:v>106.55292908267648</c:v>
                </c:pt>
                <c:pt idx="1314">
                  <c:v>105.55007704603103</c:v>
                </c:pt>
                <c:pt idx="1315">
                  <c:v>103.58393002952263</c:v>
                </c:pt>
                <c:pt idx="1316">
                  <c:v>104.93675901384209</c:v>
                </c:pt>
                <c:pt idx="1317">
                  <c:v>104.64341077967262</c:v>
                </c:pt>
                <c:pt idx="1318">
                  <c:v>105.84374467508772</c:v>
                </c:pt>
                <c:pt idx="1319">
                  <c:v>107.55579708906627</c:v>
                </c:pt>
                <c:pt idx="1320">
                  <c:v>107.85585261586742</c:v>
                </c:pt>
                <c:pt idx="1321">
                  <c:v>108.9486941619878</c:v>
                </c:pt>
                <c:pt idx="1322">
                  <c:v>109.35153096349713</c:v>
                </c:pt>
                <c:pt idx="1323">
                  <c:v>109.68739065715589</c:v>
                </c:pt>
                <c:pt idx="1324">
                  <c:v>107.86005265863439</c:v>
                </c:pt>
                <c:pt idx="1325">
                  <c:v>98.368914189931715</c:v>
                </c:pt>
                <c:pt idx="1326">
                  <c:v>100.03337676571412</c:v>
                </c:pt>
                <c:pt idx="1327">
                  <c:v>98.490986915828131</c:v>
                </c:pt>
                <c:pt idx="1328">
                  <c:v>100.07037866339886</c:v>
                </c:pt>
                <c:pt idx="1329">
                  <c:v>101.02038681595333</c:v>
                </c:pt>
                <c:pt idx="1330">
                  <c:v>100.97156730744138</c:v>
                </c:pt>
                <c:pt idx="1331">
                  <c:v>102.34276149777612</c:v>
                </c:pt>
                <c:pt idx="1332">
                  <c:v>101.82459120249077</c:v>
                </c:pt>
                <c:pt idx="1333">
                  <c:v>102.14611006571326</c:v>
                </c:pt>
                <c:pt idx="1334">
                  <c:v>100.14861444102399</c:v>
                </c:pt>
                <c:pt idx="1335">
                  <c:v>99.473174103270281</c:v>
                </c:pt>
                <c:pt idx="1336">
                  <c:v>99.827989883485699</c:v>
                </c:pt>
                <c:pt idx="1337">
                  <c:v>99.731772173709928</c:v>
                </c:pt>
                <c:pt idx="1338">
                  <c:v>100.53703056337521</c:v>
                </c:pt>
                <c:pt idx="1339">
                  <c:v>100.88204092055291</c:v>
                </c:pt>
                <c:pt idx="1340">
                  <c:v>100.21904101365652</c:v>
                </c:pt>
                <c:pt idx="1341">
                  <c:v>99.348673976230955</c:v>
                </c:pt>
                <c:pt idx="1342">
                  <c:v>98.533690012249778</c:v>
                </c:pt>
                <c:pt idx="1343">
                  <c:v>98.739316440643591</c:v>
                </c:pt>
                <c:pt idx="1344">
                  <c:v>98.889336219171994</c:v>
                </c:pt>
                <c:pt idx="1345">
                  <c:v>98.889336219171994</c:v>
                </c:pt>
                <c:pt idx="1346">
                  <c:v>98.415801359375976</c:v>
                </c:pt>
                <c:pt idx="1347">
                  <c:v>99.034820590301834</c:v>
                </c:pt>
                <c:pt idx="1348">
                  <c:v>97.042004100710372</c:v>
                </c:pt>
                <c:pt idx="1349">
                  <c:v>97.034945473702749</c:v>
                </c:pt>
                <c:pt idx="1350">
                  <c:v>97.850153014105004</c:v>
                </c:pt>
                <c:pt idx="1351">
                  <c:v>97.554600955213701</c:v>
                </c:pt>
                <c:pt idx="1352">
                  <c:v>99.312789960651529</c:v>
                </c:pt>
                <c:pt idx="1353">
                  <c:v>98.494132955467279</c:v>
                </c:pt>
                <c:pt idx="1354">
                  <c:v>99.041112669580116</c:v>
                </c:pt>
                <c:pt idx="1355">
                  <c:v>99.394012080472208</c:v>
                </c:pt>
                <c:pt idx="1356">
                  <c:v>100.44964412223118</c:v>
                </c:pt>
                <c:pt idx="1357">
                  <c:v>101.05587158792376</c:v>
                </c:pt>
                <c:pt idx="1358">
                  <c:v>100.97923278473472</c:v>
                </c:pt>
                <c:pt idx="1359">
                  <c:v>100.85559502389091</c:v>
                </c:pt>
                <c:pt idx="1360">
                  <c:v>99.763520025499872</c:v>
                </c:pt>
                <c:pt idx="1361">
                  <c:v>99.527279597165787</c:v>
                </c:pt>
                <c:pt idx="1362">
                  <c:v>100.65006441396326</c:v>
                </c:pt>
                <c:pt idx="1363">
                  <c:v>101.93831175208635</c:v>
                </c:pt>
                <c:pt idx="1364">
                  <c:v>103.54071590128146</c:v>
                </c:pt>
                <c:pt idx="1365">
                  <c:v>104.08815873798076</c:v>
                </c:pt>
                <c:pt idx="1366">
                  <c:v>104.49990665684359</c:v>
                </c:pt>
                <c:pt idx="1367">
                  <c:v>104.14239198983113</c:v>
                </c:pt>
                <c:pt idx="1368">
                  <c:v>104.34258870514216</c:v>
                </c:pt>
                <c:pt idx="1369">
                  <c:v>104.09066598784544</c:v>
                </c:pt>
                <c:pt idx="1370">
                  <c:v>103.70435787174986</c:v>
                </c:pt>
                <c:pt idx="1371">
                  <c:v>103.29898188088713</c:v>
                </c:pt>
                <c:pt idx="1372">
                  <c:v>103.9623171524151</c:v>
                </c:pt>
                <c:pt idx="1373">
                  <c:v>104.86952639008179</c:v>
                </c:pt>
                <c:pt idx="1374">
                  <c:v>103.82021836708982</c:v>
                </c:pt>
                <c:pt idx="1375">
                  <c:v>104.24630711638893</c:v>
                </c:pt>
                <c:pt idx="1376">
                  <c:v>104.59724224872463</c:v>
                </c:pt>
                <c:pt idx="1377">
                  <c:v>105.27312973932044</c:v>
                </c:pt>
                <c:pt idx="1378">
                  <c:v>106.22471889656667</c:v>
                </c:pt>
                <c:pt idx="1379">
                  <c:v>107.21445977309165</c:v>
                </c:pt>
                <c:pt idx="1380">
                  <c:v>106.64136952694838</c:v>
                </c:pt>
                <c:pt idx="1381">
                  <c:v>106.83436388755254</c:v>
                </c:pt>
                <c:pt idx="1382">
                  <c:v>108.49790021816203</c:v>
                </c:pt>
                <c:pt idx="1383">
                  <c:v>108.43287141912353</c:v>
                </c:pt>
                <c:pt idx="1384">
                  <c:v>108.06895288462225</c:v>
                </c:pt>
                <c:pt idx="1385">
                  <c:v>106.98465515173508</c:v>
                </c:pt>
                <c:pt idx="1386">
                  <c:v>107.56994628257023</c:v>
                </c:pt>
                <c:pt idx="1387">
                  <c:v>109.04885639862077</c:v>
                </c:pt>
                <c:pt idx="1388">
                  <c:v>109.16139518713362</c:v>
                </c:pt>
                <c:pt idx="1389">
                  <c:v>109.5433435630186</c:v>
                </c:pt>
                <c:pt idx="1390">
                  <c:v>108.55721184871925</c:v>
                </c:pt>
                <c:pt idx="1391">
                  <c:v>109.73555540614909</c:v>
                </c:pt>
                <c:pt idx="1392">
                  <c:v>109.60778148151573</c:v>
                </c:pt>
                <c:pt idx="1393">
                  <c:v>111.80617649026794</c:v>
                </c:pt>
                <c:pt idx="1394">
                  <c:v>112.55097342778201</c:v>
                </c:pt>
                <c:pt idx="1395">
                  <c:v>113.59726316908971</c:v>
                </c:pt>
                <c:pt idx="1396">
                  <c:v>113.50280213119366</c:v>
                </c:pt>
                <c:pt idx="1397">
                  <c:v>113.4116787698691</c:v>
                </c:pt>
                <c:pt idx="1398">
                  <c:v>113.91194698172565</c:v>
                </c:pt>
                <c:pt idx="1399">
                  <c:v>113.20354509161058</c:v>
                </c:pt>
                <c:pt idx="1400">
                  <c:v>113.12176403073728</c:v>
                </c:pt>
                <c:pt idx="1401">
                  <c:v>114.85936803569363</c:v>
                </c:pt>
                <c:pt idx="1402">
                  <c:v>115.18789761669066</c:v>
                </c:pt>
                <c:pt idx="1403">
                  <c:v>115.22311090300695</c:v>
                </c:pt>
                <c:pt idx="1404">
                  <c:v>117.23774206339571</c:v>
                </c:pt>
                <c:pt idx="1405">
                  <c:v>117.23774206339571</c:v>
                </c:pt>
                <c:pt idx="1406">
                  <c:v>116.7050552704861</c:v>
                </c:pt>
                <c:pt idx="1407">
                  <c:v>118.68589445180672</c:v>
                </c:pt>
                <c:pt idx="1408">
                  <c:v>119.03615885487925</c:v>
                </c:pt>
                <c:pt idx="1409">
                  <c:v>119.43383742895995</c:v>
                </c:pt>
                <c:pt idx="1410">
                  <c:v>119.22480944501719</c:v>
                </c:pt>
                <c:pt idx="1411">
                  <c:v>120.98122580883097</c:v>
                </c:pt>
                <c:pt idx="1412">
                  <c:v>121.35474215969327</c:v>
                </c:pt>
                <c:pt idx="1413">
                  <c:v>121.32882326459516</c:v>
                </c:pt>
                <c:pt idx="1414">
                  <c:v>121.37668458844546</c:v>
                </c:pt>
                <c:pt idx="1415">
                  <c:v>120.7381982391434</c:v>
                </c:pt>
                <c:pt idx="1416">
                  <c:v>120.39550349489807</c:v>
                </c:pt>
                <c:pt idx="1417">
                  <c:v>118.88433449523806</c:v>
                </c:pt>
                <c:pt idx="1418">
                  <c:v>118.6850959645887</c:v>
                </c:pt>
                <c:pt idx="1419">
                  <c:v>117.85145933919371</c:v>
                </c:pt>
                <c:pt idx="1420">
                  <c:v>117.48501758508337</c:v>
                </c:pt>
                <c:pt idx="1421">
                  <c:v>118.6448362390543</c:v>
                </c:pt>
                <c:pt idx="1422">
                  <c:v>118.75074758365729</c:v>
                </c:pt>
                <c:pt idx="1423">
                  <c:v>122.58840491159006</c:v>
                </c:pt>
                <c:pt idx="1424">
                  <c:v>122.31457170502988</c:v>
                </c:pt>
                <c:pt idx="1425">
                  <c:v>122.35623676806804</c:v>
                </c:pt>
                <c:pt idx="1426">
                  <c:v>121.45744358567967</c:v>
                </c:pt>
                <c:pt idx="1427">
                  <c:v>120.93376372858972</c:v>
                </c:pt>
                <c:pt idx="1428">
                  <c:v>122.80287857835994</c:v>
                </c:pt>
                <c:pt idx="1429">
                  <c:v>122.4237408774825</c:v>
                </c:pt>
                <c:pt idx="1430">
                  <c:v>122.4237408774825</c:v>
                </c:pt>
                <c:pt idx="1431">
                  <c:v>122.95072647165517</c:v>
                </c:pt>
                <c:pt idx="1432">
                  <c:v>122.79430282563798</c:v>
                </c:pt>
                <c:pt idx="1433">
                  <c:v>121.69144824980319</c:v>
                </c:pt>
                <c:pt idx="1434">
                  <c:v>122.31401276397719</c:v>
                </c:pt>
                <c:pt idx="1435">
                  <c:v>121.82225642586513</c:v>
                </c:pt>
                <c:pt idx="1436">
                  <c:v>121.99370760132615</c:v>
                </c:pt>
                <c:pt idx="1437">
                  <c:v>120.43284075721435</c:v>
                </c:pt>
                <c:pt idx="1438">
                  <c:v>121.92931759206211</c:v>
                </c:pt>
                <c:pt idx="1439">
                  <c:v>122.44183459784364</c:v>
                </c:pt>
                <c:pt idx="1440">
                  <c:v>121.20453074423254</c:v>
                </c:pt>
                <c:pt idx="1441">
                  <c:v>121.33126663548242</c:v>
                </c:pt>
                <c:pt idx="1442">
                  <c:v>119.45423079250908</c:v>
                </c:pt>
                <c:pt idx="1443">
                  <c:v>118.66875891610725</c:v>
                </c:pt>
                <c:pt idx="1444">
                  <c:v>117.89462555820181</c:v>
                </c:pt>
                <c:pt idx="1445">
                  <c:v>117.89462555820181</c:v>
                </c:pt>
                <c:pt idx="1446">
                  <c:v>118.04103617450457</c:v>
                </c:pt>
                <c:pt idx="1447">
                  <c:v>118.67243195731028</c:v>
                </c:pt>
                <c:pt idx="1448">
                  <c:v>115.64471215414061</c:v>
                </c:pt>
                <c:pt idx="1449">
                  <c:v>118.75601759929641</c:v>
                </c:pt>
                <c:pt idx="1450">
                  <c:v>116.4684475380317</c:v>
                </c:pt>
                <c:pt idx="1451">
                  <c:v>115.24668224568397</c:v>
                </c:pt>
                <c:pt idx="1452">
                  <c:v>115.74099374289382</c:v>
                </c:pt>
                <c:pt idx="1453">
                  <c:v>113.10825362700778</c:v>
                </c:pt>
                <c:pt idx="1454">
                  <c:v>113.10825362700778</c:v>
                </c:pt>
                <c:pt idx="1455">
                  <c:v>115.79947494674425</c:v>
                </c:pt>
                <c:pt idx="1456">
                  <c:v>117.27745881762186</c:v>
                </c:pt>
                <c:pt idx="1457">
                  <c:v>117.27745881762186</c:v>
                </c:pt>
                <c:pt idx="1458">
                  <c:v>119.12570121151207</c:v>
                </c:pt>
                <c:pt idx="1459">
                  <c:v>119.00460264002167</c:v>
                </c:pt>
                <c:pt idx="1460">
                  <c:v>118.95316409343451</c:v>
                </c:pt>
                <c:pt idx="1461">
                  <c:v>118.42744010906634</c:v>
                </c:pt>
                <c:pt idx="1462">
                  <c:v>118.27018603634235</c:v>
                </c:pt>
                <c:pt idx="1463">
                  <c:v>118.39923754052458</c:v>
                </c:pt>
                <c:pt idx="1464">
                  <c:v>116.10076014386121</c:v>
                </c:pt>
                <c:pt idx="1465">
                  <c:v>114.93583117169473</c:v>
                </c:pt>
                <c:pt idx="1466">
                  <c:v>115.40447928971624</c:v>
                </c:pt>
                <c:pt idx="1467">
                  <c:v>116.72313302110291</c:v>
                </c:pt>
                <c:pt idx="1468">
                  <c:v>115.85437892785782</c:v>
                </c:pt>
                <c:pt idx="1469">
                  <c:v>117.00768192612942</c:v>
                </c:pt>
                <c:pt idx="1470">
                  <c:v>115.7606045889693</c:v>
                </c:pt>
                <c:pt idx="1471">
                  <c:v>116.15088917141078</c:v>
                </c:pt>
                <c:pt idx="1472">
                  <c:v>116.25980282795365</c:v>
                </c:pt>
                <c:pt idx="1473">
                  <c:v>117.87832044920913</c:v>
                </c:pt>
                <c:pt idx="1474">
                  <c:v>116.4423370060013</c:v>
                </c:pt>
                <c:pt idx="1475">
                  <c:v>115.66714964496801</c:v>
                </c:pt>
                <c:pt idx="1476">
                  <c:v>115.95264076491182</c:v>
                </c:pt>
                <c:pt idx="1477">
                  <c:v>116.76350453484785</c:v>
                </c:pt>
                <c:pt idx="1478">
                  <c:v>116.06869289718411</c:v>
                </c:pt>
                <c:pt idx="1479">
                  <c:v>117.16527136348498</c:v>
                </c:pt>
                <c:pt idx="1480">
                  <c:v>119.98616700743375</c:v>
                </c:pt>
                <c:pt idx="1481">
                  <c:v>120.07096634999132</c:v>
                </c:pt>
                <c:pt idx="1482">
                  <c:v>120.07096634999132</c:v>
                </c:pt>
                <c:pt idx="1483">
                  <c:v>120.90330942609306</c:v>
                </c:pt>
                <c:pt idx="1484">
                  <c:v>121.4859016701312</c:v>
                </c:pt>
                <c:pt idx="1485">
                  <c:v>122.01216862580766</c:v>
                </c:pt>
                <c:pt idx="1486">
                  <c:v>122.01216862580766</c:v>
                </c:pt>
                <c:pt idx="1487">
                  <c:v>122.01216862580766</c:v>
                </c:pt>
                <c:pt idx="1488">
                  <c:v>124.38999968220142</c:v>
                </c:pt>
                <c:pt idx="1489">
                  <c:v>124.55627666048944</c:v>
                </c:pt>
                <c:pt idx="1490">
                  <c:v>125.59791920618807</c:v>
                </c:pt>
                <c:pt idx="1491">
                  <c:v>126.27511621582148</c:v>
                </c:pt>
                <c:pt idx="1492">
                  <c:v>126.76548318617411</c:v>
                </c:pt>
                <c:pt idx="1493">
                  <c:v>125.94305732132062</c:v>
                </c:pt>
                <c:pt idx="1494">
                  <c:v>124.88431117941127</c:v>
                </c:pt>
                <c:pt idx="1495">
                  <c:v>126.74457879080541</c:v>
                </c:pt>
                <c:pt idx="1496">
                  <c:v>126.71851616800804</c:v>
                </c:pt>
                <c:pt idx="1497">
                  <c:v>127.36251207911471</c:v>
                </c:pt>
                <c:pt idx="1498">
                  <c:v>127.48929587959768</c:v>
                </c:pt>
                <c:pt idx="1499">
                  <c:v>129.65701300943218</c:v>
                </c:pt>
                <c:pt idx="1500">
                  <c:v>129.29528232990836</c:v>
                </c:pt>
                <c:pt idx="1501">
                  <c:v>129.7054652138238</c:v>
                </c:pt>
                <c:pt idx="1502">
                  <c:v>130.43355779873613</c:v>
                </c:pt>
                <c:pt idx="1503">
                  <c:v>128.84124652797726</c:v>
                </c:pt>
                <c:pt idx="1504">
                  <c:v>133.63482081387815</c:v>
                </c:pt>
                <c:pt idx="1505">
                  <c:v>133.63482081387815</c:v>
                </c:pt>
                <c:pt idx="1506">
                  <c:v>136.59056497921225</c:v>
                </c:pt>
                <c:pt idx="1507">
                  <c:v>135.2605727293292</c:v>
                </c:pt>
                <c:pt idx="1508">
                  <c:v>134.91632891988084</c:v>
                </c:pt>
                <c:pt idx="1509">
                  <c:v>135.60341120127379</c:v>
                </c:pt>
                <c:pt idx="1510">
                  <c:v>136.53371268928666</c:v>
                </c:pt>
                <c:pt idx="1511">
                  <c:v>134.21187155662295</c:v>
                </c:pt>
                <c:pt idx="1512">
                  <c:v>130.73006804228908</c:v>
                </c:pt>
                <c:pt idx="1513">
                  <c:v>133.97663722218357</c:v>
                </c:pt>
                <c:pt idx="1514">
                  <c:v>132.1763519706098</c:v>
                </c:pt>
                <c:pt idx="1515">
                  <c:v>130.20536612155999</c:v>
                </c:pt>
                <c:pt idx="1516">
                  <c:v>129.19315581471892</c:v>
                </c:pt>
                <c:pt idx="1517">
                  <c:v>129.19315581471892</c:v>
                </c:pt>
                <c:pt idx="1518">
                  <c:v>129.19315581471892</c:v>
                </c:pt>
                <c:pt idx="1519">
                  <c:v>133.41577980022095</c:v>
                </c:pt>
                <c:pt idx="1520">
                  <c:v>134.60986952559085</c:v>
                </c:pt>
                <c:pt idx="1521">
                  <c:v>134.98359348312988</c:v>
                </c:pt>
                <c:pt idx="1522">
                  <c:v>135.41179023868469</c:v>
                </c:pt>
                <c:pt idx="1523">
                  <c:v>137.02671466745889</c:v>
                </c:pt>
                <c:pt idx="1524">
                  <c:v>137.42255672093808</c:v>
                </c:pt>
                <c:pt idx="1525">
                  <c:v>138.43604460732803</c:v>
                </c:pt>
                <c:pt idx="1526">
                  <c:v>139.40507272541663</c:v>
                </c:pt>
                <c:pt idx="1527">
                  <c:v>139.97902533775539</c:v>
                </c:pt>
                <c:pt idx="1528">
                  <c:v>138.83367527217564</c:v>
                </c:pt>
                <c:pt idx="1529">
                  <c:v>136.30750126041139</c:v>
                </c:pt>
                <c:pt idx="1530">
                  <c:v>136.3461480417653</c:v>
                </c:pt>
                <c:pt idx="1531">
                  <c:v>136.9586675867362</c:v>
                </c:pt>
                <c:pt idx="1532">
                  <c:v>137.3762604320352</c:v>
                </c:pt>
                <c:pt idx="1533">
                  <c:v>136.7856833158165</c:v>
                </c:pt>
                <c:pt idx="1534">
                  <c:v>136.51504405812855</c:v>
                </c:pt>
                <c:pt idx="1535">
                  <c:v>135.71824963297468</c:v>
                </c:pt>
                <c:pt idx="1536">
                  <c:v>137.93293378097525</c:v>
                </c:pt>
                <c:pt idx="1537">
                  <c:v>138.77776519716735</c:v>
                </c:pt>
                <c:pt idx="1538">
                  <c:v>137.95278417321609</c:v>
                </c:pt>
                <c:pt idx="1539">
                  <c:v>137.42118332292304</c:v>
                </c:pt>
                <c:pt idx="1540">
                  <c:v>135.62816430503358</c:v>
                </c:pt>
                <c:pt idx="1541">
                  <c:v>135.56153853155897</c:v>
                </c:pt>
                <c:pt idx="1542">
                  <c:v>134.00701167595852</c:v>
                </c:pt>
                <c:pt idx="1543">
                  <c:v>134.40743704606933</c:v>
                </c:pt>
                <c:pt idx="1544">
                  <c:v>135.70544189799705</c:v>
                </c:pt>
                <c:pt idx="1545">
                  <c:v>135.37213736343605</c:v>
                </c:pt>
                <c:pt idx="1546">
                  <c:v>134.7482313907357</c:v>
                </c:pt>
                <c:pt idx="1547">
                  <c:v>135.88313724350328</c:v>
                </c:pt>
                <c:pt idx="1548">
                  <c:v>133.8393133904224</c:v>
                </c:pt>
                <c:pt idx="1549">
                  <c:v>133.94484146116071</c:v>
                </c:pt>
                <c:pt idx="1550">
                  <c:v>136.32661704441168</c:v>
                </c:pt>
                <c:pt idx="1551">
                  <c:v>136.32661704441168</c:v>
                </c:pt>
                <c:pt idx="1552">
                  <c:v>135.21014027663685</c:v>
                </c:pt>
                <c:pt idx="1553">
                  <c:v>135.14150231537275</c:v>
                </c:pt>
                <c:pt idx="1554">
                  <c:v>134.7202683683594</c:v>
                </c:pt>
                <c:pt idx="1555">
                  <c:v>136.07764872982179</c:v>
                </c:pt>
                <c:pt idx="1556">
                  <c:v>135.45604240030943</c:v>
                </c:pt>
                <c:pt idx="1557">
                  <c:v>133.03951665332863</c:v>
                </c:pt>
                <c:pt idx="1558">
                  <c:v>134.96088450664845</c:v>
                </c:pt>
                <c:pt idx="1559">
                  <c:v>136.13502802131131</c:v>
                </c:pt>
                <c:pt idx="1560">
                  <c:v>136.45113314119538</c:v>
                </c:pt>
                <c:pt idx="1561">
                  <c:v>134.6798968546145</c:v>
                </c:pt>
                <c:pt idx="1562">
                  <c:v>132.3278249958752</c:v>
                </c:pt>
                <c:pt idx="1563">
                  <c:v>134.28340004161655</c:v>
                </c:pt>
                <c:pt idx="1564">
                  <c:v>136.98281384021027</c:v>
                </c:pt>
                <c:pt idx="1565">
                  <c:v>137.05914921825644</c:v>
                </c:pt>
                <c:pt idx="1566">
                  <c:v>136.62130673710752</c:v>
                </c:pt>
                <c:pt idx="1567">
                  <c:v>136.70500416730417</c:v>
                </c:pt>
                <c:pt idx="1568">
                  <c:v>136.49193583803807</c:v>
                </c:pt>
                <c:pt idx="1569">
                  <c:v>135.81371676476553</c:v>
                </c:pt>
                <c:pt idx="1570">
                  <c:v>137.95176210957706</c:v>
                </c:pt>
                <c:pt idx="1571">
                  <c:v>138.04991215842051</c:v>
                </c:pt>
                <c:pt idx="1572">
                  <c:v>137.52425205302978</c:v>
                </c:pt>
                <c:pt idx="1573">
                  <c:v>137.52425205302978</c:v>
                </c:pt>
                <c:pt idx="1574">
                  <c:v>135.01954137768686</c:v>
                </c:pt>
                <c:pt idx="1575">
                  <c:v>133.00903041134328</c:v>
                </c:pt>
                <c:pt idx="1576">
                  <c:v>132.73736909001622</c:v>
                </c:pt>
                <c:pt idx="1577">
                  <c:v>132.09281423785694</c:v>
                </c:pt>
                <c:pt idx="1578">
                  <c:v>132.47869117085474</c:v>
                </c:pt>
                <c:pt idx="1579">
                  <c:v>134.56983337647765</c:v>
                </c:pt>
                <c:pt idx="1580">
                  <c:v>137.1181414539264</c:v>
                </c:pt>
                <c:pt idx="1581">
                  <c:v>136.0945287496115</c:v>
                </c:pt>
                <c:pt idx="1582">
                  <c:v>136.11362856386739</c:v>
                </c:pt>
                <c:pt idx="1583">
                  <c:v>135.95110447550425</c:v>
                </c:pt>
                <c:pt idx="1584">
                  <c:v>138.19732886861803</c:v>
                </c:pt>
                <c:pt idx="1585">
                  <c:v>133.5421164478619</c:v>
                </c:pt>
                <c:pt idx="1586">
                  <c:v>132.67963846415074</c:v>
                </c:pt>
                <c:pt idx="1587">
                  <c:v>130.65695855260395</c:v>
                </c:pt>
                <c:pt idx="1588">
                  <c:v>132.1318762325642</c:v>
                </c:pt>
                <c:pt idx="1589">
                  <c:v>129.14299484768074</c:v>
                </c:pt>
                <c:pt idx="1590">
                  <c:v>127.95328083226579</c:v>
                </c:pt>
                <c:pt idx="1591">
                  <c:v>125.99754608908086</c:v>
                </c:pt>
                <c:pt idx="1592">
                  <c:v>120.34135009176954</c:v>
                </c:pt>
                <c:pt idx="1593">
                  <c:v>121.485007364447</c:v>
                </c:pt>
                <c:pt idx="1594">
                  <c:v>122.57356901907859</c:v>
                </c:pt>
                <c:pt idx="1595">
                  <c:v>122.57356901907859</c:v>
                </c:pt>
                <c:pt idx="1596">
                  <c:v>123.34990620170588</c:v>
                </c:pt>
                <c:pt idx="1597">
                  <c:v>125.51589859914935</c:v>
                </c:pt>
                <c:pt idx="1598">
                  <c:v>122.39488354942198</c:v>
                </c:pt>
                <c:pt idx="1599">
                  <c:v>121.55727045768106</c:v>
                </c:pt>
                <c:pt idx="1600">
                  <c:v>117.93890965931524</c:v>
                </c:pt>
                <c:pt idx="1601">
                  <c:v>116.48662110711471</c:v>
                </c:pt>
                <c:pt idx="1602">
                  <c:v>115.47366022228867</c:v>
                </c:pt>
                <c:pt idx="1603">
                  <c:v>116.18648573159176</c:v>
                </c:pt>
                <c:pt idx="1604">
                  <c:v>115.17719788796879</c:v>
                </c:pt>
                <c:pt idx="1605">
                  <c:v>114.05783059646457</c:v>
                </c:pt>
                <c:pt idx="1606">
                  <c:v>112.99828596733713</c:v>
                </c:pt>
                <c:pt idx="1607">
                  <c:v>111.49233907408322</c:v>
                </c:pt>
                <c:pt idx="1608">
                  <c:v>114.01493586311059</c:v>
                </c:pt>
                <c:pt idx="1609">
                  <c:v>115.17924201524701</c:v>
                </c:pt>
                <c:pt idx="1610">
                  <c:v>111.90782391312656</c:v>
                </c:pt>
                <c:pt idx="1611">
                  <c:v>112.81131220035711</c:v>
                </c:pt>
                <c:pt idx="1612">
                  <c:v>113.31007925624371</c:v>
                </c:pt>
                <c:pt idx="1613">
                  <c:v>114.03130485108073</c:v>
                </c:pt>
                <c:pt idx="1614">
                  <c:v>112.76076795945416</c:v>
                </c:pt>
                <c:pt idx="1615">
                  <c:v>114.60929780874289</c:v>
                </c:pt>
                <c:pt idx="1616">
                  <c:v>116.19986837736637</c:v>
                </c:pt>
                <c:pt idx="1617">
                  <c:v>116.32320271306735</c:v>
                </c:pt>
                <c:pt idx="1618">
                  <c:v>117.6455135159127</c:v>
                </c:pt>
                <c:pt idx="1619">
                  <c:v>119.36283594553043</c:v>
                </c:pt>
                <c:pt idx="1620">
                  <c:v>119.05933095394728</c:v>
                </c:pt>
                <c:pt idx="1621">
                  <c:v>119.78967527281452</c:v>
                </c:pt>
                <c:pt idx="1622">
                  <c:v>119.78967527281452</c:v>
                </c:pt>
                <c:pt idx="1623">
                  <c:v>119.55330708652555</c:v>
                </c:pt>
                <c:pt idx="1624">
                  <c:v>118.81258243382356</c:v>
                </c:pt>
                <c:pt idx="1625">
                  <c:v>121.1404441601114</c:v>
                </c:pt>
                <c:pt idx="1626">
                  <c:v>122.319218900639</c:v>
                </c:pt>
                <c:pt idx="1627">
                  <c:v>122.41221072205381</c:v>
                </c:pt>
                <c:pt idx="1628">
                  <c:v>124.7720917857857</c:v>
                </c:pt>
                <c:pt idx="1629">
                  <c:v>123.54614242041536</c:v>
                </c:pt>
                <c:pt idx="1630">
                  <c:v>123.74450261512486</c:v>
                </c:pt>
                <c:pt idx="1631">
                  <c:v>125.47634154236685</c:v>
                </c:pt>
                <c:pt idx="1632">
                  <c:v>124.55780975594813</c:v>
                </c:pt>
                <c:pt idx="1633">
                  <c:v>126.40847955098124</c:v>
                </c:pt>
                <c:pt idx="1634">
                  <c:v>128.10615919503479</c:v>
                </c:pt>
                <c:pt idx="1635">
                  <c:v>126.80829807080633</c:v>
                </c:pt>
                <c:pt idx="1636">
                  <c:v>127.54412001198946</c:v>
                </c:pt>
                <c:pt idx="1637">
                  <c:v>128.19806507383308</c:v>
                </c:pt>
                <c:pt idx="1638">
                  <c:v>126.51300152782481</c:v>
                </c:pt>
                <c:pt idx="1639">
                  <c:v>126.64270779152585</c:v>
                </c:pt>
                <c:pt idx="1640">
                  <c:v>127.17775810660093</c:v>
                </c:pt>
                <c:pt idx="1641">
                  <c:v>130.04958126531733</c:v>
                </c:pt>
                <c:pt idx="1642">
                  <c:v>129.43599174747425</c:v>
                </c:pt>
                <c:pt idx="1643">
                  <c:v>128.31133847058652</c:v>
                </c:pt>
                <c:pt idx="1644">
                  <c:v>126.40324147483081</c:v>
                </c:pt>
                <c:pt idx="1645">
                  <c:v>125.79046641395016</c:v>
                </c:pt>
                <c:pt idx="1646">
                  <c:v>122.19146094575001</c:v>
                </c:pt>
                <c:pt idx="1647">
                  <c:v>123.75984953945589</c:v>
                </c:pt>
                <c:pt idx="1648">
                  <c:v>125.52556029448783</c:v>
                </c:pt>
                <c:pt idx="1649">
                  <c:v>123.09157961692034</c:v>
                </c:pt>
                <c:pt idx="1650">
                  <c:v>122.6775320548695</c:v>
                </c:pt>
                <c:pt idx="1651">
                  <c:v>121.41557091596484</c:v>
                </c:pt>
                <c:pt idx="1652">
                  <c:v>121.89368909239251</c:v>
                </c:pt>
                <c:pt idx="1653">
                  <c:v>120.06117689669799</c:v>
                </c:pt>
                <c:pt idx="1654">
                  <c:v>122.81100717823978</c:v>
                </c:pt>
                <c:pt idx="1655">
                  <c:v>120.78519719679822</c:v>
                </c:pt>
                <c:pt idx="1656">
                  <c:v>121.78883175091734</c:v>
                </c:pt>
                <c:pt idx="1657">
                  <c:v>124.4517067744128</c:v>
                </c:pt>
                <c:pt idx="1658">
                  <c:v>123.72268794432752</c:v>
                </c:pt>
                <c:pt idx="1659">
                  <c:v>125.18495758675377</c:v>
                </c:pt>
                <c:pt idx="1660">
                  <c:v>122.01537854442421</c:v>
                </c:pt>
                <c:pt idx="1661">
                  <c:v>122.45205523423478</c:v>
                </c:pt>
                <c:pt idx="1662">
                  <c:v>121.67784202760753</c:v>
                </c:pt>
                <c:pt idx="1663">
                  <c:v>119.31283467593573</c:v>
                </c:pt>
                <c:pt idx="1664">
                  <c:v>119.92043553964339</c:v>
                </c:pt>
                <c:pt idx="1665">
                  <c:v>122.03441447970269</c:v>
                </c:pt>
                <c:pt idx="1666">
                  <c:v>122.03441447970269</c:v>
                </c:pt>
                <c:pt idx="1667">
                  <c:v>122.06689693973324</c:v>
                </c:pt>
                <c:pt idx="1668">
                  <c:v>119.22453795936309</c:v>
                </c:pt>
                <c:pt idx="1669">
                  <c:v>119.97240108779451</c:v>
                </c:pt>
                <c:pt idx="1670">
                  <c:v>119.27270270835626</c:v>
                </c:pt>
                <c:pt idx="1671">
                  <c:v>120.45832846921476</c:v>
                </c:pt>
                <c:pt idx="1672">
                  <c:v>122.62983042846285</c:v>
                </c:pt>
                <c:pt idx="1673">
                  <c:v>125.06539211072209</c:v>
                </c:pt>
                <c:pt idx="1674">
                  <c:v>124.83335172515497</c:v>
                </c:pt>
                <c:pt idx="1675">
                  <c:v>124.74927102109365</c:v>
                </c:pt>
                <c:pt idx="1676">
                  <c:v>126.8705002250929</c:v>
                </c:pt>
                <c:pt idx="1677">
                  <c:v>124.53874188118095</c:v>
                </c:pt>
                <c:pt idx="1678">
                  <c:v>125.57032348793207</c:v>
                </c:pt>
                <c:pt idx="1679">
                  <c:v>125.61187676275971</c:v>
                </c:pt>
                <c:pt idx="1680">
                  <c:v>127.75809861668411</c:v>
                </c:pt>
                <c:pt idx="1681">
                  <c:v>126.70781643928612</c:v>
                </c:pt>
                <c:pt idx="1682">
                  <c:v>125.55997509358605</c:v>
                </c:pt>
                <c:pt idx="1683">
                  <c:v>130.33272483284</c:v>
                </c:pt>
                <c:pt idx="1684">
                  <c:v>132.98549100815487</c:v>
                </c:pt>
                <c:pt idx="1685">
                  <c:v>132.47351697368163</c:v>
                </c:pt>
                <c:pt idx="1686">
                  <c:v>131.4653629819083</c:v>
                </c:pt>
                <c:pt idx="1687">
                  <c:v>137.4738036305929</c:v>
                </c:pt>
                <c:pt idx="1688">
                  <c:v>137.47961661754036</c:v>
                </c:pt>
                <c:pt idx="1689">
                  <c:v>133.63339950663001</c:v>
                </c:pt>
                <c:pt idx="1690">
                  <c:v>132.42284497482379</c:v>
                </c:pt>
                <c:pt idx="1691">
                  <c:v>132.42284497482379</c:v>
                </c:pt>
                <c:pt idx="1692">
                  <c:v>133.12340572045753</c:v>
                </c:pt>
                <c:pt idx="1693">
                  <c:v>136.88875204592316</c:v>
                </c:pt>
                <c:pt idx="1694">
                  <c:v>136.9628356900144</c:v>
                </c:pt>
                <c:pt idx="1695">
                  <c:v>133.90170718164126</c:v>
                </c:pt>
                <c:pt idx="1696">
                  <c:v>134.49677179602543</c:v>
                </c:pt>
                <c:pt idx="1697">
                  <c:v>136.69572574583029</c:v>
                </c:pt>
                <c:pt idx="1698">
                  <c:v>136.22196730961321</c:v>
                </c:pt>
                <c:pt idx="1699">
                  <c:v>132.65038189248111</c:v>
                </c:pt>
                <c:pt idx="1700">
                  <c:v>134.27921596859386</c:v>
                </c:pt>
                <c:pt idx="1701">
                  <c:v>136.89244105687061</c:v>
                </c:pt>
                <c:pt idx="1702">
                  <c:v>133.82120370031686</c:v>
                </c:pt>
                <c:pt idx="1703">
                  <c:v>138.75425773346777</c:v>
                </c:pt>
                <c:pt idx="1704">
                  <c:v>139.61317446418641</c:v>
                </c:pt>
                <c:pt idx="1705">
                  <c:v>141.2029625153362</c:v>
                </c:pt>
                <c:pt idx="1706">
                  <c:v>141.2029625153362</c:v>
                </c:pt>
                <c:pt idx="1707">
                  <c:v>143.08597104270058</c:v>
                </c:pt>
                <c:pt idx="1708">
                  <c:v>141.60199851768755</c:v>
                </c:pt>
                <c:pt idx="1709">
                  <c:v>140.07757463020783</c:v>
                </c:pt>
                <c:pt idx="1710">
                  <c:v>136.73315882661271</c:v>
                </c:pt>
                <c:pt idx="1711">
                  <c:v>136.76682304772595</c:v>
                </c:pt>
                <c:pt idx="1712">
                  <c:v>136.58075955617448</c:v>
                </c:pt>
                <c:pt idx="1713">
                  <c:v>135.60566293522868</c:v>
                </c:pt>
                <c:pt idx="1714">
                  <c:v>137.2967790143498</c:v>
                </c:pt>
                <c:pt idx="1715">
                  <c:v>137.2967790143498</c:v>
                </c:pt>
                <c:pt idx="1716">
                  <c:v>141.35662339557888</c:v>
                </c:pt>
                <c:pt idx="1717">
                  <c:v>140.37537842305403</c:v>
                </c:pt>
                <c:pt idx="1718">
                  <c:v>140.37537842305403</c:v>
                </c:pt>
                <c:pt idx="1719">
                  <c:v>139.36604267019797</c:v>
                </c:pt>
                <c:pt idx="1720">
                  <c:v>139.69923541654842</c:v>
                </c:pt>
                <c:pt idx="1721">
                  <c:v>137.70745696034044</c:v>
                </c:pt>
                <c:pt idx="1722">
                  <c:v>136.61558956862609</c:v>
                </c:pt>
                <c:pt idx="1723">
                  <c:v>140.35996761974556</c:v>
                </c:pt>
                <c:pt idx="1724">
                  <c:v>142.53127794206134</c:v>
                </c:pt>
                <c:pt idx="1725">
                  <c:v>143.26387399488348</c:v>
                </c:pt>
                <c:pt idx="1726">
                  <c:v>142.93564783902931</c:v>
                </c:pt>
                <c:pt idx="1727">
                  <c:v>143.44038757930699</c:v>
                </c:pt>
                <c:pt idx="1728">
                  <c:v>141.53098106451367</c:v>
                </c:pt>
                <c:pt idx="1729">
                  <c:v>142.19426842680855</c:v>
                </c:pt>
                <c:pt idx="1730">
                  <c:v>141.88555729856367</c:v>
                </c:pt>
                <c:pt idx="1731">
                  <c:v>140.71751422624678</c:v>
                </c:pt>
                <c:pt idx="1732">
                  <c:v>137.20359555600268</c:v>
                </c:pt>
                <c:pt idx="1733">
                  <c:v>138.00984406981834</c:v>
                </c:pt>
                <c:pt idx="1734">
                  <c:v>138.90078013798106</c:v>
                </c:pt>
                <c:pt idx="1735">
                  <c:v>140.27438575971433</c:v>
                </c:pt>
                <c:pt idx="1736">
                  <c:v>139.6546159508035</c:v>
                </c:pt>
                <c:pt idx="1737">
                  <c:v>137.97808024828407</c:v>
                </c:pt>
                <c:pt idx="1738">
                  <c:v>138.31473842916094</c:v>
                </c:pt>
                <c:pt idx="1739">
                  <c:v>136.81842129175678</c:v>
                </c:pt>
                <c:pt idx="1740">
                  <c:v>136.1728763154471</c:v>
                </c:pt>
                <c:pt idx="1741">
                  <c:v>136.8561577976821</c:v>
                </c:pt>
                <c:pt idx="1742">
                  <c:v>136.8561577976821</c:v>
                </c:pt>
                <c:pt idx="1743">
                  <c:v>136.8561577976821</c:v>
                </c:pt>
                <c:pt idx="1744">
                  <c:v>135.96017529030132</c:v>
                </c:pt>
                <c:pt idx="1745">
                  <c:v>136.4777547050453</c:v>
                </c:pt>
                <c:pt idx="1746">
                  <c:v>140.35370747995603</c:v>
                </c:pt>
                <c:pt idx="1747">
                  <c:v>140.35370747995603</c:v>
                </c:pt>
                <c:pt idx="1748">
                  <c:v>140.35370747995603</c:v>
                </c:pt>
                <c:pt idx="1749">
                  <c:v>145.34433244152882</c:v>
                </c:pt>
                <c:pt idx="1750">
                  <c:v>146.22576651179665</c:v>
                </c:pt>
                <c:pt idx="1751">
                  <c:v>146.66739382235912</c:v>
                </c:pt>
                <c:pt idx="1752">
                  <c:v>146.44103866578459</c:v>
                </c:pt>
                <c:pt idx="1753">
                  <c:v>146.97252772786712</c:v>
                </c:pt>
                <c:pt idx="1754">
                  <c:v>149.49763176675916</c:v>
                </c:pt>
                <c:pt idx="1755">
                  <c:v>149.80567216574084</c:v>
                </c:pt>
                <c:pt idx="1756">
                  <c:v>149.56992679948195</c:v>
                </c:pt>
                <c:pt idx="1757">
                  <c:v>150.87277048395111</c:v>
                </c:pt>
                <c:pt idx="1758">
                  <c:v>150.20458041013734</c:v>
                </c:pt>
                <c:pt idx="1759">
                  <c:v>150.74331973615983</c:v>
                </c:pt>
                <c:pt idx="1760">
                  <c:v>152.27325318544413</c:v>
                </c:pt>
                <c:pt idx="1761">
                  <c:v>153.46405314347567</c:v>
                </c:pt>
                <c:pt idx="1762">
                  <c:v>153.32514830702263</c:v>
                </c:pt>
                <c:pt idx="1763">
                  <c:v>151.87766664787478</c:v>
                </c:pt>
                <c:pt idx="1764">
                  <c:v>154.20132833139564</c:v>
                </c:pt>
                <c:pt idx="1765">
                  <c:v>155.98797542128503</c:v>
                </c:pt>
                <c:pt idx="1766">
                  <c:v>155.98797542128503</c:v>
                </c:pt>
                <c:pt idx="1767">
                  <c:v>152.42143644337105</c:v>
                </c:pt>
                <c:pt idx="1768">
                  <c:v>152.73356509690919</c:v>
                </c:pt>
                <c:pt idx="1769">
                  <c:v>154.90046776978127</c:v>
                </c:pt>
                <c:pt idx="1770">
                  <c:v>155.53531301736899</c:v>
                </c:pt>
                <c:pt idx="1771">
                  <c:v>156.28194647548457</c:v>
                </c:pt>
                <c:pt idx="1772">
                  <c:v>157.44352180133521</c:v>
                </c:pt>
                <c:pt idx="1773">
                  <c:v>157.00047318352455</c:v>
                </c:pt>
                <c:pt idx="1774">
                  <c:v>151.13058603691707</c:v>
                </c:pt>
                <c:pt idx="1775">
                  <c:v>150.76331385609993</c:v>
                </c:pt>
                <c:pt idx="1776">
                  <c:v>152.26049335969958</c:v>
                </c:pt>
                <c:pt idx="1777">
                  <c:v>150.77500370897226</c:v>
                </c:pt>
                <c:pt idx="1778">
                  <c:v>153.57847636182305</c:v>
                </c:pt>
                <c:pt idx="1779">
                  <c:v>153.05786269565044</c:v>
                </c:pt>
                <c:pt idx="1780">
                  <c:v>156.52759308324733</c:v>
                </c:pt>
                <c:pt idx="1781">
                  <c:v>155.74638512858991</c:v>
                </c:pt>
                <c:pt idx="1782">
                  <c:v>154.12382716201105</c:v>
                </c:pt>
                <c:pt idx="1783">
                  <c:v>155.95916600245747</c:v>
                </c:pt>
                <c:pt idx="1784">
                  <c:v>154.17959350932009</c:v>
                </c:pt>
                <c:pt idx="1785">
                  <c:v>154.79835722433617</c:v>
                </c:pt>
                <c:pt idx="1786">
                  <c:v>156.32080086351513</c:v>
                </c:pt>
                <c:pt idx="1787">
                  <c:v>155.28963447011739</c:v>
                </c:pt>
                <c:pt idx="1788">
                  <c:v>155.86869740065174</c:v>
                </c:pt>
                <c:pt idx="1789">
                  <c:v>155.39728651685576</c:v>
                </c:pt>
                <c:pt idx="1790">
                  <c:v>152.64576344241169</c:v>
                </c:pt>
                <c:pt idx="1791">
                  <c:v>151.07977031035995</c:v>
                </c:pt>
                <c:pt idx="1792">
                  <c:v>151.07977031035995</c:v>
                </c:pt>
                <c:pt idx="1793">
                  <c:v>151.07977031035995</c:v>
                </c:pt>
                <c:pt idx="1794">
                  <c:v>150.46193284051682</c:v>
                </c:pt>
                <c:pt idx="1795">
                  <c:v>150.65883978848947</c:v>
                </c:pt>
                <c:pt idx="1796">
                  <c:v>152.29522755368504</c:v>
                </c:pt>
                <c:pt idx="1797">
                  <c:v>156.54600619849569</c:v>
                </c:pt>
                <c:pt idx="1798">
                  <c:v>156.22886304522817</c:v>
                </c:pt>
                <c:pt idx="1799">
                  <c:v>157.9469679923196</c:v>
                </c:pt>
                <c:pt idx="1800">
                  <c:v>157.46913727129044</c:v>
                </c:pt>
                <c:pt idx="1801">
                  <c:v>158.31883945951273</c:v>
                </c:pt>
                <c:pt idx="1802">
                  <c:v>159.68773400665947</c:v>
                </c:pt>
                <c:pt idx="1803">
                  <c:v>159.04008102409412</c:v>
                </c:pt>
                <c:pt idx="1804">
                  <c:v>156.56956157142838</c:v>
                </c:pt>
                <c:pt idx="1805">
                  <c:v>154.47386798866256</c:v>
                </c:pt>
                <c:pt idx="1806">
                  <c:v>149.69263831515281</c:v>
                </c:pt>
                <c:pt idx="1807">
                  <c:v>149.57583560489556</c:v>
                </c:pt>
                <c:pt idx="1808">
                  <c:v>152.20255512715747</c:v>
                </c:pt>
                <c:pt idx="1809">
                  <c:v>146.7673803918041</c:v>
                </c:pt>
                <c:pt idx="1810">
                  <c:v>150.73672423173872</c:v>
                </c:pt>
                <c:pt idx="1811">
                  <c:v>152.37459718315986</c:v>
                </c:pt>
                <c:pt idx="1812">
                  <c:v>153.39650112482812</c:v>
                </c:pt>
                <c:pt idx="1813">
                  <c:v>152.33021726358029</c:v>
                </c:pt>
                <c:pt idx="1814">
                  <c:v>150.90047799041767</c:v>
                </c:pt>
                <c:pt idx="1815">
                  <c:v>153.80949468375115</c:v>
                </c:pt>
                <c:pt idx="1816">
                  <c:v>155.0792650276484</c:v>
                </c:pt>
                <c:pt idx="1817">
                  <c:v>155.49626699240605</c:v>
                </c:pt>
                <c:pt idx="1818">
                  <c:v>153.77552703749504</c:v>
                </c:pt>
                <c:pt idx="1819">
                  <c:v>153.23520670678082</c:v>
                </c:pt>
                <c:pt idx="1820">
                  <c:v>151.32083360149119</c:v>
                </c:pt>
                <c:pt idx="1821">
                  <c:v>148.31900075393088</c:v>
                </c:pt>
                <c:pt idx="1822">
                  <c:v>148.65112352740917</c:v>
                </c:pt>
                <c:pt idx="1823">
                  <c:v>150.64788454385786</c:v>
                </c:pt>
                <c:pt idx="1824">
                  <c:v>148.97336102912794</c:v>
                </c:pt>
                <c:pt idx="1825">
                  <c:v>151.03906343198355</c:v>
                </c:pt>
                <c:pt idx="1826">
                  <c:v>151.03906343198355</c:v>
                </c:pt>
                <c:pt idx="1827">
                  <c:v>151.05471378145748</c:v>
                </c:pt>
                <c:pt idx="1828">
                  <c:v>153.18696210906595</c:v>
                </c:pt>
                <c:pt idx="1829">
                  <c:v>151.78512197930218</c:v>
                </c:pt>
                <c:pt idx="1830">
                  <c:v>154.191123664749</c:v>
                </c:pt>
                <c:pt idx="1831">
                  <c:v>153.68649571268185</c:v>
                </c:pt>
                <c:pt idx="1832">
                  <c:v>153.609377817162</c:v>
                </c:pt>
                <c:pt idx="1833">
                  <c:v>153.87380484429346</c:v>
                </c:pt>
                <c:pt idx="1834">
                  <c:v>153.87380484429346</c:v>
                </c:pt>
                <c:pt idx="1835">
                  <c:v>152.55516708265117</c:v>
                </c:pt>
                <c:pt idx="1836">
                  <c:v>153.32214599508282</c:v>
                </c:pt>
                <c:pt idx="1837">
                  <c:v>151.72640122928632</c:v>
                </c:pt>
                <c:pt idx="1838">
                  <c:v>150.73638886710722</c:v>
                </c:pt>
                <c:pt idx="1839">
                  <c:v>152.66534234899856</c:v>
                </c:pt>
                <c:pt idx="1840">
                  <c:v>151.40571279277063</c:v>
                </c:pt>
                <c:pt idx="1841">
                  <c:v>150.52691373032238</c:v>
                </c:pt>
                <c:pt idx="1842">
                  <c:v>146.48493949303338</c:v>
                </c:pt>
                <c:pt idx="1843">
                  <c:v>147.06927243920688</c:v>
                </c:pt>
                <c:pt idx="1844">
                  <c:v>146.3202914286702</c:v>
                </c:pt>
                <c:pt idx="1845">
                  <c:v>143.76677721455968</c:v>
                </c:pt>
                <c:pt idx="1846">
                  <c:v>143.71608924595745</c:v>
                </c:pt>
                <c:pt idx="1847">
                  <c:v>146.83571492792541</c:v>
                </c:pt>
                <c:pt idx="1848">
                  <c:v>150.88953871553036</c:v>
                </c:pt>
                <c:pt idx="1849">
                  <c:v>150.69156179468553</c:v>
                </c:pt>
                <c:pt idx="1850">
                  <c:v>149.97191720454023</c:v>
                </c:pt>
                <c:pt idx="1851">
                  <c:v>149.52120310943627</c:v>
                </c:pt>
                <c:pt idx="1852">
                  <c:v>151.49578215096733</c:v>
                </c:pt>
                <c:pt idx="1853">
                  <c:v>153.93677354630935</c:v>
                </c:pt>
                <c:pt idx="1854">
                  <c:v>154.21431173356132</c:v>
                </c:pt>
                <c:pt idx="1855">
                  <c:v>155.63691253099452</c:v>
                </c:pt>
                <c:pt idx="1856">
                  <c:v>154.95494056779714</c:v>
                </c:pt>
                <c:pt idx="1857">
                  <c:v>154.93922633934577</c:v>
                </c:pt>
                <c:pt idx="1858">
                  <c:v>155.51381774145898</c:v>
                </c:pt>
                <c:pt idx="1859">
                  <c:v>153.30754964873674</c:v>
                </c:pt>
                <c:pt idx="1860">
                  <c:v>155.23366051613183</c:v>
                </c:pt>
                <c:pt idx="1861">
                  <c:v>156.21805152829583</c:v>
                </c:pt>
                <c:pt idx="1862">
                  <c:v>155.65181230248351</c:v>
                </c:pt>
                <c:pt idx="1863">
                  <c:v>158.03659019767437</c:v>
                </c:pt>
                <c:pt idx="1864">
                  <c:v>157.01593189606626</c:v>
                </c:pt>
                <c:pt idx="1865">
                  <c:v>157.73907386022663</c:v>
                </c:pt>
                <c:pt idx="1866">
                  <c:v>156.56746953491719</c:v>
                </c:pt>
                <c:pt idx="1867">
                  <c:v>155.90183462020124</c:v>
                </c:pt>
                <c:pt idx="1868">
                  <c:v>158.74626966733834</c:v>
                </c:pt>
                <c:pt idx="1869">
                  <c:v>160.18196565514765</c:v>
                </c:pt>
                <c:pt idx="1870">
                  <c:v>160.18196565514765</c:v>
                </c:pt>
                <c:pt idx="1871">
                  <c:v>162.91151436135081</c:v>
                </c:pt>
                <c:pt idx="1872">
                  <c:v>162.99088399082558</c:v>
                </c:pt>
                <c:pt idx="1873">
                  <c:v>159.84596223378961</c:v>
                </c:pt>
                <c:pt idx="1874">
                  <c:v>160.79716811717117</c:v>
                </c:pt>
                <c:pt idx="1875">
                  <c:v>160.85360519374336</c:v>
                </c:pt>
                <c:pt idx="1876">
                  <c:v>161.24203728583896</c:v>
                </c:pt>
                <c:pt idx="1877">
                  <c:v>161.8369102632908</c:v>
                </c:pt>
                <c:pt idx="1878">
                  <c:v>160.66393253996631</c:v>
                </c:pt>
                <c:pt idx="1879">
                  <c:v>162.9602220816522</c:v>
                </c:pt>
                <c:pt idx="1880">
                  <c:v>165.5043620558227</c:v>
                </c:pt>
                <c:pt idx="1881">
                  <c:v>166.2282705677124</c:v>
                </c:pt>
                <c:pt idx="1882">
                  <c:v>166.93205720170707</c:v>
                </c:pt>
                <c:pt idx="1883">
                  <c:v>166.93205720170707</c:v>
                </c:pt>
                <c:pt idx="1884">
                  <c:v>168.98720360354</c:v>
                </c:pt>
                <c:pt idx="1885">
                  <c:v>167.91611284923945</c:v>
                </c:pt>
                <c:pt idx="1886">
                  <c:v>165.93522575868576</c:v>
                </c:pt>
                <c:pt idx="1887">
                  <c:v>165.77025829943537</c:v>
                </c:pt>
                <c:pt idx="1888">
                  <c:v>165.72666089732948</c:v>
                </c:pt>
                <c:pt idx="1889">
                  <c:v>165.85457854966208</c:v>
                </c:pt>
                <c:pt idx="1890">
                  <c:v>167.22973323659841</c:v>
                </c:pt>
                <c:pt idx="1891">
                  <c:v>165.21003966724714</c:v>
                </c:pt>
                <c:pt idx="1892">
                  <c:v>166.00469414665665</c:v>
                </c:pt>
                <c:pt idx="1893">
                  <c:v>165.61311601492193</c:v>
                </c:pt>
                <c:pt idx="1894">
                  <c:v>166.27617980079575</c:v>
                </c:pt>
                <c:pt idx="1895">
                  <c:v>163.93677194933483</c:v>
                </c:pt>
                <c:pt idx="1896">
                  <c:v>164.19915484918806</c:v>
                </c:pt>
                <c:pt idx="1897">
                  <c:v>165.25906678243581</c:v>
                </c:pt>
                <c:pt idx="1898">
                  <c:v>164.38105023746124</c:v>
                </c:pt>
                <c:pt idx="1899">
                  <c:v>162.59132098691018</c:v>
                </c:pt>
                <c:pt idx="1900">
                  <c:v>163.09245156496218</c:v>
                </c:pt>
                <c:pt idx="1901">
                  <c:v>163.96727416106449</c:v>
                </c:pt>
                <c:pt idx="1902">
                  <c:v>159.85362771108282</c:v>
                </c:pt>
                <c:pt idx="1903">
                  <c:v>163.15281719864723</c:v>
                </c:pt>
                <c:pt idx="1904">
                  <c:v>164.14086528226991</c:v>
                </c:pt>
                <c:pt idx="1905">
                  <c:v>166.26931281072041</c:v>
                </c:pt>
                <c:pt idx="1906">
                  <c:v>166.07927285282304</c:v>
                </c:pt>
                <c:pt idx="1907">
                  <c:v>162.75596905127333</c:v>
                </c:pt>
                <c:pt idx="1908">
                  <c:v>164.96666076318363</c:v>
                </c:pt>
                <c:pt idx="1909">
                  <c:v>160.10946301574805</c:v>
                </c:pt>
                <c:pt idx="1910">
                  <c:v>158.19135299027792</c:v>
                </c:pt>
                <c:pt idx="1911">
                  <c:v>159.38727923624936</c:v>
                </c:pt>
                <c:pt idx="1912">
                  <c:v>158.84892318409152</c:v>
                </c:pt>
                <c:pt idx="1913">
                  <c:v>158.45539674354472</c:v>
                </c:pt>
                <c:pt idx="1914">
                  <c:v>161.61684718599443</c:v>
                </c:pt>
                <c:pt idx="1915">
                  <c:v>159.71548942235913</c:v>
                </c:pt>
                <c:pt idx="1916">
                  <c:v>155.97248476925475</c:v>
                </c:pt>
                <c:pt idx="1917">
                  <c:v>153.99560608453567</c:v>
                </c:pt>
                <c:pt idx="1918">
                  <c:v>155.34758867240399</c:v>
                </c:pt>
                <c:pt idx="1919">
                  <c:v>156.81255720162724</c:v>
                </c:pt>
                <c:pt idx="1920">
                  <c:v>160.53489700552834</c:v>
                </c:pt>
                <c:pt idx="1921">
                  <c:v>161.50937080644408</c:v>
                </c:pt>
                <c:pt idx="1922">
                  <c:v>160.6966705159065</c:v>
                </c:pt>
                <c:pt idx="1923">
                  <c:v>159.18773728045707</c:v>
                </c:pt>
                <c:pt idx="1924">
                  <c:v>161.6152502115583</c:v>
                </c:pt>
                <c:pt idx="1925">
                  <c:v>163.27945727143094</c:v>
                </c:pt>
                <c:pt idx="1926">
                  <c:v>164.3852023709951</c:v>
                </c:pt>
                <c:pt idx="1927">
                  <c:v>164.77678050272985</c:v>
                </c:pt>
                <c:pt idx="1928">
                  <c:v>164.53867161430549</c:v>
                </c:pt>
                <c:pt idx="1929">
                  <c:v>165.19997872829961</c:v>
                </c:pt>
                <c:pt idx="1930">
                  <c:v>166.67765917403432</c:v>
                </c:pt>
                <c:pt idx="1931">
                  <c:v>165.28877050694746</c:v>
                </c:pt>
                <c:pt idx="1932">
                  <c:v>165.57494832589876</c:v>
                </c:pt>
                <c:pt idx="1933">
                  <c:v>167.07051488531795</c:v>
                </c:pt>
                <c:pt idx="1934">
                  <c:v>166.9347720582484</c:v>
                </c:pt>
                <c:pt idx="1935">
                  <c:v>166.62703508440956</c:v>
                </c:pt>
                <c:pt idx="1936">
                  <c:v>167.39070825975844</c:v>
                </c:pt>
                <c:pt idx="1937">
                  <c:v>167.10389165103268</c:v>
                </c:pt>
                <c:pt idx="1938">
                  <c:v>165.8868374332715</c:v>
                </c:pt>
                <c:pt idx="1939">
                  <c:v>166.85348605945029</c:v>
                </c:pt>
                <c:pt idx="1940">
                  <c:v>168.19238942668684</c:v>
                </c:pt>
                <c:pt idx="1941">
                  <c:v>167.8062410080349</c:v>
                </c:pt>
                <c:pt idx="1942">
                  <c:v>167.27556640291476</c:v>
                </c:pt>
                <c:pt idx="1943">
                  <c:v>166.17061979056865</c:v>
                </c:pt>
                <c:pt idx="1944">
                  <c:v>161.34456304463725</c:v>
                </c:pt>
                <c:pt idx="1945">
                  <c:v>162.11845685637729</c:v>
                </c:pt>
                <c:pt idx="1946">
                  <c:v>163.77180449008435</c:v>
                </c:pt>
                <c:pt idx="1947">
                  <c:v>160.61219056823614</c:v>
                </c:pt>
                <c:pt idx="1948">
                  <c:v>159.66773988671932</c:v>
                </c:pt>
                <c:pt idx="1949">
                  <c:v>161.69174528704806</c:v>
                </c:pt>
                <c:pt idx="1950">
                  <c:v>162.59930585909069</c:v>
                </c:pt>
                <c:pt idx="1951">
                  <c:v>165.81688995296975</c:v>
                </c:pt>
                <c:pt idx="1952">
                  <c:v>166.56698884561172</c:v>
                </c:pt>
                <c:pt idx="1953">
                  <c:v>166.86722003960085</c:v>
                </c:pt>
                <c:pt idx="1954">
                  <c:v>168.35751658338086</c:v>
                </c:pt>
                <c:pt idx="1955">
                  <c:v>167.70754798788315</c:v>
                </c:pt>
                <c:pt idx="1956">
                  <c:v>167.24937602216252</c:v>
                </c:pt>
                <c:pt idx="1957">
                  <c:v>169.3149027578302</c:v>
                </c:pt>
                <c:pt idx="1958">
                  <c:v>171.48487162161962</c:v>
                </c:pt>
                <c:pt idx="1959">
                  <c:v>171.74437996748787</c:v>
                </c:pt>
                <c:pt idx="1960">
                  <c:v>170.85406671935527</c:v>
                </c:pt>
                <c:pt idx="1961">
                  <c:v>171.4572439638749</c:v>
                </c:pt>
                <c:pt idx="1962">
                  <c:v>172.77203301712618</c:v>
                </c:pt>
                <c:pt idx="1963">
                  <c:v>171.76466154282653</c:v>
                </c:pt>
                <c:pt idx="1964">
                  <c:v>173.12400618284533</c:v>
                </c:pt>
                <c:pt idx="1965">
                  <c:v>171.22727964507476</c:v>
                </c:pt>
                <c:pt idx="1966">
                  <c:v>172.78560729983317</c:v>
                </c:pt>
                <c:pt idx="1967">
                  <c:v>173.71776127819194</c:v>
                </c:pt>
                <c:pt idx="1968">
                  <c:v>173.62146371969436</c:v>
                </c:pt>
                <c:pt idx="1969">
                  <c:v>173.04846929201724</c:v>
                </c:pt>
                <c:pt idx="1970">
                  <c:v>174.99741689384874</c:v>
                </c:pt>
                <c:pt idx="1971">
                  <c:v>171.88076158433194</c:v>
                </c:pt>
                <c:pt idx="1972">
                  <c:v>173.05996750795728</c:v>
                </c:pt>
                <c:pt idx="1973">
                  <c:v>170.47877772686897</c:v>
                </c:pt>
                <c:pt idx="1974">
                  <c:v>169.37510869407174</c:v>
                </c:pt>
                <c:pt idx="1975">
                  <c:v>170.16864529137595</c:v>
                </c:pt>
                <c:pt idx="1976">
                  <c:v>170.16864529137595</c:v>
                </c:pt>
                <c:pt idx="1977">
                  <c:v>169.70935544355007</c:v>
                </c:pt>
                <c:pt idx="1978">
                  <c:v>169.06242109948096</c:v>
                </c:pt>
                <c:pt idx="1979">
                  <c:v>169.06242109948096</c:v>
                </c:pt>
                <c:pt idx="1980">
                  <c:v>171.66948186643432</c:v>
                </c:pt>
                <c:pt idx="1981">
                  <c:v>173.5788245022502</c:v>
                </c:pt>
                <c:pt idx="1982">
                  <c:v>173.15019656359763</c:v>
                </c:pt>
                <c:pt idx="1983">
                  <c:v>170.97112494552238</c:v>
                </c:pt>
                <c:pt idx="1984">
                  <c:v>172.0066031698976</c:v>
                </c:pt>
                <c:pt idx="1985">
                  <c:v>172.93652138404582</c:v>
                </c:pt>
                <c:pt idx="1986">
                  <c:v>172.84581323607463</c:v>
                </c:pt>
                <c:pt idx="1987">
                  <c:v>173.95491198195464</c:v>
                </c:pt>
                <c:pt idx="1988">
                  <c:v>173.999946661053</c:v>
                </c:pt>
                <c:pt idx="1989">
                  <c:v>176.14771758018043</c:v>
                </c:pt>
                <c:pt idx="1990">
                  <c:v>176.66098516394695</c:v>
                </c:pt>
                <c:pt idx="1991">
                  <c:v>177.46506179252947</c:v>
                </c:pt>
                <c:pt idx="1992">
                  <c:v>177.22775139132318</c:v>
                </c:pt>
                <c:pt idx="1993">
                  <c:v>176.74035479342172</c:v>
                </c:pt>
                <c:pt idx="1994">
                  <c:v>177.20651163132291</c:v>
                </c:pt>
                <c:pt idx="1995">
                  <c:v>179.18005263947052</c:v>
                </c:pt>
                <c:pt idx="1996">
                  <c:v>179.76326770353873</c:v>
                </c:pt>
                <c:pt idx="1997">
                  <c:v>178.69505150322323</c:v>
                </c:pt>
                <c:pt idx="1998">
                  <c:v>179.84439400489325</c:v>
                </c:pt>
                <c:pt idx="1999">
                  <c:v>182.55765357184808</c:v>
                </c:pt>
                <c:pt idx="2000">
                  <c:v>183.86174289637742</c:v>
                </c:pt>
                <c:pt idx="2001">
                  <c:v>183.84545375712909</c:v>
                </c:pt>
                <c:pt idx="2002">
                  <c:v>185.03072818361164</c:v>
                </c:pt>
                <c:pt idx="2003">
                  <c:v>185.03072818361164</c:v>
                </c:pt>
                <c:pt idx="2004">
                  <c:v>185.03072818361164</c:v>
                </c:pt>
                <c:pt idx="2005">
                  <c:v>187.1705142305585</c:v>
                </c:pt>
                <c:pt idx="2006">
                  <c:v>186.10181893791216</c:v>
                </c:pt>
                <c:pt idx="2007">
                  <c:v>184.68258775653914</c:v>
                </c:pt>
                <c:pt idx="2008">
                  <c:v>184.68258775653914</c:v>
                </c:pt>
                <c:pt idx="2009">
                  <c:v>184.68258775653914</c:v>
                </c:pt>
                <c:pt idx="2010">
                  <c:v>189.35820951058875</c:v>
                </c:pt>
                <c:pt idx="2011">
                  <c:v>187.97459085914102</c:v>
                </c:pt>
                <c:pt idx="2012">
                  <c:v>186.65101844649115</c:v>
                </c:pt>
                <c:pt idx="2013">
                  <c:v>186.30607196829089</c:v>
                </c:pt>
                <c:pt idx="2014">
                  <c:v>185.64348727474791</c:v>
                </c:pt>
                <c:pt idx="2015">
                  <c:v>185.16455464135785</c:v>
                </c:pt>
                <c:pt idx="2016">
                  <c:v>184.45597708405481</c:v>
                </c:pt>
                <c:pt idx="2017">
                  <c:v>187.36550480920783</c:v>
                </c:pt>
                <c:pt idx="2018">
                  <c:v>187.8559356585379</c:v>
                </c:pt>
                <c:pt idx="2019">
                  <c:v>185.91082079535312</c:v>
                </c:pt>
                <c:pt idx="2020">
                  <c:v>186.3736239869385</c:v>
                </c:pt>
                <c:pt idx="2021">
                  <c:v>189.20681633404536</c:v>
                </c:pt>
                <c:pt idx="2022">
                  <c:v>189.8189366354072</c:v>
                </c:pt>
                <c:pt idx="2023">
                  <c:v>186.88753036047942</c:v>
                </c:pt>
                <c:pt idx="2024">
                  <c:v>189.06803925554718</c:v>
                </c:pt>
                <c:pt idx="2025">
                  <c:v>190.882521609858</c:v>
                </c:pt>
                <c:pt idx="2026">
                  <c:v>189.04408463900549</c:v>
                </c:pt>
                <c:pt idx="2027">
                  <c:v>182.82450800012251</c:v>
                </c:pt>
                <c:pt idx="2028">
                  <c:v>186.01398534392601</c:v>
                </c:pt>
                <c:pt idx="2029">
                  <c:v>184.26657591593192</c:v>
                </c:pt>
                <c:pt idx="2030">
                  <c:v>184.49526265518318</c:v>
                </c:pt>
                <c:pt idx="2031">
                  <c:v>181.67277003679828</c:v>
                </c:pt>
                <c:pt idx="2032">
                  <c:v>183.05990203200545</c:v>
                </c:pt>
                <c:pt idx="2033">
                  <c:v>184.54109582149962</c:v>
                </c:pt>
                <c:pt idx="2034">
                  <c:v>185.2942289655702</c:v>
                </c:pt>
                <c:pt idx="2035">
                  <c:v>183.95548529577724</c:v>
                </c:pt>
                <c:pt idx="2036">
                  <c:v>181.68826068882859</c:v>
                </c:pt>
                <c:pt idx="2037">
                  <c:v>179.77189136549381</c:v>
                </c:pt>
                <c:pt idx="2038">
                  <c:v>184.24389887893912</c:v>
                </c:pt>
                <c:pt idx="2039">
                  <c:v>186.32555505641153</c:v>
                </c:pt>
                <c:pt idx="2040">
                  <c:v>184.70989601939669</c:v>
                </c:pt>
                <c:pt idx="2041">
                  <c:v>182.66305388463155</c:v>
                </c:pt>
                <c:pt idx="2042">
                  <c:v>184.14568495111823</c:v>
                </c:pt>
                <c:pt idx="2043">
                  <c:v>183.61580883321616</c:v>
                </c:pt>
                <c:pt idx="2044">
                  <c:v>186.07562855715994</c:v>
                </c:pt>
                <c:pt idx="2045">
                  <c:v>182.99123213125262</c:v>
                </c:pt>
                <c:pt idx="2046">
                  <c:v>181.54628966145819</c:v>
                </c:pt>
                <c:pt idx="2047">
                  <c:v>181.54628966145819</c:v>
                </c:pt>
                <c:pt idx="2048">
                  <c:v>181.54628966145819</c:v>
                </c:pt>
                <c:pt idx="2049">
                  <c:v>168.82942252925224</c:v>
                </c:pt>
                <c:pt idx="2050">
                  <c:v>164.46201684137228</c:v>
                </c:pt>
                <c:pt idx="2051">
                  <c:v>166.35938216891734</c:v>
                </c:pt>
                <c:pt idx="2052">
                  <c:v>170.27803804024973</c:v>
                </c:pt>
                <c:pt idx="2053">
                  <c:v>168.54005076142872</c:v>
                </c:pt>
                <c:pt idx="2054">
                  <c:v>171.23430633259377</c:v>
                </c:pt>
                <c:pt idx="2055">
                  <c:v>163.26380692195724</c:v>
                </c:pt>
                <c:pt idx="2056">
                  <c:v>156.49833651157797</c:v>
                </c:pt>
                <c:pt idx="2057">
                  <c:v>137.44711818776562</c:v>
                </c:pt>
                <c:pt idx="2058">
                  <c:v>147.26415122964576</c:v>
                </c:pt>
                <c:pt idx="2059">
                  <c:v>136.01611730479846</c:v>
                </c:pt>
                <c:pt idx="2060">
                  <c:v>115.91244491835499</c:v>
                </c:pt>
                <c:pt idx="2061">
                  <c:v>132.03450870119454</c:v>
                </c:pt>
                <c:pt idx="2062">
                  <c:v>113.65355651796288</c:v>
                </c:pt>
                <c:pt idx="2063">
                  <c:v>119.16182477325712</c:v>
                </c:pt>
                <c:pt idx="2064">
                  <c:v>106.82952505501136</c:v>
                </c:pt>
                <c:pt idx="2065">
                  <c:v>109.12413777353935</c:v>
                </c:pt>
                <c:pt idx="2066">
                  <c:v>107.10805336641371</c:v>
                </c:pt>
                <c:pt idx="2067">
                  <c:v>101.51905805337401</c:v>
                </c:pt>
                <c:pt idx="2068">
                  <c:v>111.35590954800631</c:v>
                </c:pt>
                <c:pt idx="2069">
                  <c:v>119.70212913422701</c:v>
                </c:pt>
                <c:pt idx="2070">
                  <c:v>124.10034045897956</c:v>
                </c:pt>
                <c:pt idx="2071">
                  <c:v>117.26388453491506</c:v>
                </c:pt>
                <c:pt idx="2072">
                  <c:v>119.19734148471623</c:v>
                </c:pt>
                <c:pt idx="2073">
                  <c:v>116.61069005105639</c:v>
                </c:pt>
                <c:pt idx="2074">
                  <c:v>113.33200571525165</c:v>
                </c:pt>
                <c:pt idx="2075">
                  <c:v>115.38692854066355</c:v>
                </c:pt>
                <c:pt idx="2076">
                  <c:v>111.04970566962611</c:v>
                </c:pt>
                <c:pt idx="2077">
                  <c:v>118.29265546665862</c:v>
                </c:pt>
                <c:pt idx="2078">
                  <c:v>121.94191772036322</c:v>
                </c:pt>
                <c:pt idx="2079">
                  <c:v>125.56150818904487</c:v>
                </c:pt>
                <c:pt idx="2080">
                  <c:v>124.05607232761052</c:v>
                </c:pt>
                <c:pt idx="2081">
                  <c:v>124.05607232761052</c:v>
                </c:pt>
                <c:pt idx="2082">
                  <c:v>125.89878918995181</c:v>
                </c:pt>
                <c:pt idx="2083">
                  <c:v>127.62757789602082</c:v>
                </c:pt>
                <c:pt idx="2084">
                  <c:v>125.89182638141037</c:v>
                </c:pt>
                <c:pt idx="2085">
                  <c:v>124.26353527660589</c:v>
                </c:pt>
                <c:pt idx="2086">
                  <c:v>126.14547383109807</c:v>
                </c:pt>
                <c:pt idx="2087">
                  <c:v>126.11747886923303</c:v>
                </c:pt>
                <c:pt idx="2088">
                  <c:v>126.11747886923303</c:v>
                </c:pt>
                <c:pt idx="2089">
                  <c:v>128.8553158727596</c:v>
                </c:pt>
                <c:pt idx="2090">
                  <c:v>127.23622334070714</c:v>
                </c:pt>
                <c:pt idx="2091">
                  <c:v>120.30105842674656</c:v>
                </c:pt>
                <c:pt idx="2092">
                  <c:v>124.94504411721681</c:v>
                </c:pt>
                <c:pt idx="2093">
                  <c:v>129.85355265328468</c:v>
                </c:pt>
                <c:pt idx="2094">
                  <c:v>132.82164143100997</c:v>
                </c:pt>
                <c:pt idx="2095">
                  <c:v>128.5658482864699</c:v>
                </c:pt>
                <c:pt idx="2096">
                  <c:v>128.5658482864699</c:v>
                </c:pt>
                <c:pt idx="2097">
                  <c:v>125.96330695717074</c:v>
                </c:pt>
                <c:pt idx="2098">
                  <c:v>126.91280407790566</c:v>
                </c:pt>
                <c:pt idx="2099">
                  <c:v>126.26267578496433</c:v>
                </c:pt>
                <c:pt idx="2100">
                  <c:v>124.75335927565025</c:v>
                </c:pt>
                <c:pt idx="2101">
                  <c:v>128.1785181067352</c:v>
                </c:pt>
                <c:pt idx="2102">
                  <c:v>126.26414500144556</c:v>
                </c:pt>
                <c:pt idx="2103">
                  <c:v>124.35951344021619</c:v>
                </c:pt>
                <c:pt idx="2104">
                  <c:v>124.20021524021398</c:v>
                </c:pt>
                <c:pt idx="2105">
                  <c:v>126.17824374652704</c:v>
                </c:pt>
                <c:pt idx="2106">
                  <c:v>123.85593949127687</c:v>
                </c:pt>
                <c:pt idx="2107">
                  <c:v>129.66520548828956</c:v>
                </c:pt>
                <c:pt idx="2108">
                  <c:v>128.94346886163299</c:v>
                </c:pt>
                <c:pt idx="2109">
                  <c:v>129.8650828087134</c:v>
                </c:pt>
                <c:pt idx="2110">
                  <c:v>132.59214023479623</c:v>
                </c:pt>
                <c:pt idx="2111">
                  <c:v>131.22851570328868</c:v>
                </c:pt>
                <c:pt idx="2112">
                  <c:v>136.80238766841839</c:v>
                </c:pt>
                <c:pt idx="2113">
                  <c:v>136.49166435238402</c:v>
                </c:pt>
                <c:pt idx="2114">
                  <c:v>140.44791300194251</c:v>
                </c:pt>
                <c:pt idx="2115">
                  <c:v>138.85547397322875</c:v>
                </c:pt>
                <c:pt idx="2116">
                  <c:v>139.57970188000567</c:v>
                </c:pt>
                <c:pt idx="2117">
                  <c:v>141.5240342257168</c:v>
                </c:pt>
                <c:pt idx="2118">
                  <c:v>145.39874136056739</c:v>
                </c:pt>
                <c:pt idx="2119">
                  <c:v>148.5220400837384</c:v>
                </c:pt>
                <c:pt idx="2120">
                  <c:v>149.84189154595217</c:v>
                </c:pt>
                <c:pt idx="2121">
                  <c:v>151.13296552882716</c:v>
                </c:pt>
                <c:pt idx="2122">
                  <c:v>155.9360418126229</c:v>
                </c:pt>
                <c:pt idx="2123">
                  <c:v>154.50176713206173</c:v>
                </c:pt>
                <c:pt idx="2124">
                  <c:v>151.21108951824175</c:v>
                </c:pt>
                <c:pt idx="2125">
                  <c:v>151.21108951824175</c:v>
                </c:pt>
                <c:pt idx="2126">
                  <c:v>148.19167398213986</c:v>
                </c:pt>
                <c:pt idx="2127">
                  <c:v>147.52134396258171</c:v>
                </c:pt>
                <c:pt idx="2128">
                  <c:v>149.36688746967488</c:v>
                </c:pt>
                <c:pt idx="2129">
                  <c:v>152.5865795698096</c:v>
                </c:pt>
                <c:pt idx="2130">
                  <c:v>153.50955094516073</c:v>
                </c:pt>
                <c:pt idx="2131">
                  <c:v>154.22317494168186</c:v>
                </c:pt>
                <c:pt idx="2132">
                  <c:v>152.24909096222598</c:v>
                </c:pt>
                <c:pt idx="2133">
                  <c:v>153.26987702178897</c:v>
                </c:pt>
                <c:pt idx="2134">
                  <c:v>150.71823126776872</c:v>
                </c:pt>
                <c:pt idx="2135">
                  <c:v>153.28254102906732</c:v>
                </c:pt>
                <c:pt idx="2136">
                  <c:v>149.85128175563642</c:v>
                </c:pt>
                <c:pt idx="2137">
                  <c:v>152.88690658226486</c:v>
                </c:pt>
                <c:pt idx="2138">
                  <c:v>151.80171454369346</c:v>
                </c:pt>
                <c:pt idx="2139">
                  <c:v>153.63405107219998</c:v>
                </c:pt>
                <c:pt idx="2140">
                  <c:v>153.68477098029089</c:v>
                </c:pt>
                <c:pt idx="2141">
                  <c:v>154.53099176424246</c:v>
                </c:pt>
                <c:pt idx="2142">
                  <c:v>158.00011530155359</c:v>
                </c:pt>
                <c:pt idx="2143">
                  <c:v>156.12188172775316</c:v>
                </c:pt>
                <c:pt idx="2144">
                  <c:v>159.32994785399302</c:v>
                </c:pt>
                <c:pt idx="2145">
                  <c:v>158.35651208646075</c:v>
                </c:pt>
                <c:pt idx="2146">
                  <c:v>159.74822739829955</c:v>
                </c:pt>
                <c:pt idx="2147">
                  <c:v>157.61668173944301</c:v>
                </c:pt>
                <c:pt idx="2148">
                  <c:v>160.40043175800784</c:v>
                </c:pt>
                <c:pt idx="2149">
                  <c:v>162.55682633909029</c:v>
                </c:pt>
                <c:pt idx="2150">
                  <c:v>160.58104956673216</c:v>
                </c:pt>
                <c:pt idx="2151">
                  <c:v>164.3099848750544</c:v>
                </c:pt>
                <c:pt idx="2152">
                  <c:v>166.76629125523874</c:v>
                </c:pt>
                <c:pt idx="2153">
                  <c:v>166.57992433854443</c:v>
                </c:pt>
                <c:pt idx="2154">
                  <c:v>166.54782515237858</c:v>
                </c:pt>
                <c:pt idx="2155">
                  <c:v>163.35978508556755</c:v>
                </c:pt>
                <c:pt idx="2156">
                  <c:v>163.50079792827628</c:v>
                </c:pt>
                <c:pt idx="2157">
                  <c:v>166.84725785914964</c:v>
                </c:pt>
                <c:pt idx="2158">
                  <c:v>166.25957126666032</c:v>
                </c:pt>
                <c:pt idx="2159">
                  <c:v>168.64880472052792</c:v>
                </c:pt>
                <c:pt idx="2160">
                  <c:v>167.69620946938693</c:v>
                </c:pt>
                <c:pt idx="2161">
                  <c:v>164.34815256407745</c:v>
                </c:pt>
                <c:pt idx="2162">
                  <c:v>164.21688126542904</c:v>
                </c:pt>
                <c:pt idx="2163">
                  <c:v>161.63920482810013</c:v>
                </c:pt>
                <c:pt idx="2164">
                  <c:v>164.17184658633067</c:v>
                </c:pt>
                <c:pt idx="2165">
                  <c:v>166.28592134485615</c:v>
                </c:pt>
                <c:pt idx="2166">
                  <c:v>164.12984615866091</c:v>
                </c:pt>
                <c:pt idx="2167">
                  <c:v>165.19822205642006</c:v>
                </c:pt>
                <c:pt idx="2168">
                  <c:v>163.1699048251138</c:v>
                </c:pt>
                <c:pt idx="2169">
                  <c:v>163.07951607202986</c:v>
                </c:pt>
                <c:pt idx="2170">
                  <c:v>160.43301003650453</c:v>
                </c:pt>
                <c:pt idx="2171">
                  <c:v>161.85894851050921</c:v>
                </c:pt>
                <c:pt idx="2172">
                  <c:v>159.05132372412453</c:v>
                </c:pt>
                <c:pt idx="2173">
                  <c:v>162.99583461157755</c:v>
                </c:pt>
                <c:pt idx="2174">
                  <c:v>161.06078068734027</c:v>
                </c:pt>
                <c:pt idx="2175">
                  <c:v>162.04164238600046</c:v>
                </c:pt>
                <c:pt idx="2176">
                  <c:v>162.12692082088887</c:v>
                </c:pt>
                <c:pt idx="2177">
                  <c:v>163.36729086541729</c:v>
                </c:pt>
                <c:pt idx="2178">
                  <c:v>163.07919667714265</c:v>
                </c:pt>
                <c:pt idx="2179">
                  <c:v>160.69922567500447</c:v>
                </c:pt>
                <c:pt idx="2180">
                  <c:v>160.69331686959086</c:v>
                </c:pt>
                <c:pt idx="2181">
                  <c:v>163.11960013037628</c:v>
                </c:pt>
                <c:pt idx="2182">
                  <c:v>158.68999228820977</c:v>
                </c:pt>
                <c:pt idx="2183">
                  <c:v>163.15904539894831</c:v>
                </c:pt>
                <c:pt idx="2184">
                  <c:v>162.74942145608551</c:v>
                </c:pt>
                <c:pt idx="2185">
                  <c:v>160.84950096944269</c:v>
                </c:pt>
                <c:pt idx="2186">
                  <c:v>161.68040676855193</c:v>
                </c:pt>
                <c:pt idx="2187">
                  <c:v>161.68040676855193</c:v>
                </c:pt>
                <c:pt idx="2188">
                  <c:v>159.77793112281134</c:v>
                </c:pt>
                <c:pt idx="2189">
                  <c:v>161.76073458268837</c:v>
                </c:pt>
                <c:pt idx="2190">
                  <c:v>157.83631363364162</c:v>
                </c:pt>
                <c:pt idx="2191">
                  <c:v>157.08354779369137</c:v>
                </c:pt>
                <c:pt idx="2192">
                  <c:v>160.13581309394411</c:v>
                </c:pt>
                <c:pt idx="2193">
                  <c:v>160.17318229574911</c:v>
                </c:pt>
                <c:pt idx="2194">
                  <c:v>159.1795128621113</c:v>
                </c:pt>
                <c:pt idx="2195">
                  <c:v>159.85362771108305</c:v>
                </c:pt>
                <c:pt idx="2196">
                  <c:v>156.96615420289274</c:v>
                </c:pt>
                <c:pt idx="2197">
                  <c:v>154.89170038012719</c:v>
                </c:pt>
                <c:pt idx="2198">
                  <c:v>155.37529617887068</c:v>
                </c:pt>
                <c:pt idx="2199">
                  <c:v>152.88606018581373</c:v>
                </c:pt>
                <c:pt idx="2200">
                  <c:v>154.92579578433819</c:v>
                </c:pt>
                <c:pt idx="2201">
                  <c:v>154.90553017874393</c:v>
                </c:pt>
                <c:pt idx="2202">
                  <c:v>151.17977284954952</c:v>
                </c:pt>
                <c:pt idx="2203">
                  <c:v>149.44542667244284</c:v>
                </c:pt>
                <c:pt idx="2204">
                  <c:v>151.07917942981879</c:v>
                </c:pt>
                <c:pt idx="2205">
                  <c:v>152.47675563783812</c:v>
                </c:pt>
                <c:pt idx="2206">
                  <c:v>150.14063755371558</c:v>
                </c:pt>
                <c:pt idx="2207">
                  <c:v>153.45198001673884</c:v>
                </c:pt>
                <c:pt idx="2208">
                  <c:v>152.69475861811182</c:v>
                </c:pt>
                <c:pt idx="2209">
                  <c:v>152.55299519741811</c:v>
                </c:pt>
                <c:pt idx="2210">
                  <c:v>156.37530560101985</c:v>
                </c:pt>
                <c:pt idx="2211">
                  <c:v>155.6783540176117</c:v>
                </c:pt>
                <c:pt idx="2212">
                  <c:v>155.6783540176117</c:v>
                </c:pt>
                <c:pt idx="2213">
                  <c:v>157.30648542497258</c:v>
                </c:pt>
                <c:pt idx="2214">
                  <c:v>158.63454533578792</c:v>
                </c:pt>
                <c:pt idx="2215">
                  <c:v>158.18680161313512</c:v>
                </c:pt>
                <c:pt idx="2216">
                  <c:v>156.99715147669761</c:v>
                </c:pt>
                <c:pt idx="2217">
                  <c:v>157.55374497691582</c:v>
                </c:pt>
                <c:pt idx="2218">
                  <c:v>160.55949041184465</c:v>
                </c:pt>
                <c:pt idx="2219">
                  <c:v>160.57961228973966</c:v>
                </c:pt>
                <c:pt idx="2220">
                  <c:v>162.75996148736382</c:v>
                </c:pt>
                <c:pt idx="2221">
                  <c:v>161.70931200584553</c:v>
                </c:pt>
                <c:pt idx="2222">
                  <c:v>161.32156661275747</c:v>
                </c:pt>
                <c:pt idx="2223">
                  <c:v>159.06750107516237</c:v>
                </c:pt>
                <c:pt idx="2224">
                  <c:v>152.30147172373046</c:v>
                </c:pt>
                <c:pt idx="2225">
                  <c:v>154.23924050450916</c:v>
                </c:pt>
                <c:pt idx="2226">
                  <c:v>150.03958101139841</c:v>
                </c:pt>
                <c:pt idx="2227">
                  <c:v>150.03958101139841</c:v>
                </c:pt>
                <c:pt idx="2228">
                  <c:v>153.27714325547331</c:v>
                </c:pt>
                <c:pt idx="2229">
                  <c:v>156.29079371386081</c:v>
                </c:pt>
                <c:pt idx="2230">
                  <c:v>160.89741020252603</c:v>
                </c:pt>
                <c:pt idx="2231">
                  <c:v>161.17482063182311</c:v>
                </c:pt>
                <c:pt idx="2232">
                  <c:v>165.31106427007583</c:v>
                </c:pt>
                <c:pt idx="2233">
                  <c:v>167.78924920003493</c:v>
                </c:pt>
                <c:pt idx="2234">
                  <c:v>167.37702218884124</c:v>
                </c:pt>
                <c:pt idx="2235">
                  <c:v>163.70107449230917</c:v>
                </c:pt>
                <c:pt idx="2236">
                  <c:v>167.2399538729897</c:v>
                </c:pt>
                <c:pt idx="2237">
                  <c:v>169.96586147747854</c:v>
                </c:pt>
                <c:pt idx="2238">
                  <c:v>171.27332041806804</c:v>
                </c:pt>
                <c:pt idx="2239">
                  <c:v>169.46947391350173</c:v>
                </c:pt>
                <c:pt idx="2240">
                  <c:v>170.34910340265674</c:v>
                </c:pt>
                <c:pt idx="2241">
                  <c:v>169.34712970195116</c:v>
                </c:pt>
                <c:pt idx="2242">
                  <c:v>171.48139021734912</c:v>
                </c:pt>
                <c:pt idx="2243">
                  <c:v>175.32591453535719</c:v>
                </c:pt>
                <c:pt idx="2244">
                  <c:v>175.87883499437234</c:v>
                </c:pt>
                <c:pt idx="2245">
                  <c:v>176.02984489705113</c:v>
                </c:pt>
                <c:pt idx="2246">
                  <c:v>176.58619885110394</c:v>
                </c:pt>
                <c:pt idx="2247">
                  <c:v>173.89984830339762</c:v>
                </c:pt>
                <c:pt idx="2248">
                  <c:v>177.90280845521238</c:v>
                </c:pt>
                <c:pt idx="2249">
                  <c:v>178.66715235982443</c:v>
                </c:pt>
                <c:pt idx="2250">
                  <c:v>179.32679862040499</c:v>
                </c:pt>
                <c:pt idx="2251">
                  <c:v>181.65619344215148</c:v>
                </c:pt>
                <c:pt idx="2252">
                  <c:v>181.39995889387725</c:v>
                </c:pt>
                <c:pt idx="2253">
                  <c:v>181.72460782699451</c:v>
                </c:pt>
                <c:pt idx="2254">
                  <c:v>180.4599637710372</c:v>
                </c:pt>
                <c:pt idx="2255">
                  <c:v>183.85747897463307</c:v>
                </c:pt>
                <c:pt idx="2256">
                  <c:v>183.85647288073829</c:v>
                </c:pt>
                <c:pt idx="2257">
                  <c:v>183.03102873420056</c:v>
                </c:pt>
                <c:pt idx="2258">
                  <c:v>185.48639289946763</c:v>
                </c:pt>
                <c:pt idx="2259">
                  <c:v>188.21517505794145</c:v>
                </c:pt>
                <c:pt idx="2260">
                  <c:v>189.08268351112639</c:v>
                </c:pt>
                <c:pt idx="2261">
                  <c:v>188.48078384615565</c:v>
                </c:pt>
                <c:pt idx="2262">
                  <c:v>184.96568341482885</c:v>
                </c:pt>
                <c:pt idx="2263">
                  <c:v>186.26499778579418</c:v>
                </c:pt>
                <c:pt idx="2264">
                  <c:v>188.1345278489178</c:v>
                </c:pt>
                <c:pt idx="2265">
                  <c:v>188.1345278489178</c:v>
                </c:pt>
                <c:pt idx="2266">
                  <c:v>188.1345278489178</c:v>
                </c:pt>
                <c:pt idx="2267">
                  <c:v>190.23750363511229</c:v>
                </c:pt>
                <c:pt idx="2268">
                  <c:v>190.69335998790055</c:v>
                </c:pt>
                <c:pt idx="2269">
                  <c:v>190.06748973664378</c:v>
                </c:pt>
                <c:pt idx="2270">
                  <c:v>190.06748973664378</c:v>
                </c:pt>
                <c:pt idx="2271">
                  <c:v>190.06748973664378</c:v>
                </c:pt>
                <c:pt idx="2272">
                  <c:v>189.80793348154245</c:v>
                </c:pt>
                <c:pt idx="2273">
                  <c:v>190.64075564997501</c:v>
                </c:pt>
                <c:pt idx="2274">
                  <c:v>190.19978309893131</c:v>
                </c:pt>
                <c:pt idx="2275">
                  <c:v>195.4471855800866</c:v>
                </c:pt>
                <c:pt idx="2276">
                  <c:v>199.74418066507837</c:v>
                </c:pt>
                <c:pt idx="2277">
                  <c:v>196.8352917296998</c:v>
                </c:pt>
                <c:pt idx="2278">
                  <c:v>198.02163612905454</c:v>
                </c:pt>
                <c:pt idx="2279">
                  <c:v>194.7240116764375</c:v>
                </c:pt>
                <c:pt idx="2280">
                  <c:v>197.19523379785514</c:v>
                </c:pt>
                <c:pt idx="2281">
                  <c:v>192.19395701679349</c:v>
                </c:pt>
                <c:pt idx="2282">
                  <c:v>193.61978370258765</c:v>
                </c:pt>
                <c:pt idx="2283">
                  <c:v>192.65323089487504</c:v>
                </c:pt>
                <c:pt idx="2284">
                  <c:v>191.07224217286819</c:v>
                </c:pt>
                <c:pt idx="2285">
                  <c:v>188.9683720809895</c:v>
                </c:pt>
                <c:pt idx="2286">
                  <c:v>187.45364182833697</c:v>
                </c:pt>
                <c:pt idx="2287">
                  <c:v>187.45364182833697</c:v>
                </c:pt>
                <c:pt idx="2288">
                  <c:v>185.99012654585056</c:v>
                </c:pt>
                <c:pt idx="2289">
                  <c:v>185.06107069789786</c:v>
                </c:pt>
                <c:pt idx="2290">
                  <c:v>189.85351113194912</c:v>
                </c:pt>
                <c:pt idx="2291">
                  <c:v>183.75993577607539</c:v>
                </c:pt>
                <c:pt idx="2292">
                  <c:v>187.67255508403929</c:v>
                </c:pt>
                <c:pt idx="2293">
                  <c:v>188.81637205416035</c:v>
                </c:pt>
                <c:pt idx="2294">
                  <c:v>191.19731721070457</c:v>
                </c:pt>
                <c:pt idx="2295">
                  <c:v>190.45648076979208</c:v>
                </c:pt>
                <c:pt idx="2296">
                  <c:v>192.02062141149793</c:v>
                </c:pt>
                <c:pt idx="2297">
                  <c:v>191.15202701569646</c:v>
                </c:pt>
                <c:pt idx="2298">
                  <c:v>190.79312298092458</c:v>
                </c:pt>
                <c:pt idx="2299">
                  <c:v>189.13819434252576</c:v>
                </c:pt>
                <c:pt idx="2300">
                  <c:v>190.51877874254487</c:v>
                </c:pt>
                <c:pt idx="2301">
                  <c:v>190.72461277761536</c:v>
                </c:pt>
                <c:pt idx="2302">
                  <c:v>190.72461277761536</c:v>
                </c:pt>
                <c:pt idx="2303">
                  <c:v>190.72461277761536</c:v>
                </c:pt>
                <c:pt idx="2304">
                  <c:v>192.205119868102</c:v>
                </c:pt>
                <c:pt idx="2305">
                  <c:v>190.35770790091857</c:v>
                </c:pt>
                <c:pt idx="2306">
                  <c:v>189.13052886523241</c:v>
                </c:pt>
                <c:pt idx="2307">
                  <c:v>179.92743667557127</c:v>
                </c:pt>
                <c:pt idx="2308">
                  <c:v>184.01530795815412</c:v>
                </c:pt>
                <c:pt idx="2309">
                  <c:v>184.7184877418631</c:v>
                </c:pt>
                <c:pt idx="2310">
                  <c:v>179.27053721102084</c:v>
                </c:pt>
                <c:pt idx="2311">
                  <c:v>175.72335356327252</c:v>
                </c:pt>
                <c:pt idx="2312">
                  <c:v>176.20190292279796</c:v>
                </c:pt>
                <c:pt idx="2313">
                  <c:v>178.12620920908023</c:v>
                </c:pt>
                <c:pt idx="2314">
                  <c:v>177.55792585598965</c:v>
                </c:pt>
                <c:pt idx="2315">
                  <c:v>179.96332069115073</c:v>
                </c:pt>
                <c:pt idx="2316">
                  <c:v>183.97501629313101</c:v>
                </c:pt>
                <c:pt idx="2317">
                  <c:v>176.64386559799203</c:v>
                </c:pt>
                <c:pt idx="2318">
                  <c:v>177.7921540965342</c:v>
                </c:pt>
                <c:pt idx="2319">
                  <c:v>180.10117152447594</c:v>
                </c:pt>
                <c:pt idx="2320">
                  <c:v>183.62612528807355</c:v>
                </c:pt>
                <c:pt idx="2321">
                  <c:v>182.31124041635613</c:v>
                </c:pt>
                <c:pt idx="2322">
                  <c:v>183.41369574858192</c:v>
                </c:pt>
                <c:pt idx="2323">
                  <c:v>182.0850768967139</c:v>
                </c:pt>
                <c:pt idx="2324">
                  <c:v>186.12647622320588</c:v>
                </c:pt>
                <c:pt idx="2325">
                  <c:v>183.38924606996503</c:v>
                </c:pt>
                <c:pt idx="2326">
                  <c:v>185.60289218458215</c:v>
                </c:pt>
                <c:pt idx="2327">
                  <c:v>183.61830011333666</c:v>
                </c:pt>
                <c:pt idx="2328">
                  <c:v>180.87619918806567</c:v>
                </c:pt>
                <c:pt idx="2329">
                  <c:v>178.9636466336332</c:v>
                </c:pt>
                <c:pt idx="2330">
                  <c:v>181.65568241033208</c:v>
                </c:pt>
                <c:pt idx="2331">
                  <c:v>183.30171590112175</c:v>
                </c:pt>
                <c:pt idx="2332">
                  <c:v>184.32074528880503</c:v>
                </c:pt>
                <c:pt idx="2333">
                  <c:v>186.60593585815994</c:v>
                </c:pt>
                <c:pt idx="2334">
                  <c:v>186.26106922868149</c:v>
                </c:pt>
                <c:pt idx="2335">
                  <c:v>184.05658974732768</c:v>
                </c:pt>
                <c:pt idx="2336">
                  <c:v>184.05658974732768</c:v>
                </c:pt>
                <c:pt idx="2337">
                  <c:v>187.6739444517988</c:v>
                </c:pt>
                <c:pt idx="2338">
                  <c:v>187.64269166208408</c:v>
                </c:pt>
                <c:pt idx="2339">
                  <c:v>187.84185034401165</c:v>
                </c:pt>
                <c:pt idx="2340">
                  <c:v>188.94320376387648</c:v>
                </c:pt>
                <c:pt idx="2341">
                  <c:v>187.91582219989235</c:v>
                </c:pt>
                <c:pt idx="2342">
                  <c:v>189.73931149002283</c:v>
                </c:pt>
                <c:pt idx="2343">
                  <c:v>190.51446691156738</c:v>
                </c:pt>
                <c:pt idx="2344">
                  <c:v>192.1075287603112</c:v>
                </c:pt>
                <c:pt idx="2345">
                  <c:v>192.75588441162844</c:v>
                </c:pt>
                <c:pt idx="2346">
                  <c:v>193.41585006709619</c:v>
                </c:pt>
                <c:pt idx="2347">
                  <c:v>193.12815512243057</c:v>
                </c:pt>
                <c:pt idx="2348">
                  <c:v>191.73592877877223</c:v>
                </c:pt>
                <c:pt idx="2349">
                  <c:v>191.73592877877223</c:v>
                </c:pt>
                <c:pt idx="2350">
                  <c:v>190.63320196089231</c:v>
                </c:pt>
                <c:pt idx="2351">
                  <c:v>192.48342460308331</c:v>
                </c:pt>
                <c:pt idx="2352">
                  <c:v>192.58650930293436</c:v>
                </c:pt>
                <c:pt idx="2353">
                  <c:v>190.66017485911823</c:v>
                </c:pt>
                <c:pt idx="2354">
                  <c:v>193.31777986697452</c:v>
                </c:pt>
                <c:pt idx="2355">
                  <c:v>191.74193340265197</c:v>
                </c:pt>
                <c:pt idx="2356">
                  <c:v>189.87042309122759</c:v>
                </c:pt>
                <c:pt idx="2357">
                  <c:v>190.37449210224207</c:v>
                </c:pt>
                <c:pt idx="2358">
                  <c:v>187.98305482365262</c:v>
                </c:pt>
                <c:pt idx="2359">
                  <c:v>190.94135414808451</c:v>
                </c:pt>
                <c:pt idx="2360">
                  <c:v>191.51014853299463</c:v>
                </c:pt>
                <c:pt idx="2361">
                  <c:v>194.89174190146247</c:v>
                </c:pt>
                <c:pt idx="2362">
                  <c:v>194.6856044412491</c:v>
                </c:pt>
                <c:pt idx="2363">
                  <c:v>196.37038053185887</c:v>
                </c:pt>
                <c:pt idx="2364">
                  <c:v>191.17385765623814</c:v>
                </c:pt>
                <c:pt idx="2365">
                  <c:v>192.7642525576737</c:v>
                </c:pt>
                <c:pt idx="2366">
                  <c:v>194.64055379240642</c:v>
                </c:pt>
                <c:pt idx="2367">
                  <c:v>196.32863562009891</c:v>
                </c:pt>
                <c:pt idx="2368">
                  <c:v>196.39585227411487</c:v>
                </c:pt>
                <c:pt idx="2369">
                  <c:v>195.84703603940051</c:v>
                </c:pt>
                <c:pt idx="2370">
                  <c:v>195.95002492078535</c:v>
                </c:pt>
                <c:pt idx="2371">
                  <c:v>195.77704064986568</c:v>
                </c:pt>
                <c:pt idx="2372">
                  <c:v>198.0753264095967</c:v>
                </c:pt>
                <c:pt idx="2373">
                  <c:v>196.40822882599471</c:v>
                </c:pt>
                <c:pt idx="2374">
                  <c:v>198.00753484478372</c:v>
                </c:pt>
                <c:pt idx="2375">
                  <c:v>198.61023299697251</c:v>
                </c:pt>
                <c:pt idx="2376">
                  <c:v>200.5182980532395</c:v>
                </c:pt>
                <c:pt idx="2377">
                  <c:v>201.56329424525396</c:v>
                </c:pt>
                <c:pt idx="2378">
                  <c:v>204.83919984553989</c:v>
                </c:pt>
                <c:pt idx="2379">
                  <c:v>206.97018656334382</c:v>
                </c:pt>
                <c:pt idx="2380">
                  <c:v>206.97018656334382</c:v>
                </c:pt>
                <c:pt idx="2381">
                  <c:v>207.80754413917492</c:v>
                </c:pt>
                <c:pt idx="2382">
                  <c:v>208.84636004012165</c:v>
                </c:pt>
                <c:pt idx="2383">
                  <c:v>207.26669680689679</c:v>
                </c:pt>
                <c:pt idx="2384">
                  <c:v>207.45783867715508</c:v>
                </c:pt>
                <c:pt idx="2385">
                  <c:v>207.72831823739944</c:v>
                </c:pt>
                <c:pt idx="2386">
                  <c:v>206.71401589404707</c:v>
                </c:pt>
                <c:pt idx="2387">
                  <c:v>207.93878349833469</c:v>
                </c:pt>
                <c:pt idx="2388">
                  <c:v>207.75212912624187</c:v>
                </c:pt>
                <c:pt idx="2389">
                  <c:v>206.42410115491523</c:v>
                </c:pt>
                <c:pt idx="2390">
                  <c:v>204.50410669961047</c:v>
                </c:pt>
                <c:pt idx="2391">
                  <c:v>205.06006141005426</c:v>
                </c:pt>
                <c:pt idx="2392">
                  <c:v>206.43283660508078</c:v>
                </c:pt>
                <c:pt idx="2393">
                  <c:v>205.63832585337053</c:v>
                </c:pt>
                <c:pt idx="2394">
                  <c:v>205.09620094154349</c:v>
                </c:pt>
                <c:pt idx="2395">
                  <c:v>206.82994026836445</c:v>
                </c:pt>
                <c:pt idx="2396">
                  <c:v>203.22395602187851</c:v>
                </c:pt>
                <c:pt idx="2397">
                  <c:v>203.50112690501015</c:v>
                </c:pt>
                <c:pt idx="2398">
                  <c:v>203.33866669562445</c:v>
                </c:pt>
                <c:pt idx="2399">
                  <c:v>202.49900947660532</c:v>
                </c:pt>
                <c:pt idx="2400">
                  <c:v>200.68569291363286</c:v>
                </c:pt>
                <c:pt idx="2401">
                  <c:v>203.80851254447302</c:v>
                </c:pt>
                <c:pt idx="2402">
                  <c:v>202.68807528009663</c:v>
                </c:pt>
                <c:pt idx="2403">
                  <c:v>199.77332544853752</c:v>
                </c:pt>
                <c:pt idx="2404">
                  <c:v>202.84563277796346</c:v>
                </c:pt>
                <c:pt idx="2405">
                  <c:v>200.30494226857493</c:v>
                </c:pt>
                <c:pt idx="2406">
                  <c:v>200.30494226857493</c:v>
                </c:pt>
                <c:pt idx="2407">
                  <c:v>203.76408471566037</c:v>
                </c:pt>
                <c:pt idx="2408">
                  <c:v>204.68060431428961</c:v>
                </c:pt>
                <c:pt idx="2409">
                  <c:v>205.06191390040013</c:v>
                </c:pt>
                <c:pt idx="2410">
                  <c:v>203.56294578543202</c:v>
                </c:pt>
                <c:pt idx="2411">
                  <c:v>201.15531518606036</c:v>
                </c:pt>
                <c:pt idx="2412">
                  <c:v>198.65494828118369</c:v>
                </c:pt>
                <c:pt idx="2413">
                  <c:v>200.26276617371721</c:v>
                </c:pt>
                <c:pt idx="2414">
                  <c:v>201.10579300879655</c:v>
                </c:pt>
                <c:pt idx="2415">
                  <c:v>201.45299122095176</c:v>
                </c:pt>
                <c:pt idx="2416">
                  <c:v>199.70609282477722</c:v>
                </c:pt>
                <c:pt idx="2417">
                  <c:v>201.2249432714749</c:v>
                </c:pt>
                <c:pt idx="2418">
                  <c:v>199.00222634206071</c:v>
                </c:pt>
                <c:pt idx="2419">
                  <c:v>201.67485887936084</c:v>
                </c:pt>
                <c:pt idx="2420">
                  <c:v>200.70028925997894</c:v>
                </c:pt>
                <c:pt idx="2421">
                  <c:v>194.51274792828431</c:v>
                </c:pt>
                <c:pt idx="2422">
                  <c:v>195.65450480138284</c:v>
                </c:pt>
                <c:pt idx="2423">
                  <c:v>197.34860722269948</c:v>
                </c:pt>
                <c:pt idx="2424">
                  <c:v>194.5134186575475</c:v>
                </c:pt>
                <c:pt idx="2425">
                  <c:v>194.24466382969416</c:v>
                </c:pt>
                <c:pt idx="2426">
                  <c:v>196.12500540975026</c:v>
                </c:pt>
                <c:pt idx="2427">
                  <c:v>196.45880500638646</c:v>
                </c:pt>
                <c:pt idx="2428">
                  <c:v>195.15422061978194</c:v>
                </c:pt>
                <c:pt idx="2429">
                  <c:v>194.92085474543285</c:v>
                </c:pt>
                <c:pt idx="2430">
                  <c:v>192.75637947370365</c:v>
                </c:pt>
                <c:pt idx="2431">
                  <c:v>193.54332056658674</c:v>
                </c:pt>
                <c:pt idx="2432">
                  <c:v>190.32746120509867</c:v>
                </c:pt>
                <c:pt idx="2433">
                  <c:v>188.28937049024341</c:v>
                </c:pt>
                <c:pt idx="2434">
                  <c:v>186.27528230116292</c:v>
                </c:pt>
                <c:pt idx="2435">
                  <c:v>187.1090147450241</c:v>
                </c:pt>
                <c:pt idx="2436">
                  <c:v>188.52725580224671</c:v>
                </c:pt>
                <c:pt idx="2437">
                  <c:v>187.59925395742184</c:v>
                </c:pt>
                <c:pt idx="2438">
                  <c:v>191.97349469588835</c:v>
                </c:pt>
                <c:pt idx="2439">
                  <c:v>192.94279429963109</c:v>
                </c:pt>
                <c:pt idx="2440">
                  <c:v>189.59914504376528</c:v>
                </c:pt>
                <c:pt idx="2441">
                  <c:v>192.71904221138738</c:v>
                </c:pt>
                <c:pt idx="2442">
                  <c:v>191.22165510111103</c:v>
                </c:pt>
                <c:pt idx="2443">
                  <c:v>189.69026840508985</c:v>
                </c:pt>
                <c:pt idx="2444">
                  <c:v>190.67172098429143</c:v>
                </c:pt>
                <c:pt idx="2445">
                  <c:v>186.33031404023137</c:v>
                </c:pt>
                <c:pt idx="2446">
                  <c:v>186.73939501178592</c:v>
                </c:pt>
                <c:pt idx="2447">
                  <c:v>188.23318892958102</c:v>
                </c:pt>
                <c:pt idx="2448">
                  <c:v>188.23318892958102</c:v>
                </c:pt>
                <c:pt idx="2449">
                  <c:v>181.11740620689611</c:v>
                </c:pt>
                <c:pt idx="2450">
                  <c:v>184.22834434793162</c:v>
                </c:pt>
                <c:pt idx="2451">
                  <c:v>182.5117086173214</c:v>
                </c:pt>
                <c:pt idx="2452">
                  <c:v>185.89376510837573</c:v>
                </c:pt>
                <c:pt idx="2453">
                  <c:v>185.53736832346854</c:v>
                </c:pt>
                <c:pt idx="2454">
                  <c:v>183.7519349341506</c:v>
                </c:pt>
                <c:pt idx="2455">
                  <c:v>181.72655613580679</c:v>
                </c:pt>
                <c:pt idx="2456">
                  <c:v>177.96582506646155</c:v>
                </c:pt>
                <c:pt idx="2457">
                  <c:v>173.82067031085535</c:v>
                </c:pt>
                <c:pt idx="2458">
                  <c:v>176.0660003982849</c:v>
                </c:pt>
                <c:pt idx="2459">
                  <c:v>179.31193078840499</c:v>
                </c:pt>
                <c:pt idx="2460">
                  <c:v>182.15786699151201</c:v>
                </c:pt>
                <c:pt idx="2461">
                  <c:v>180.90952804454739</c:v>
                </c:pt>
                <c:pt idx="2462">
                  <c:v>181.38916334668934</c:v>
                </c:pt>
                <c:pt idx="2463">
                  <c:v>175.86497325626709</c:v>
                </c:pt>
                <c:pt idx="2464">
                  <c:v>177.43476718747678</c:v>
                </c:pt>
                <c:pt idx="2465">
                  <c:v>177.23078564275215</c:v>
                </c:pt>
                <c:pt idx="2466">
                  <c:v>180.2978389262833</c:v>
                </c:pt>
                <c:pt idx="2467">
                  <c:v>176.29494265344599</c:v>
                </c:pt>
                <c:pt idx="2468">
                  <c:v>176.39802735329707</c:v>
                </c:pt>
                <c:pt idx="2469">
                  <c:v>176.56080695756998</c:v>
                </c:pt>
                <c:pt idx="2470">
                  <c:v>176.60210471648784</c:v>
                </c:pt>
                <c:pt idx="2471">
                  <c:v>180.19173594474805</c:v>
                </c:pt>
                <c:pt idx="2472">
                  <c:v>179.14935879080883</c:v>
                </c:pt>
                <c:pt idx="2473">
                  <c:v>179.14935879080883</c:v>
                </c:pt>
                <c:pt idx="2474">
                  <c:v>181.18620386560391</c:v>
                </c:pt>
                <c:pt idx="2475">
                  <c:v>180.75431809910168</c:v>
                </c:pt>
                <c:pt idx="2476">
                  <c:v>183.08990918166032</c:v>
                </c:pt>
                <c:pt idx="2477">
                  <c:v>182.73887823085846</c:v>
                </c:pt>
                <c:pt idx="2478">
                  <c:v>176.74156849399355</c:v>
                </c:pt>
                <c:pt idx="2479">
                  <c:v>176.92309657814641</c:v>
                </c:pt>
                <c:pt idx="2480">
                  <c:v>172.05005684430458</c:v>
                </c:pt>
                <c:pt idx="2481">
                  <c:v>169.7522821163931</c:v>
                </c:pt>
                <c:pt idx="2482">
                  <c:v>173.61435718345405</c:v>
                </c:pt>
                <c:pt idx="2483">
                  <c:v>169.94926891308756</c:v>
                </c:pt>
                <c:pt idx="2484">
                  <c:v>169.85915164565776</c:v>
                </c:pt>
                <c:pt idx="2485">
                  <c:v>168.80811889027478</c:v>
                </c:pt>
                <c:pt idx="2486">
                  <c:v>165.2879879894742</c:v>
                </c:pt>
                <c:pt idx="2487">
                  <c:v>168.56202512966985</c:v>
                </c:pt>
                <c:pt idx="2488">
                  <c:v>168.56202512966985</c:v>
                </c:pt>
                <c:pt idx="2489">
                  <c:v>168.66745738194197</c:v>
                </c:pt>
                <c:pt idx="2490">
                  <c:v>165.1464641149459</c:v>
                </c:pt>
                <c:pt idx="2491">
                  <c:v>167.40161559515752</c:v>
                </c:pt>
                <c:pt idx="2492">
                  <c:v>167.33278599696109</c:v>
                </c:pt>
                <c:pt idx="2493">
                  <c:v>168.53682487306799</c:v>
                </c:pt>
                <c:pt idx="2494">
                  <c:v>169.22740452847603</c:v>
                </c:pt>
                <c:pt idx="2495">
                  <c:v>171.82593745194055</c:v>
                </c:pt>
                <c:pt idx="2496">
                  <c:v>169.81354205576233</c:v>
                </c:pt>
                <c:pt idx="2497">
                  <c:v>169.81354205576233</c:v>
                </c:pt>
                <c:pt idx="2498">
                  <c:v>166.72997605656178</c:v>
                </c:pt>
                <c:pt idx="2499">
                  <c:v>164.40604288738677</c:v>
                </c:pt>
                <c:pt idx="2500">
                  <c:v>163.5717035932399</c:v>
                </c:pt>
                <c:pt idx="2501">
                  <c:v>164.54429296432102</c:v>
                </c:pt>
                <c:pt idx="2502">
                  <c:v>163.0868142452031</c:v>
                </c:pt>
                <c:pt idx="2503">
                  <c:v>165.53250074538732</c:v>
                </c:pt>
                <c:pt idx="2504">
                  <c:v>166.90648964098526</c:v>
                </c:pt>
                <c:pt idx="2505">
                  <c:v>168.9778613030891</c:v>
                </c:pt>
                <c:pt idx="2506">
                  <c:v>163.24952997049857</c:v>
                </c:pt>
                <c:pt idx="2507">
                  <c:v>164.19137758368453</c:v>
                </c:pt>
                <c:pt idx="2508">
                  <c:v>162.75636829488272</c:v>
                </c:pt>
                <c:pt idx="2509">
                  <c:v>160.93441210021092</c:v>
                </c:pt>
                <c:pt idx="2510">
                  <c:v>166.82991471677369</c:v>
                </c:pt>
                <c:pt idx="2511">
                  <c:v>167.79360894024566</c:v>
                </c:pt>
                <c:pt idx="2512">
                  <c:v>170.65088366184906</c:v>
                </c:pt>
                <c:pt idx="2513">
                  <c:v>171.76684939780435</c:v>
                </c:pt>
                <c:pt idx="2514">
                  <c:v>172.62579806801173</c:v>
                </c:pt>
                <c:pt idx="2515">
                  <c:v>169.74439306267865</c:v>
                </c:pt>
                <c:pt idx="2516">
                  <c:v>172.08731425789904</c:v>
                </c:pt>
                <c:pt idx="2517">
                  <c:v>171.48841690486822</c:v>
                </c:pt>
                <c:pt idx="2518">
                  <c:v>170.49286304139579</c:v>
                </c:pt>
                <c:pt idx="2519">
                  <c:v>171.56484810138056</c:v>
                </c:pt>
                <c:pt idx="2520">
                  <c:v>172.99437976786652</c:v>
                </c:pt>
                <c:pt idx="2521">
                  <c:v>171.19655385692434</c:v>
                </c:pt>
                <c:pt idx="2522">
                  <c:v>167.71390394613931</c:v>
                </c:pt>
                <c:pt idx="2523">
                  <c:v>168.48061137291685</c:v>
                </c:pt>
                <c:pt idx="2524">
                  <c:v>168.07153040136231</c:v>
                </c:pt>
                <c:pt idx="2525">
                  <c:v>167.50875661007635</c:v>
                </c:pt>
                <c:pt idx="2526">
                  <c:v>167.50875661007635</c:v>
                </c:pt>
                <c:pt idx="2527">
                  <c:v>168.56767841917369</c:v>
                </c:pt>
                <c:pt idx="2528">
                  <c:v>167.46539875413589</c:v>
                </c:pt>
                <c:pt idx="2529">
                  <c:v>166.25660089420941</c:v>
                </c:pt>
                <c:pt idx="2530">
                  <c:v>167.39875701091694</c:v>
                </c:pt>
                <c:pt idx="2531">
                  <c:v>167.39875701091694</c:v>
                </c:pt>
                <c:pt idx="2532">
                  <c:v>165.96012259014515</c:v>
                </c:pt>
                <c:pt idx="2533">
                  <c:v>165.30863686893312</c:v>
                </c:pt>
                <c:pt idx="2534">
                  <c:v>161.30342498316344</c:v>
                </c:pt>
                <c:pt idx="2535">
                  <c:v>162.19040055472459</c:v>
                </c:pt>
                <c:pt idx="2536">
                  <c:v>164.04036768100582</c:v>
                </c:pt>
                <c:pt idx="2537">
                  <c:v>162.80387828435713</c:v>
                </c:pt>
                <c:pt idx="2538">
                  <c:v>165.73237806581116</c:v>
                </c:pt>
                <c:pt idx="2539">
                  <c:v>168.77729728365782</c:v>
                </c:pt>
                <c:pt idx="2540">
                  <c:v>168.52791375571451</c:v>
                </c:pt>
                <c:pt idx="2541">
                  <c:v>170.760947139986</c:v>
                </c:pt>
                <c:pt idx="2542">
                  <c:v>169.87635106033468</c:v>
                </c:pt>
                <c:pt idx="2543">
                  <c:v>170.34552617992011</c:v>
                </c:pt>
                <c:pt idx="2544">
                  <c:v>172.49475034578441</c:v>
                </c:pt>
                <c:pt idx="2545">
                  <c:v>174.2330889589814</c:v>
                </c:pt>
                <c:pt idx="2546">
                  <c:v>173.97707798712821</c:v>
                </c:pt>
                <c:pt idx="2547">
                  <c:v>172.37280537784287</c:v>
                </c:pt>
                <c:pt idx="2548">
                  <c:v>175.99260345320118</c:v>
                </c:pt>
                <c:pt idx="2549">
                  <c:v>177.72597547590181</c:v>
                </c:pt>
                <c:pt idx="2550">
                  <c:v>179.83792625842725</c:v>
                </c:pt>
                <c:pt idx="2551">
                  <c:v>178.71756884277266</c:v>
                </c:pt>
                <c:pt idx="2552">
                  <c:v>179.09031864590563</c:v>
                </c:pt>
                <c:pt idx="2553">
                  <c:v>180.82271651420029</c:v>
                </c:pt>
                <c:pt idx="2554">
                  <c:v>178.69243246514827</c:v>
                </c:pt>
                <c:pt idx="2555">
                  <c:v>178.37556079753486</c:v>
                </c:pt>
                <c:pt idx="2556">
                  <c:v>179.25229976296052</c:v>
                </c:pt>
                <c:pt idx="2557">
                  <c:v>178.85538773660915</c:v>
                </c:pt>
                <c:pt idx="2558">
                  <c:v>179.23556347087006</c:v>
                </c:pt>
                <c:pt idx="2559">
                  <c:v>179.59796487965701</c:v>
                </c:pt>
                <c:pt idx="2560">
                  <c:v>181.0454305690605</c:v>
                </c:pt>
                <c:pt idx="2561">
                  <c:v>181.37213959920035</c:v>
                </c:pt>
                <c:pt idx="2562">
                  <c:v>181.89409472389931</c:v>
                </c:pt>
                <c:pt idx="2563">
                  <c:v>183.37766800530326</c:v>
                </c:pt>
                <c:pt idx="2564">
                  <c:v>183.94103267713061</c:v>
                </c:pt>
                <c:pt idx="2565">
                  <c:v>181.30208033068809</c:v>
                </c:pt>
                <c:pt idx="2566">
                  <c:v>180.26623480219257</c:v>
                </c:pt>
                <c:pt idx="2567">
                  <c:v>178.42244796697909</c:v>
                </c:pt>
                <c:pt idx="2568">
                  <c:v>180.28531864670413</c:v>
                </c:pt>
                <c:pt idx="2569">
                  <c:v>178.87328982003797</c:v>
                </c:pt>
                <c:pt idx="2570">
                  <c:v>178.20936366796863</c:v>
                </c:pt>
                <c:pt idx="2571">
                  <c:v>180.68478583215324</c:v>
                </c:pt>
                <c:pt idx="2572">
                  <c:v>180.68478583215324</c:v>
                </c:pt>
                <c:pt idx="2573">
                  <c:v>180.68478583215324</c:v>
                </c:pt>
                <c:pt idx="2574">
                  <c:v>183.92931088476954</c:v>
                </c:pt>
                <c:pt idx="2575">
                  <c:v>183.91643927081446</c:v>
                </c:pt>
                <c:pt idx="2576">
                  <c:v>182.81170026514505</c:v>
                </c:pt>
                <c:pt idx="2577">
                  <c:v>178.21190285732203</c:v>
                </c:pt>
                <c:pt idx="2578">
                  <c:v>177.58906685749383</c:v>
                </c:pt>
                <c:pt idx="2579">
                  <c:v>181.89593124450076</c:v>
                </c:pt>
                <c:pt idx="2580">
                  <c:v>181.51711293851056</c:v>
                </c:pt>
                <c:pt idx="2581">
                  <c:v>178.40291696962538</c:v>
                </c:pt>
                <c:pt idx="2582">
                  <c:v>175.55159896266863</c:v>
                </c:pt>
                <c:pt idx="2583">
                  <c:v>174.00521667669238</c:v>
                </c:pt>
                <c:pt idx="2584">
                  <c:v>177.44371024431888</c:v>
                </c:pt>
                <c:pt idx="2585">
                  <c:v>180.58000833939985</c:v>
                </c:pt>
                <c:pt idx="2586">
                  <c:v>184.14857547484769</c:v>
                </c:pt>
                <c:pt idx="2587">
                  <c:v>185.49581504864076</c:v>
                </c:pt>
                <c:pt idx="2588">
                  <c:v>187.28108874051509</c:v>
                </c:pt>
                <c:pt idx="2589">
                  <c:v>187.57636931375222</c:v>
                </c:pt>
                <c:pt idx="2590">
                  <c:v>190.12445381477994</c:v>
                </c:pt>
                <c:pt idx="2591">
                  <c:v>190.16952043336701</c:v>
                </c:pt>
                <c:pt idx="2592">
                  <c:v>189.62119926072785</c:v>
                </c:pt>
                <c:pt idx="2593">
                  <c:v>191.65956146123722</c:v>
                </c:pt>
                <c:pt idx="2594">
                  <c:v>192.05176241300205</c:v>
                </c:pt>
                <c:pt idx="2595">
                  <c:v>191.63570266316171</c:v>
                </c:pt>
                <c:pt idx="2596">
                  <c:v>194.14442174433924</c:v>
                </c:pt>
                <c:pt idx="2597">
                  <c:v>193.68027709422756</c:v>
                </c:pt>
                <c:pt idx="2598">
                  <c:v>189.85654538337769</c:v>
                </c:pt>
                <c:pt idx="2599">
                  <c:v>188.80669438907748</c:v>
                </c:pt>
                <c:pt idx="2600">
                  <c:v>189.81976706211404</c:v>
                </c:pt>
                <c:pt idx="2601">
                  <c:v>188.95762444303443</c:v>
                </c:pt>
                <c:pt idx="2602">
                  <c:v>186.77071168047789</c:v>
                </c:pt>
                <c:pt idx="2603">
                  <c:v>185.4835662547157</c:v>
                </c:pt>
                <c:pt idx="2604">
                  <c:v>186.49780471909062</c:v>
                </c:pt>
                <c:pt idx="2605">
                  <c:v>185.53906111637059</c:v>
                </c:pt>
                <c:pt idx="2606">
                  <c:v>185.53906111637059</c:v>
                </c:pt>
                <c:pt idx="2607">
                  <c:v>184.74958083413409</c:v>
                </c:pt>
                <c:pt idx="2608">
                  <c:v>183.74254472446603</c:v>
                </c:pt>
                <c:pt idx="2609">
                  <c:v>182.60409358845027</c:v>
                </c:pt>
                <c:pt idx="2610">
                  <c:v>182.60409358845027</c:v>
                </c:pt>
                <c:pt idx="2611">
                  <c:v>177.38794389700971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BA0-4C7D-9C1A-E67910CD8BD5}"/>
            </c:ext>
          </c:extLst>
        </c:ser>
        <c:ser>
          <c:idx val="2"/>
          <c:order val="1"/>
          <c:tx>
            <c:strRef>
              <c:f>'C&amp;P (2)'!$M$8</c:f>
              <c:strCache>
                <c:ptCount val="1"/>
                <c:pt idx="0">
                  <c:v>ACWI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2611"/>
              <c:layout>
                <c:manualLayout>
                  <c:x val="0.84997274079389495"/>
                  <c:y val="-0.37875288683602776"/>
                </c:manualLayout>
              </c:layout>
              <c:tx>
                <c:rich>
                  <a:bodyPr/>
                  <a:lstStyle/>
                  <a:p>
                    <a:fld id="{46A23374-7F4D-4EE8-8270-0B61660030BA}" type="SERIESNAME">
                      <a:rPr lang="en-US"/>
                      <a:pPr/>
                      <a:t>[NOME DA SÉRIE]</a:t>
                    </a:fld>
                    <a:endParaRPr lang="en-US" baseline="0"/>
                  </a:p>
                  <a:p>
                    <a:fld id="{DBA18583-A727-4243-AC64-0A3A846630DE}" type="CELLREF">
                      <a:rPr lang="en-US" baseline="0"/>
                      <a:pPr/>
                      <a:t>[CELLREF]</a:t>
                    </a:fld>
                    <a:endParaRPr lang="pt-BR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{DBA18583-A727-4243-AC64-0A3A846630DE}</c15:txfldGUID>
                      <c15:f>'C&amp;P (2)'!$M$2621</c15:f>
                      <c15:dlblFieldTableCache>
                        <c:ptCount val="1"/>
                        <c:pt idx="0">
                          <c:v>543%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4-3BA0-4C7D-9C1A-E67910CD8B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accent4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Roboto" panose="02000000000000000000" pitchFamily="2" charset="0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'C&amp;P (2)'!$J$9:$J$2620</c:f>
              <c:numCache>
                <c:formatCode>m/d/yyyy</c:formatCode>
                <c:ptCount val="2612"/>
                <c:pt idx="1">
                  <c:v>41019</c:v>
                </c:pt>
                <c:pt idx="2">
                  <c:v>41022</c:v>
                </c:pt>
                <c:pt idx="3">
                  <c:v>41023</c:v>
                </c:pt>
                <c:pt idx="4">
                  <c:v>41024</c:v>
                </c:pt>
                <c:pt idx="5">
                  <c:v>41025</c:v>
                </c:pt>
                <c:pt idx="6">
                  <c:v>41026</c:v>
                </c:pt>
                <c:pt idx="7">
                  <c:v>41029</c:v>
                </c:pt>
                <c:pt idx="8">
                  <c:v>41030</c:v>
                </c:pt>
                <c:pt idx="9">
                  <c:v>41031</c:v>
                </c:pt>
                <c:pt idx="10">
                  <c:v>41032</c:v>
                </c:pt>
                <c:pt idx="11">
                  <c:v>41033</c:v>
                </c:pt>
                <c:pt idx="12">
                  <c:v>41036</c:v>
                </c:pt>
                <c:pt idx="13">
                  <c:v>41037</c:v>
                </c:pt>
                <c:pt idx="14">
                  <c:v>41038</c:v>
                </c:pt>
                <c:pt idx="15">
                  <c:v>41039</c:v>
                </c:pt>
                <c:pt idx="16">
                  <c:v>41040</c:v>
                </c:pt>
                <c:pt idx="17">
                  <c:v>41043</c:v>
                </c:pt>
                <c:pt idx="18">
                  <c:v>41044</c:v>
                </c:pt>
                <c:pt idx="19">
                  <c:v>41045</c:v>
                </c:pt>
                <c:pt idx="20">
                  <c:v>41046</c:v>
                </c:pt>
                <c:pt idx="21">
                  <c:v>41047</c:v>
                </c:pt>
                <c:pt idx="22">
                  <c:v>41050</c:v>
                </c:pt>
                <c:pt idx="23">
                  <c:v>41051</c:v>
                </c:pt>
                <c:pt idx="24">
                  <c:v>41052</c:v>
                </c:pt>
                <c:pt idx="25">
                  <c:v>41053</c:v>
                </c:pt>
                <c:pt idx="26">
                  <c:v>41054</c:v>
                </c:pt>
                <c:pt idx="27">
                  <c:v>41057</c:v>
                </c:pt>
                <c:pt idx="28">
                  <c:v>41058</c:v>
                </c:pt>
                <c:pt idx="29">
                  <c:v>41059</c:v>
                </c:pt>
                <c:pt idx="30">
                  <c:v>41060</c:v>
                </c:pt>
                <c:pt idx="31">
                  <c:v>41061</c:v>
                </c:pt>
                <c:pt idx="32">
                  <c:v>41064</c:v>
                </c:pt>
                <c:pt idx="33">
                  <c:v>41065</c:v>
                </c:pt>
                <c:pt idx="34">
                  <c:v>41066</c:v>
                </c:pt>
                <c:pt idx="35">
                  <c:v>41067</c:v>
                </c:pt>
                <c:pt idx="36">
                  <c:v>41068</c:v>
                </c:pt>
                <c:pt idx="37">
                  <c:v>41071</c:v>
                </c:pt>
                <c:pt idx="38">
                  <c:v>41072</c:v>
                </c:pt>
                <c:pt idx="39">
                  <c:v>41073</c:v>
                </c:pt>
                <c:pt idx="40">
                  <c:v>41074</c:v>
                </c:pt>
                <c:pt idx="41">
                  <c:v>41075</c:v>
                </c:pt>
                <c:pt idx="42">
                  <c:v>41078</c:v>
                </c:pt>
                <c:pt idx="43">
                  <c:v>41079</c:v>
                </c:pt>
                <c:pt idx="44">
                  <c:v>41080</c:v>
                </c:pt>
                <c:pt idx="45">
                  <c:v>41081</c:v>
                </c:pt>
                <c:pt idx="46">
                  <c:v>41082</c:v>
                </c:pt>
                <c:pt idx="47">
                  <c:v>41085</c:v>
                </c:pt>
                <c:pt idx="48">
                  <c:v>41086</c:v>
                </c:pt>
                <c:pt idx="49">
                  <c:v>41087</c:v>
                </c:pt>
                <c:pt idx="50">
                  <c:v>41088</c:v>
                </c:pt>
                <c:pt idx="51">
                  <c:v>41089</c:v>
                </c:pt>
                <c:pt idx="52">
                  <c:v>41092</c:v>
                </c:pt>
                <c:pt idx="53">
                  <c:v>41093</c:v>
                </c:pt>
                <c:pt idx="54">
                  <c:v>41094</c:v>
                </c:pt>
                <c:pt idx="55">
                  <c:v>41095</c:v>
                </c:pt>
                <c:pt idx="56">
                  <c:v>41096</c:v>
                </c:pt>
                <c:pt idx="57">
                  <c:v>41099</c:v>
                </c:pt>
                <c:pt idx="58">
                  <c:v>41100</c:v>
                </c:pt>
                <c:pt idx="59">
                  <c:v>41101</c:v>
                </c:pt>
                <c:pt idx="60">
                  <c:v>41102</c:v>
                </c:pt>
                <c:pt idx="61">
                  <c:v>41103</c:v>
                </c:pt>
                <c:pt idx="62">
                  <c:v>41106</c:v>
                </c:pt>
                <c:pt idx="63">
                  <c:v>41107</c:v>
                </c:pt>
                <c:pt idx="64">
                  <c:v>41108</c:v>
                </c:pt>
                <c:pt idx="65">
                  <c:v>41109</c:v>
                </c:pt>
                <c:pt idx="66">
                  <c:v>41110</c:v>
                </c:pt>
                <c:pt idx="67">
                  <c:v>41113</c:v>
                </c:pt>
                <c:pt idx="68">
                  <c:v>41114</c:v>
                </c:pt>
                <c:pt idx="69">
                  <c:v>41115</c:v>
                </c:pt>
                <c:pt idx="70">
                  <c:v>41116</c:v>
                </c:pt>
                <c:pt idx="71">
                  <c:v>41117</c:v>
                </c:pt>
                <c:pt idx="72">
                  <c:v>41120</c:v>
                </c:pt>
                <c:pt idx="73">
                  <c:v>41121</c:v>
                </c:pt>
                <c:pt idx="74">
                  <c:v>41122</c:v>
                </c:pt>
                <c:pt idx="75">
                  <c:v>41123</c:v>
                </c:pt>
                <c:pt idx="76">
                  <c:v>41124</c:v>
                </c:pt>
                <c:pt idx="77">
                  <c:v>41127</c:v>
                </c:pt>
                <c:pt idx="78">
                  <c:v>41128</c:v>
                </c:pt>
                <c:pt idx="79">
                  <c:v>41129</c:v>
                </c:pt>
                <c:pt idx="80">
                  <c:v>41130</c:v>
                </c:pt>
                <c:pt idx="81">
                  <c:v>41131</c:v>
                </c:pt>
                <c:pt idx="82">
                  <c:v>41134</c:v>
                </c:pt>
                <c:pt idx="83">
                  <c:v>41135</c:v>
                </c:pt>
                <c:pt idx="84">
                  <c:v>41136</c:v>
                </c:pt>
                <c:pt idx="85">
                  <c:v>41137</c:v>
                </c:pt>
                <c:pt idx="86">
                  <c:v>41138</c:v>
                </c:pt>
                <c:pt idx="87">
                  <c:v>41141</c:v>
                </c:pt>
                <c:pt idx="88">
                  <c:v>41142</c:v>
                </c:pt>
                <c:pt idx="89">
                  <c:v>41143</c:v>
                </c:pt>
                <c:pt idx="90">
                  <c:v>41144</c:v>
                </c:pt>
                <c:pt idx="91">
                  <c:v>41145</c:v>
                </c:pt>
                <c:pt idx="92">
                  <c:v>41148</c:v>
                </c:pt>
                <c:pt idx="93">
                  <c:v>41149</c:v>
                </c:pt>
                <c:pt idx="94">
                  <c:v>41150</c:v>
                </c:pt>
                <c:pt idx="95">
                  <c:v>41151</c:v>
                </c:pt>
                <c:pt idx="96">
                  <c:v>41152</c:v>
                </c:pt>
                <c:pt idx="97">
                  <c:v>41155</c:v>
                </c:pt>
                <c:pt idx="98">
                  <c:v>41156</c:v>
                </c:pt>
                <c:pt idx="99">
                  <c:v>41157</c:v>
                </c:pt>
                <c:pt idx="100">
                  <c:v>41158</c:v>
                </c:pt>
                <c:pt idx="101">
                  <c:v>41159</c:v>
                </c:pt>
                <c:pt idx="102">
                  <c:v>41162</c:v>
                </c:pt>
                <c:pt idx="103">
                  <c:v>41163</c:v>
                </c:pt>
                <c:pt idx="104">
                  <c:v>41164</c:v>
                </c:pt>
                <c:pt idx="105">
                  <c:v>41165</c:v>
                </c:pt>
                <c:pt idx="106">
                  <c:v>41166</c:v>
                </c:pt>
                <c:pt idx="107">
                  <c:v>41169</c:v>
                </c:pt>
                <c:pt idx="108">
                  <c:v>41170</c:v>
                </c:pt>
                <c:pt idx="109">
                  <c:v>41171</c:v>
                </c:pt>
                <c:pt idx="110">
                  <c:v>41172</c:v>
                </c:pt>
                <c:pt idx="111">
                  <c:v>41173</c:v>
                </c:pt>
                <c:pt idx="112">
                  <c:v>41176</c:v>
                </c:pt>
                <c:pt idx="113">
                  <c:v>41177</c:v>
                </c:pt>
                <c:pt idx="114">
                  <c:v>41178</c:v>
                </c:pt>
                <c:pt idx="115">
                  <c:v>41179</c:v>
                </c:pt>
                <c:pt idx="116">
                  <c:v>41180</c:v>
                </c:pt>
                <c:pt idx="117">
                  <c:v>41183</c:v>
                </c:pt>
                <c:pt idx="118">
                  <c:v>41184</c:v>
                </c:pt>
                <c:pt idx="119">
                  <c:v>41185</c:v>
                </c:pt>
                <c:pt idx="120">
                  <c:v>41186</c:v>
                </c:pt>
                <c:pt idx="121">
                  <c:v>41187</c:v>
                </c:pt>
                <c:pt idx="122">
                  <c:v>41190</c:v>
                </c:pt>
                <c:pt idx="123">
                  <c:v>41191</c:v>
                </c:pt>
                <c:pt idx="124">
                  <c:v>41192</c:v>
                </c:pt>
                <c:pt idx="125">
                  <c:v>41193</c:v>
                </c:pt>
                <c:pt idx="126">
                  <c:v>41194</c:v>
                </c:pt>
                <c:pt idx="127">
                  <c:v>41197</c:v>
                </c:pt>
                <c:pt idx="128">
                  <c:v>41198</c:v>
                </c:pt>
                <c:pt idx="129">
                  <c:v>41199</c:v>
                </c:pt>
                <c:pt idx="130">
                  <c:v>41200</c:v>
                </c:pt>
                <c:pt idx="131">
                  <c:v>41201</c:v>
                </c:pt>
                <c:pt idx="132">
                  <c:v>41204</c:v>
                </c:pt>
                <c:pt idx="133">
                  <c:v>41205</c:v>
                </c:pt>
                <c:pt idx="134">
                  <c:v>41206</c:v>
                </c:pt>
                <c:pt idx="135">
                  <c:v>41207</c:v>
                </c:pt>
                <c:pt idx="136">
                  <c:v>41208</c:v>
                </c:pt>
                <c:pt idx="137">
                  <c:v>41211</c:v>
                </c:pt>
                <c:pt idx="138">
                  <c:v>41212</c:v>
                </c:pt>
                <c:pt idx="139">
                  <c:v>41213</c:v>
                </c:pt>
                <c:pt idx="140">
                  <c:v>41214</c:v>
                </c:pt>
                <c:pt idx="141">
                  <c:v>41215</c:v>
                </c:pt>
                <c:pt idx="142">
                  <c:v>41218</c:v>
                </c:pt>
                <c:pt idx="143">
                  <c:v>41219</c:v>
                </c:pt>
                <c:pt idx="144">
                  <c:v>41220</c:v>
                </c:pt>
                <c:pt idx="145">
                  <c:v>41221</c:v>
                </c:pt>
                <c:pt idx="146">
                  <c:v>41222</c:v>
                </c:pt>
                <c:pt idx="147">
                  <c:v>41225</c:v>
                </c:pt>
                <c:pt idx="148">
                  <c:v>41226</c:v>
                </c:pt>
                <c:pt idx="149">
                  <c:v>41227</c:v>
                </c:pt>
                <c:pt idx="150">
                  <c:v>41228</c:v>
                </c:pt>
                <c:pt idx="151">
                  <c:v>41229</c:v>
                </c:pt>
                <c:pt idx="152">
                  <c:v>41232</c:v>
                </c:pt>
                <c:pt idx="153">
                  <c:v>41233</c:v>
                </c:pt>
                <c:pt idx="154">
                  <c:v>41234</c:v>
                </c:pt>
                <c:pt idx="155">
                  <c:v>41235</c:v>
                </c:pt>
                <c:pt idx="156">
                  <c:v>41236</c:v>
                </c:pt>
                <c:pt idx="157">
                  <c:v>41239</c:v>
                </c:pt>
                <c:pt idx="158">
                  <c:v>41240</c:v>
                </c:pt>
                <c:pt idx="159">
                  <c:v>41241</c:v>
                </c:pt>
                <c:pt idx="160">
                  <c:v>41242</c:v>
                </c:pt>
                <c:pt idx="161">
                  <c:v>41243</c:v>
                </c:pt>
                <c:pt idx="162">
                  <c:v>41246</c:v>
                </c:pt>
                <c:pt idx="163">
                  <c:v>41247</c:v>
                </c:pt>
                <c:pt idx="164">
                  <c:v>41248</c:v>
                </c:pt>
                <c:pt idx="165">
                  <c:v>41249</c:v>
                </c:pt>
                <c:pt idx="166">
                  <c:v>41250</c:v>
                </c:pt>
                <c:pt idx="167">
                  <c:v>41253</c:v>
                </c:pt>
                <c:pt idx="168">
                  <c:v>41254</c:v>
                </c:pt>
                <c:pt idx="169">
                  <c:v>41255</c:v>
                </c:pt>
                <c:pt idx="170">
                  <c:v>41256</c:v>
                </c:pt>
                <c:pt idx="171">
                  <c:v>41257</c:v>
                </c:pt>
                <c:pt idx="172">
                  <c:v>41260</c:v>
                </c:pt>
                <c:pt idx="173">
                  <c:v>41261</c:v>
                </c:pt>
                <c:pt idx="174">
                  <c:v>41262</c:v>
                </c:pt>
                <c:pt idx="175">
                  <c:v>41263</c:v>
                </c:pt>
                <c:pt idx="176">
                  <c:v>41264</c:v>
                </c:pt>
                <c:pt idx="177">
                  <c:v>41267</c:v>
                </c:pt>
                <c:pt idx="178">
                  <c:v>41268</c:v>
                </c:pt>
                <c:pt idx="179">
                  <c:v>41269</c:v>
                </c:pt>
                <c:pt idx="180">
                  <c:v>41270</c:v>
                </c:pt>
                <c:pt idx="181">
                  <c:v>41271</c:v>
                </c:pt>
                <c:pt idx="182">
                  <c:v>41274</c:v>
                </c:pt>
                <c:pt idx="183">
                  <c:v>41275</c:v>
                </c:pt>
                <c:pt idx="184">
                  <c:v>41276</c:v>
                </c:pt>
                <c:pt idx="185">
                  <c:v>41277</c:v>
                </c:pt>
                <c:pt idx="186">
                  <c:v>41278</c:v>
                </c:pt>
                <c:pt idx="187">
                  <c:v>41281</c:v>
                </c:pt>
                <c:pt idx="188">
                  <c:v>41282</c:v>
                </c:pt>
                <c:pt idx="189">
                  <c:v>41283</c:v>
                </c:pt>
                <c:pt idx="190">
                  <c:v>41284</c:v>
                </c:pt>
                <c:pt idx="191">
                  <c:v>41285</c:v>
                </c:pt>
                <c:pt idx="192">
                  <c:v>41288</c:v>
                </c:pt>
                <c:pt idx="193">
                  <c:v>41289</c:v>
                </c:pt>
                <c:pt idx="194">
                  <c:v>41290</c:v>
                </c:pt>
                <c:pt idx="195">
                  <c:v>41291</c:v>
                </c:pt>
                <c:pt idx="196">
                  <c:v>41292</c:v>
                </c:pt>
                <c:pt idx="197">
                  <c:v>41295</c:v>
                </c:pt>
                <c:pt idx="198">
                  <c:v>41296</c:v>
                </c:pt>
                <c:pt idx="199">
                  <c:v>41297</c:v>
                </c:pt>
                <c:pt idx="200">
                  <c:v>41298</c:v>
                </c:pt>
                <c:pt idx="201">
                  <c:v>41299</c:v>
                </c:pt>
                <c:pt idx="202">
                  <c:v>41302</c:v>
                </c:pt>
                <c:pt idx="203">
                  <c:v>41303</c:v>
                </c:pt>
                <c:pt idx="204">
                  <c:v>41304</c:v>
                </c:pt>
                <c:pt idx="205">
                  <c:v>41305</c:v>
                </c:pt>
                <c:pt idx="206">
                  <c:v>41306</c:v>
                </c:pt>
                <c:pt idx="207">
                  <c:v>41309</c:v>
                </c:pt>
                <c:pt idx="208">
                  <c:v>41310</c:v>
                </c:pt>
                <c:pt idx="209">
                  <c:v>41311</c:v>
                </c:pt>
                <c:pt idx="210">
                  <c:v>41312</c:v>
                </c:pt>
                <c:pt idx="211">
                  <c:v>41313</c:v>
                </c:pt>
                <c:pt idx="212">
                  <c:v>41316</c:v>
                </c:pt>
                <c:pt idx="213">
                  <c:v>41317</c:v>
                </c:pt>
                <c:pt idx="214">
                  <c:v>41318</c:v>
                </c:pt>
                <c:pt idx="215">
                  <c:v>41319</c:v>
                </c:pt>
                <c:pt idx="216">
                  <c:v>41320</c:v>
                </c:pt>
                <c:pt idx="217">
                  <c:v>41323</c:v>
                </c:pt>
                <c:pt idx="218">
                  <c:v>41324</c:v>
                </c:pt>
                <c:pt idx="219">
                  <c:v>41325</c:v>
                </c:pt>
                <c:pt idx="220">
                  <c:v>41326</c:v>
                </c:pt>
                <c:pt idx="221">
                  <c:v>41327</c:v>
                </c:pt>
                <c:pt idx="222">
                  <c:v>41330</c:v>
                </c:pt>
                <c:pt idx="223">
                  <c:v>41331</c:v>
                </c:pt>
                <c:pt idx="224">
                  <c:v>41332</c:v>
                </c:pt>
                <c:pt idx="225">
                  <c:v>41333</c:v>
                </c:pt>
                <c:pt idx="226">
                  <c:v>41334</c:v>
                </c:pt>
                <c:pt idx="227">
                  <c:v>41337</c:v>
                </c:pt>
                <c:pt idx="228">
                  <c:v>41338</c:v>
                </c:pt>
                <c:pt idx="229">
                  <c:v>41339</c:v>
                </c:pt>
                <c:pt idx="230">
                  <c:v>41340</c:v>
                </c:pt>
                <c:pt idx="231">
                  <c:v>41341</c:v>
                </c:pt>
                <c:pt idx="232">
                  <c:v>41344</c:v>
                </c:pt>
                <c:pt idx="233">
                  <c:v>41345</c:v>
                </c:pt>
                <c:pt idx="234">
                  <c:v>41346</c:v>
                </c:pt>
                <c:pt idx="235">
                  <c:v>41347</c:v>
                </c:pt>
                <c:pt idx="236">
                  <c:v>41348</c:v>
                </c:pt>
                <c:pt idx="237">
                  <c:v>41351</c:v>
                </c:pt>
                <c:pt idx="238">
                  <c:v>41352</c:v>
                </c:pt>
                <c:pt idx="239">
                  <c:v>41353</c:v>
                </c:pt>
                <c:pt idx="240">
                  <c:v>41354</c:v>
                </c:pt>
                <c:pt idx="241">
                  <c:v>41355</c:v>
                </c:pt>
                <c:pt idx="242">
                  <c:v>41358</c:v>
                </c:pt>
                <c:pt idx="243">
                  <c:v>41359</c:v>
                </c:pt>
                <c:pt idx="244">
                  <c:v>41360</c:v>
                </c:pt>
                <c:pt idx="245">
                  <c:v>41361</c:v>
                </c:pt>
                <c:pt idx="246">
                  <c:v>41362</c:v>
                </c:pt>
                <c:pt idx="247">
                  <c:v>41365</c:v>
                </c:pt>
                <c:pt idx="248">
                  <c:v>41366</c:v>
                </c:pt>
                <c:pt idx="249">
                  <c:v>41367</c:v>
                </c:pt>
                <c:pt idx="250">
                  <c:v>41368</c:v>
                </c:pt>
                <c:pt idx="251">
                  <c:v>41369</c:v>
                </c:pt>
                <c:pt idx="252">
                  <c:v>41372</c:v>
                </c:pt>
                <c:pt idx="253">
                  <c:v>41373</c:v>
                </c:pt>
                <c:pt idx="254">
                  <c:v>41374</c:v>
                </c:pt>
                <c:pt idx="255">
                  <c:v>41375</c:v>
                </c:pt>
                <c:pt idx="256">
                  <c:v>41376</c:v>
                </c:pt>
                <c:pt idx="257">
                  <c:v>41379</c:v>
                </c:pt>
                <c:pt idx="258">
                  <c:v>41380</c:v>
                </c:pt>
                <c:pt idx="259">
                  <c:v>41381</c:v>
                </c:pt>
                <c:pt idx="260">
                  <c:v>41382</c:v>
                </c:pt>
                <c:pt idx="261">
                  <c:v>41383</c:v>
                </c:pt>
                <c:pt idx="262">
                  <c:v>41386</c:v>
                </c:pt>
                <c:pt idx="263">
                  <c:v>41387</c:v>
                </c:pt>
                <c:pt idx="264">
                  <c:v>41388</c:v>
                </c:pt>
                <c:pt idx="265">
                  <c:v>41389</c:v>
                </c:pt>
                <c:pt idx="266">
                  <c:v>41390</c:v>
                </c:pt>
                <c:pt idx="267">
                  <c:v>41393</c:v>
                </c:pt>
                <c:pt idx="268">
                  <c:v>41394</c:v>
                </c:pt>
                <c:pt idx="269">
                  <c:v>41395</c:v>
                </c:pt>
                <c:pt idx="270">
                  <c:v>41396</c:v>
                </c:pt>
                <c:pt idx="271">
                  <c:v>41397</c:v>
                </c:pt>
                <c:pt idx="272">
                  <c:v>41400</c:v>
                </c:pt>
                <c:pt idx="273">
                  <c:v>41401</c:v>
                </c:pt>
                <c:pt idx="274">
                  <c:v>41402</c:v>
                </c:pt>
                <c:pt idx="275">
                  <c:v>41403</c:v>
                </c:pt>
                <c:pt idx="276">
                  <c:v>41404</c:v>
                </c:pt>
                <c:pt idx="277">
                  <c:v>41407</c:v>
                </c:pt>
                <c:pt idx="278">
                  <c:v>41408</c:v>
                </c:pt>
                <c:pt idx="279">
                  <c:v>41409</c:v>
                </c:pt>
                <c:pt idx="280">
                  <c:v>41410</c:v>
                </c:pt>
                <c:pt idx="281">
                  <c:v>41411</c:v>
                </c:pt>
                <c:pt idx="282">
                  <c:v>41414</c:v>
                </c:pt>
                <c:pt idx="283">
                  <c:v>41415</c:v>
                </c:pt>
                <c:pt idx="284">
                  <c:v>41416</c:v>
                </c:pt>
                <c:pt idx="285">
                  <c:v>41417</c:v>
                </c:pt>
                <c:pt idx="286">
                  <c:v>41418</c:v>
                </c:pt>
                <c:pt idx="287">
                  <c:v>41421</c:v>
                </c:pt>
                <c:pt idx="288">
                  <c:v>41422</c:v>
                </c:pt>
                <c:pt idx="289">
                  <c:v>41423</c:v>
                </c:pt>
                <c:pt idx="290">
                  <c:v>41424</c:v>
                </c:pt>
                <c:pt idx="291">
                  <c:v>41425</c:v>
                </c:pt>
                <c:pt idx="292">
                  <c:v>41428</c:v>
                </c:pt>
                <c:pt idx="293">
                  <c:v>41429</c:v>
                </c:pt>
                <c:pt idx="294">
                  <c:v>41430</c:v>
                </c:pt>
                <c:pt idx="295">
                  <c:v>41431</c:v>
                </c:pt>
                <c:pt idx="296">
                  <c:v>41432</c:v>
                </c:pt>
                <c:pt idx="297">
                  <c:v>41435</c:v>
                </c:pt>
                <c:pt idx="298">
                  <c:v>41436</c:v>
                </c:pt>
                <c:pt idx="299">
                  <c:v>41437</c:v>
                </c:pt>
                <c:pt idx="300">
                  <c:v>41438</c:v>
                </c:pt>
                <c:pt idx="301">
                  <c:v>41439</c:v>
                </c:pt>
                <c:pt idx="302">
                  <c:v>41442</c:v>
                </c:pt>
                <c:pt idx="303">
                  <c:v>41443</c:v>
                </c:pt>
                <c:pt idx="304">
                  <c:v>41444</c:v>
                </c:pt>
                <c:pt idx="305">
                  <c:v>41445</c:v>
                </c:pt>
                <c:pt idx="306">
                  <c:v>41446</c:v>
                </c:pt>
                <c:pt idx="307">
                  <c:v>41449</c:v>
                </c:pt>
                <c:pt idx="308">
                  <c:v>41450</c:v>
                </c:pt>
                <c:pt idx="309">
                  <c:v>41451</c:v>
                </c:pt>
                <c:pt idx="310">
                  <c:v>41452</c:v>
                </c:pt>
                <c:pt idx="311">
                  <c:v>41453</c:v>
                </c:pt>
                <c:pt idx="312">
                  <c:v>41456</c:v>
                </c:pt>
                <c:pt idx="313">
                  <c:v>41457</c:v>
                </c:pt>
                <c:pt idx="314">
                  <c:v>41458</c:v>
                </c:pt>
                <c:pt idx="315">
                  <c:v>41459</c:v>
                </c:pt>
                <c:pt idx="316">
                  <c:v>41460</c:v>
                </c:pt>
                <c:pt idx="317">
                  <c:v>41463</c:v>
                </c:pt>
                <c:pt idx="318">
                  <c:v>41464</c:v>
                </c:pt>
                <c:pt idx="319">
                  <c:v>41465</c:v>
                </c:pt>
                <c:pt idx="320">
                  <c:v>41466</c:v>
                </c:pt>
                <c:pt idx="321">
                  <c:v>41467</c:v>
                </c:pt>
                <c:pt idx="322">
                  <c:v>41470</c:v>
                </c:pt>
                <c:pt idx="323">
                  <c:v>41471</c:v>
                </c:pt>
                <c:pt idx="324">
                  <c:v>41472</c:v>
                </c:pt>
                <c:pt idx="325">
                  <c:v>41473</c:v>
                </c:pt>
                <c:pt idx="326">
                  <c:v>41474</c:v>
                </c:pt>
                <c:pt idx="327">
                  <c:v>41477</c:v>
                </c:pt>
                <c:pt idx="328">
                  <c:v>41478</c:v>
                </c:pt>
                <c:pt idx="329">
                  <c:v>41479</c:v>
                </c:pt>
                <c:pt idx="330">
                  <c:v>41480</c:v>
                </c:pt>
                <c:pt idx="331">
                  <c:v>41481</c:v>
                </c:pt>
                <c:pt idx="332">
                  <c:v>41484</c:v>
                </c:pt>
                <c:pt idx="333">
                  <c:v>41485</c:v>
                </c:pt>
                <c:pt idx="334">
                  <c:v>41486</c:v>
                </c:pt>
                <c:pt idx="335">
                  <c:v>41487</c:v>
                </c:pt>
                <c:pt idx="336">
                  <c:v>41488</c:v>
                </c:pt>
                <c:pt idx="337">
                  <c:v>41491</c:v>
                </c:pt>
                <c:pt idx="338">
                  <c:v>41492</c:v>
                </c:pt>
                <c:pt idx="339">
                  <c:v>41493</c:v>
                </c:pt>
                <c:pt idx="340">
                  <c:v>41494</c:v>
                </c:pt>
                <c:pt idx="341">
                  <c:v>41495</c:v>
                </c:pt>
                <c:pt idx="342">
                  <c:v>41498</c:v>
                </c:pt>
                <c:pt idx="343">
                  <c:v>41499</c:v>
                </c:pt>
                <c:pt idx="344">
                  <c:v>41500</c:v>
                </c:pt>
                <c:pt idx="345">
                  <c:v>41501</c:v>
                </c:pt>
                <c:pt idx="346">
                  <c:v>41502</c:v>
                </c:pt>
                <c:pt idx="347">
                  <c:v>41505</c:v>
                </c:pt>
                <c:pt idx="348">
                  <c:v>41506</c:v>
                </c:pt>
                <c:pt idx="349">
                  <c:v>41507</c:v>
                </c:pt>
                <c:pt idx="350">
                  <c:v>41508</c:v>
                </c:pt>
                <c:pt idx="351">
                  <c:v>41509</c:v>
                </c:pt>
                <c:pt idx="352">
                  <c:v>41512</c:v>
                </c:pt>
                <c:pt idx="353">
                  <c:v>41513</c:v>
                </c:pt>
                <c:pt idx="354">
                  <c:v>41514</c:v>
                </c:pt>
                <c:pt idx="355">
                  <c:v>41515</c:v>
                </c:pt>
                <c:pt idx="356">
                  <c:v>41516</c:v>
                </c:pt>
                <c:pt idx="357">
                  <c:v>41519</c:v>
                </c:pt>
                <c:pt idx="358">
                  <c:v>41520</c:v>
                </c:pt>
                <c:pt idx="359">
                  <c:v>41521</c:v>
                </c:pt>
                <c:pt idx="360">
                  <c:v>41522</c:v>
                </c:pt>
                <c:pt idx="361">
                  <c:v>41523</c:v>
                </c:pt>
                <c:pt idx="362">
                  <c:v>41526</c:v>
                </c:pt>
                <c:pt idx="363">
                  <c:v>41527</c:v>
                </c:pt>
                <c:pt idx="364">
                  <c:v>41528</c:v>
                </c:pt>
                <c:pt idx="365">
                  <c:v>41529</c:v>
                </c:pt>
                <c:pt idx="366">
                  <c:v>41530</c:v>
                </c:pt>
                <c:pt idx="367">
                  <c:v>41533</c:v>
                </c:pt>
                <c:pt idx="368">
                  <c:v>41534</c:v>
                </c:pt>
                <c:pt idx="369">
                  <c:v>41535</c:v>
                </c:pt>
                <c:pt idx="370">
                  <c:v>41536</c:v>
                </c:pt>
                <c:pt idx="371">
                  <c:v>41537</c:v>
                </c:pt>
                <c:pt idx="372">
                  <c:v>41540</c:v>
                </c:pt>
                <c:pt idx="373">
                  <c:v>41541</c:v>
                </c:pt>
                <c:pt idx="374">
                  <c:v>41542</c:v>
                </c:pt>
                <c:pt idx="375">
                  <c:v>41543</c:v>
                </c:pt>
                <c:pt idx="376">
                  <c:v>41544</c:v>
                </c:pt>
                <c:pt idx="377">
                  <c:v>41547</c:v>
                </c:pt>
                <c:pt idx="378">
                  <c:v>41548</c:v>
                </c:pt>
                <c:pt idx="379">
                  <c:v>41549</c:v>
                </c:pt>
                <c:pt idx="380">
                  <c:v>41550</c:v>
                </c:pt>
                <c:pt idx="381">
                  <c:v>41551</c:v>
                </c:pt>
                <c:pt idx="382">
                  <c:v>41554</c:v>
                </c:pt>
                <c:pt idx="383">
                  <c:v>41555</c:v>
                </c:pt>
                <c:pt idx="384">
                  <c:v>41556</c:v>
                </c:pt>
                <c:pt idx="385">
                  <c:v>41557</c:v>
                </c:pt>
                <c:pt idx="386">
                  <c:v>41558</c:v>
                </c:pt>
                <c:pt idx="387">
                  <c:v>41561</c:v>
                </c:pt>
                <c:pt idx="388">
                  <c:v>41562</c:v>
                </c:pt>
                <c:pt idx="389">
                  <c:v>41563</c:v>
                </c:pt>
                <c:pt idx="390">
                  <c:v>41564</c:v>
                </c:pt>
                <c:pt idx="391">
                  <c:v>41565</c:v>
                </c:pt>
                <c:pt idx="392">
                  <c:v>41568</c:v>
                </c:pt>
                <c:pt idx="393">
                  <c:v>41569</c:v>
                </c:pt>
                <c:pt idx="394">
                  <c:v>41570</c:v>
                </c:pt>
                <c:pt idx="395">
                  <c:v>41571</c:v>
                </c:pt>
                <c:pt idx="396">
                  <c:v>41572</c:v>
                </c:pt>
                <c:pt idx="397">
                  <c:v>41575</c:v>
                </c:pt>
                <c:pt idx="398">
                  <c:v>41576</c:v>
                </c:pt>
                <c:pt idx="399">
                  <c:v>41577</c:v>
                </c:pt>
                <c:pt idx="400">
                  <c:v>41578</c:v>
                </c:pt>
                <c:pt idx="401">
                  <c:v>41579</c:v>
                </c:pt>
                <c:pt idx="402">
                  <c:v>41582</c:v>
                </c:pt>
                <c:pt idx="403">
                  <c:v>41583</c:v>
                </c:pt>
                <c:pt idx="404">
                  <c:v>41584</c:v>
                </c:pt>
                <c:pt idx="405">
                  <c:v>41585</c:v>
                </c:pt>
                <c:pt idx="406">
                  <c:v>41586</c:v>
                </c:pt>
                <c:pt idx="407">
                  <c:v>41589</c:v>
                </c:pt>
                <c:pt idx="408">
                  <c:v>41590</c:v>
                </c:pt>
                <c:pt idx="409">
                  <c:v>41591</c:v>
                </c:pt>
                <c:pt idx="410">
                  <c:v>41592</c:v>
                </c:pt>
                <c:pt idx="411">
                  <c:v>41593</c:v>
                </c:pt>
                <c:pt idx="412">
                  <c:v>41596</c:v>
                </c:pt>
                <c:pt idx="413">
                  <c:v>41597</c:v>
                </c:pt>
                <c:pt idx="414">
                  <c:v>41598</c:v>
                </c:pt>
                <c:pt idx="415">
                  <c:v>41599</c:v>
                </c:pt>
                <c:pt idx="416">
                  <c:v>41600</c:v>
                </c:pt>
                <c:pt idx="417">
                  <c:v>41603</c:v>
                </c:pt>
                <c:pt idx="418">
                  <c:v>41604</c:v>
                </c:pt>
                <c:pt idx="419">
                  <c:v>41605</c:v>
                </c:pt>
                <c:pt idx="420">
                  <c:v>41606</c:v>
                </c:pt>
                <c:pt idx="421">
                  <c:v>41607</c:v>
                </c:pt>
                <c:pt idx="422">
                  <c:v>41610</c:v>
                </c:pt>
                <c:pt idx="423">
                  <c:v>41611</c:v>
                </c:pt>
                <c:pt idx="424">
                  <c:v>41612</c:v>
                </c:pt>
                <c:pt idx="425">
                  <c:v>41613</c:v>
                </c:pt>
                <c:pt idx="426">
                  <c:v>41614</c:v>
                </c:pt>
                <c:pt idx="427">
                  <c:v>41617</c:v>
                </c:pt>
                <c:pt idx="428">
                  <c:v>41618</c:v>
                </c:pt>
                <c:pt idx="429">
                  <c:v>41619</c:v>
                </c:pt>
                <c:pt idx="430">
                  <c:v>41620</c:v>
                </c:pt>
                <c:pt idx="431">
                  <c:v>41621</c:v>
                </c:pt>
                <c:pt idx="432">
                  <c:v>41624</c:v>
                </c:pt>
                <c:pt idx="433">
                  <c:v>41625</c:v>
                </c:pt>
                <c:pt idx="434">
                  <c:v>41626</c:v>
                </c:pt>
                <c:pt idx="435">
                  <c:v>41627</c:v>
                </c:pt>
                <c:pt idx="436">
                  <c:v>41628</c:v>
                </c:pt>
                <c:pt idx="437">
                  <c:v>41631</c:v>
                </c:pt>
                <c:pt idx="438">
                  <c:v>41632</c:v>
                </c:pt>
                <c:pt idx="439">
                  <c:v>41633</c:v>
                </c:pt>
                <c:pt idx="440">
                  <c:v>41634</c:v>
                </c:pt>
                <c:pt idx="441">
                  <c:v>41635</c:v>
                </c:pt>
                <c:pt idx="442">
                  <c:v>41638</c:v>
                </c:pt>
                <c:pt idx="443">
                  <c:v>41639</c:v>
                </c:pt>
                <c:pt idx="444">
                  <c:v>41640</c:v>
                </c:pt>
                <c:pt idx="445">
                  <c:v>41641</c:v>
                </c:pt>
                <c:pt idx="446">
                  <c:v>41642</c:v>
                </c:pt>
                <c:pt idx="447">
                  <c:v>41645</c:v>
                </c:pt>
                <c:pt idx="448">
                  <c:v>41646</c:v>
                </c:pt>
                <c:pt idx="449">
                  <c:v>41647</c:v>
                </c:pt>
                <c:pt idx="450">
                  <c:v>41648</c:v>
                </c:pt>
                <c:pt idx="451">
                  <c:v>41649</c:v>
                </c:pt>
                <c:pt idx="452">
                  <c:v>41652</c:v>
                </c:pt>
                <c:pt idx="453">
                  <c:v>41653</c:v>
                </c:pt>
                <c:pt idx="454">
                  <c:v>41654</c:v>
                </c:pt>
                <c:pt idx="455">
                  <c:v>41655</c:v>
                </c:pt>
                <c:pt idx="456">
                  <c:v>41656</c:v>
                </c:pt>
                <c:pt idx="457">
                  <c:v>41659</c:v>
                </c:pt>
                <c:pt idx="458">
                  <c:v>41660</c:v>
                </c:pt>
                <c:pt idx="459">
                  <c:v>41661</c:v>
                </c:pt>
                <c:pt idx="460">
                  <c:v>41662</c:v>
                </c:pt>
                <c:pt idx="461">
                  <c:v>41663</c:v>
                </c:pt>
                <c:pt idx="462">
                  <c:v>41666</c:v>
                </c:pt>
                <c:pt idx="463">
                  <c:v>41667</c:v>
                </c:pt>
                <c:pt idx="464">
                  <c:v>41668</c:v>
                </c:pt>
                <c:pt idx="465">
                  <c:v>41669</c:v>
                </c:pt>
                <c:pt idx="466">
                  <c:v>41670</c:v>
                </c:pt>
                <c:pt idx="467">
                  <c:v>41673</c:v>
                </c:pt>
                <c:pt idx="468">
                  <c:v>41674</c:v>
                </c:pt>
                <c:pt idx="469">
                  <c:v>41675</c:v>
                </c:pt>
                <c:pt idx="470">
                  <c:v>41676</c:v>
                </c:pt>
                <c:pt idx="471">
                  <c:v>41677</c:v>
                </c:pt>
                <c:pt idx="472">
                  <c:v>41680</c:v>
                </c:pt>
                <c:pt idx="473">
                  <c:v>41681</c:v>
                </c:pt>
                <c:pt idx="474">
                  <c:v>41682</c:v>
                </c:pt>
                <c:pt idx="475">
                  <c:v>41683</c:v>
                </c:pt>
                <c:pt idx="476">
                  <c:v>41684</c:v>
                </c:pt>
                <c:pt idx="477">
                  <c:v>41687</c:v>
                </c:pt>
                <c:pt idx="478">
                  <c:v>41688</c:v>
                </c:pt>
                <c:pt idx="479">
                  <c:v>41689</c:v>
                </c:pt>
                <c:pt idx="480">
                  <c:v>41690</c:v>
                </c:pt>
                <c:pt idx="481">
                  <c:v>41691</c:v>
                </c:pt>
                <c:pt idx="482">
                  <c:v>41694</c:v>
                </c:pt>
                <c:pt idx="483">
                  <c:v>41695</c:v>
                </c:pt>
                <c:pt idx="484">
                  <c:v>41696</c:v>
                </c:pt>
                <c:pt idx="485">
                  <c:v>41697</c:v>
                </c:pt>
                <c:pt idx="486">
                  <c:v>41698</c:v>
                </c:pt>
                <c:pt idx="487">
                  <c:v>41701</c:v>
                </c:pt>
                <c:pt idx="488">
                  <c:v>41702</c:v>
                </c:pt>
                <c:pt idx="489">
                  <c:v>41703</c:v>
                </c:pt>
                <c:pt idx="490">
                  <c:v>41704</c:v>
                </c:pt>
                <c:pt idx="491">
                  <c:v>41705</c:v>
                </c:pt>
                <c:pt idx="492">
                  <c:v>41708</c:v>
                </c:pt>
                <c:pt idx="493">
                  <c:v>41709</c:v>
                </c:pt>
                <c:pt idx="494">
                  <c:v>41710</c:v>
                </c:pt>
                <c:pt idx="495">
                  <c:v>41711</c:v>
                </c:pt>
                <c:pt idx="496">
                  <c:v>41712</c:v>
                </c:pt>
                <c:pt idx="497">
                  <c:v>41715</c:v>
                </c:pt>
                <c:pt idx="498">
                  <c:v>41716</c:v>
                </c:pt>
                <c:pt idx="499">
                  <c:v>41717</c:v>
                </c:pt>
                <c:pt idx="500">
                  <c:v>41718</c:v>
                </c:pt>
                <c:pt idx="501">
                  <c:v>41719</c:v>
                </c:pt>
                <c:pt idx="502">
                  <c:v>41722</c:v>
                </c:pt>
                <c:pt idx="503">
                  <c:v>41723</c:v>
                </c:pt>
                <c:pt idx="504">
                  <c:v>41724</c:v>
                </c:pt>
                <c:pt idx="505">
                  <c:v>41725</c:v>
                </c:pt>
                <c:pt idx="506">
                  <c:v>41726</c:v>
                </c:pt>
                <c:pt idx="507">
                  <c:v>41729</c:v>
                </c:pt>
                <c:pt idx="508">
                  <c:v>41730</c:v>
                </c:pt>
                <c:pt idx="509">
                  <c:v>41731</c:v>
                </c:pt>
                <c:pt idx="510">
                  <c:v>41732</c:v>
                </c:pt>
                <c:pt idx="511">
                  <c:v>41733</c:v>
                </c:pt>
                <c:pt idx="512">
                  <c:v>41736</c:v>
                </c:pt>
                <c:pt idx="513">
                  <c:v>41737</c:v>
                </c:pt>
                <c:pt idx="514">
                  <c:v>41738</c:v>
                </c:pt>
                <c:pt idx="515">
                  <c:v>41739</c:v>
                </c:pt>
                <c:pt idx="516">
                  <c:v>41740</c:v>
                </c:pt>
                <c:pt idx="517">
                  <c:v>41743</c:v>
                </c:pt>
                <c:pt idx="518">
                  <c:v>41744</c:v>
                </c:pt>
                <c:pt idx="519">
                  <c:v>41745</c:v>
                </c:pt>
                <c:pt idx="520">
                  <c:v>41746</c:v>
                </c:pt>
                <c:pt idx="521">
                  <c:v>41747</c:v>
                </c:pt>
                <c:pt idx="522">
                  <c:v>41750</c:v>
                </c:pt>
                <c:pt idx="523">
                  <c:v>41751</c:v>
                </c:pt>
                <c:pt idx="524">
                  <c:v>41752</c:v>
                </c:pt>
                <c:pt idx="525">
                  <c:v>41753</c:v>
                </c:pt>
                <c:pt idx="526">
                  <c:v>41754</c:v>
                </c:pt>
                <c:pt idx="527">
                  <c:v>41757</c:v>
                </c:pt>
                <c:pt idx="528">
                  <c:v>41758</c:v>
                </c:pt>
                <c:pt idx="529">
                  <c:v>41759</c:v>
                </c:pt>
                <c:pt idx="530">
                  <c:v>41760</c:v>
                </c:pt>
                <c:pt idx="531">
                  <c:v>41761</c:v>
                </c:pt>
                <c:pt idx="532">
                  <c:v>41764</c:v>
                </c:pt>
                <c:pt idx="533">
                  <c:v>41765</c:v>
                </c:pt>
                <c:pt idx="534">
                  <c:v>41766</c:v>
                </c:pt>
                <c:pt idx="535">
                  <c:v>41767</c:v>
                </c:pt>
                <c:pt idx="536">
                  <c:v>41768</c:v>
                </c:pt>
                <c:pt idx="537">
                  <c:v>41771</c:v>
                </c:pt>
                <c:pt idx="538">
                  <c:v>41772</c:v>
                </c:pt>
                <c:pt idx="539">
                  <c:v>41773</c:v>
                </c:pt>
                <c:pt idx="540">
                  <c:v>41774</c:v>
                </c:pt>
                <c:pt idx="541">
                  <c:v>41775</c:v>
                </c:pt>
                <c:pt idx="542">
                  <c:v>41778</c:v>
                </c:pt>
                <c:pt idx="543">
                  <c:v>41779</c:v>
                </c:pt>
                <c:pt idx="544">
                  <c:v>41780</c:v>
                </c:pt>
                <c:pt idx="545">
                  <c:v>41781</c:v>
                </c:pt>
                <c:pt idx="546">
                  <c:v>41782</c:v>
                </c:pt>
                <c:pt idx="547">
                  <c:v>41785</c:v>
                </c:pt>
                <c:pt idx="548">
                  <c:v>41786</c:v>
                </c:pt>
                <c:pt idx="549">
                  <c:v>41787</c:v>
                </c:pt>
                <c:pt idx="550">
                  <c:v>41788</c:v>
                </c:pt>
                <c:pt idx="551">
                  <c:v>41789</c:v>
                </c:pt>
                <c:pt idx="552">
                  <c:v>41792</c:v>
                </c:pt>
                <c:pt idx="553">
                  <c:v>41793</c:v>
                </c:pt>
                <c:pt idx="554">
                  <c:v>41794</c:v>
                </c:pt>
                <c:pt idx="555">
                  <c:v>41795</c:v>
                </c:pt>
                <c:pt idx="556">
                  <c:v>41796</c:v>
                </c:pt>
                <c:pt idx="557">
                  <c:v>41799</c:v>
                </c:pt>
                <c:pt idx="558">
                  <c:v>41800</c:v>
                </c:pt>
                <c:pt idx="559">
                  <c:v>41801</c:v>
                </c:pt>
                <c:pt idx="560">
                  <c:v>41802</c:v>
                </c:pt>
                <c:pt idx="561">
                  <c:v>41803</c:v>
                </c:pt>
                <c:pt idx="562">
                  <c:v>41806</c:v>
                </c:pt>
                <c:pt idx="563">
                  <c:v>41807</c:v>
                </c:pt>
                <c:pt idx="564">
                  <c:v>41808</c:v>
                </c:pt>
                <c:pt idx="565">
                  <c:v>41809</c:v>
                </c:pt>
                <c:pt idx="566">
                  <c:v>41810</c:v>
                </c:pt>
                <c:pt idx="567">
                  <c:v>41813</c:v>
                </c:pt>
                <c:pt idx="568">
                  <c:v>41814</c:v>
                </c:pt>
                <c:pt idx="569">
                  <c:v>41815</c:v>
                </c:pt>
                <c:pt idx="570">
                  <c:v>41816</c:v>
                </c:pt>
                <c:pt idx="571">
                  <c:v>41817</c:v>
                </c:pt>
                <c:pt idx="572">
                  <c:v>41820</c:v>
                </c:pt>
                <c:pt idx="573">
                  <c:v>41821</c:v>
                </c:pt>
                <c:pt idx="574">
                  <c:v>41822</c:v>
                </c:pt>
                <c:pt idx="575">
                  <c:v>41823</c:v>
                </c:pt>
                <c:pt idx="576">
                  <c:v>41824</c:v>
                </c:pt>
                <c:pt idx="577">
                  <c:v>41827</c:v>
                </c:pt>
                <c:pt idx="578">
                  <c:v>41828</c:v>
                </c:pt>
                <c:pt idx="579">
                  <c:v>41829</c:v>
                </c:pt>
                <c:pt idx="580">
                  <c:v>41830</c:v>
                </c:pt>
                <c:pt idx="581">
                  <c:v>41831</c:v>
                </c:pt>
                <c:pt idx="582">
                  <c:v>41834</c:v>
                </c:pt>
                <c:pt idx="583">
                  <c:v>41835</c:v>
                </c:pt>
                <c:pt idx="584">
                  <c:v>41836</c:v>
                </c:pt>
                <c:pt idx="585">
                  <c:v>41837</c:v>
                </c:pt>
                <c:pt idx="586">
                  <c:v>41838</c:v>
                </c:pt>
                <c:pt idx="587">
                  <c:v>41841</c:v>
                </c:pt>
                <c:pt idx="588">
                  <c:v>41842</c:v>
                </c:pt>
                <c:pt idx="589">
                  <c:v>41843</c:v>
                </c:pt>
                <c:pt idx="590">
                  <c:v>41844</c:v>
                </c:pt>
                <c:pt idx="591">
                  <c:v>41845</c:v>
                </c:pt>
                <c:pt idx="592">
                  <c:v>41848</c:v>
                </c:pt>
                <c:pt idx="593">
                  <c:v>41849</c:v>
                </c:pt>
                <c:pt idx="594">
                  <c:v>41850</c:v>
                </c:pt>
                <c:pt idx="595">
                  <c:v>41851</c:v>
                </c:pt>
                <c:pt idx="596">
                  <c:v>41852</c:v>
                </c:pt>
                <c:pt idx="597">
                  <c:v>41855</c:v>
                </c:pt>
                <c:pt idx="598">
                  <c:v>41856</c:v>
                </c:pt>
                <c:pt idx="599">
                  <c:v>41857</c:v>
                </c:pt>
                <c:pt idx="600">
                  <c:v>41858</c:v>
                </c:pt>
                <c:pt idx="601">
                  <c:v>41859</c:v>
                </c:pt>
                <c:pt idx="602">
                  <c:v>41862</c:v>
                </c:pt>
                <c:pt idx="603">
                  <c:v>41863</c:v>
                </c:pt>
                <c:pt idx="604">
                  <c:v>41864</c:v>
                </c:pt>
                <c:pt idx="605">
                  <c:v>41865</c:v>
                </c:pt>
                <c:pt idx="606">
                  <c:v>41866</c:v>
                </c:pt>
                <c:pt idx="607">
                  <c:v>41869</c:v>
                </c:pt>
                <c:pt idx="608">
                  <c:v>41870</c:v>
                </c:pt>
                <c:pt idx="609">
                  <c:v>41871</c:v>
                </c:pt>
                <c:pt idx="610">
                  <c:v>41872</c:v>
                </c:pt>
                <c:pt idx="611">
                  <c:v>41873</c:v>
                </c:pt>
                <c:pt idx="612">
                  <c:v>41876</c:v>
                </c:pt>
                <c:pt idx="613">
                  <c:v>41877</c:v>
                </c:pt>
                <c:pt idx="614">
                  <c:v>41878</c:v>
                </c:pt>
                <c:pt idx="615">
                  <c:v>41879</c:v>
                </c:pt>
                <c:pt idx="616">
                  <c:v>41880</c:v>
                </c:pt>
                <c:pt idx="617">
                  <c:v>41883</c:v>
                </c:pt>
                <c:pt idx="618">
                  <c:v>41884</c:v>
                </c:pt>
                <c:pt idx="619">
                  <c:v>41885</c:v>
                </c:pt>
                <c:pt idx="620">
                  <c:v>41886</c:v>
                </c:pt>
                <c:pt idx="621">
                  <c:v>41887</c:v>
                </c:pt>
                <c:pt idx="622">
                  <c:v>41890</c:v>
                </c:pt>
                <c:pt idx="623">
                  <c:v>41891</c:v>
                </c:pt>
                <c:pt idx="624">
                  <c:v>41892</c:v>
                </c:pt>
                <c:pt idx="625">
                  <c:v>41893</c:v>
                </c:pt>
                <c:pt idx="626">
                  <c:v>41894</c:v>
                </c:pt>
                <c:pt idx="627">
                  <c:v>41897</c:v>
                </c:pt>
                <c:pt idx="628">
                  <c:v>41898</c:v>
                </c:pt>
                <c:pt idx="629">
                  <c:v>41899</c:v>
                </c:pt>
                <c:pt idx="630">
                  <c:v>41900</c:v>
                </c:pt>
                <c:pt idx="631">
                  <c:v>41901</c:v>
                </c:pt>
                <c:pt idx="632">
                  <c:v>41904</c:v>
                </c:pt>
                <c:pt idx="633">
                  <c:v>41905</c:v>
                </c:pt>
                <c:pt idx="634">
                  <c:v>41906</c:v>
                </c:pt>
                <c:pt idx="635">
                  <c:v>41907</c:v>
                </c:pt>
                <c:pt idx="636">
                  <c:v>41908</c:v>
                </c:pt>
                <c:pt idx="637">
                  <c:v>41911</c:v>
                </c:pt>
                <c:pt idx="638">
                  <c:v>41912</c:v>
                </c:pt>
                <c:pt idx="639">
                  <c:v>41913</c:v>
                </c:pt>
                <c:pt idx="640">
                  <c:v>41914</c:v>
                </c:pt>
                <c:pt idx="641">
                  <c:v>41915</c:v>
                </c:pt>
                <c:pt idx="642">
                  <c:v>41918</c:v>
                </c:pt>
                <c:pt idx="643">
                  <c:v>41919</c:v>
                </c:pt>
                <c:pt idx="644">
                  <c:v>41920</c:v>
                </c:pt>
                <c:pt idx="645">
                  <c:v>41921</c:v>
                </c:pt>
                <c:pt idx="646">
                  <c:v>41922</c:v>
                </c:pt>
                <c:pt idx="647">
                  <c:v>41925</c:v>
                </c:pt>
                <c:pt idx="648">
                  <c:v>41926</c:v>
                </c:pt>
                <c:pt idx="649">
                  <c:v>41927</c:v>
                </c:pt>
                <c:pt idx="650">
                  <c:v>41928</c:v>
                </c:pt>
                <c:pt idx="651">
                  <c:v>41929</c:v>
                </c:pt>
                <c:pt idx="652">
                  <c:v>41932</c:v>
                </c:pt>
                <c:pt idx="653">
                  <c:v>41933</c:v>
                </c:pt>
                <c:pt idx="654">
                  <c:v>41934</c:v>
                </c:pt>
                <c:pt idx="655">
                  <c:v>41935</c:v>
                </c:pt>
                <c:pt idx="656">
                  <c:v>41936</c:v>
                </c:pt>
                <c:pt idx="657">
                  <c:v>41939</c:v>
                </c:pt>
                <c:pt idx="658">
                  <c:v>41940</c:v>
                </c:pt>
                <c:pt idx="659">
                  <c:v>41941</c:v>
                </c:pt>
                <c:pt idx="660">
                  <c:v>41942</c:v>
                </c:pt>
                <c:pt idx="661">
                  <c:v>41943</c:v>
                </c:pt>
                <c:pt idx="662">
                  <c:v>41946</c:v>
                </c:pt>
                <c:pt idx="663">
                  <c:v>41947</c:v>
                </c:pt>
                <c:pt idx="664">
                  <c:v>41948</c:v>
                </c:pt>
                <c:pt idx="665">
                  <c:v>41949</c:v>
                </c:pt>
                <c:pt idx="666">
                  <c:v>41950</c:v>
                </c:pt>
                <c:pt idx="667">
                  <c:v>41953</c:v>
                </c:pt>
                <c:pt idx="668">
                  <c:v>41954</c:v>
                </c:pt>
                <c:pt idx="669">
                  <c:v>41955</c:v>
                </c:pt>
                <c:pt idx="670">
                  <c:v>41956</c:v>
                </c:pt>
                <c:pt idx="671">
                  <c:v>41957</c:v>
                </c:pt>
                <c:pt idx="672">
                  <c:v>41960</c:v>
                </c:pt>
                <c:pt idx="673">
                  <c:v>41961</c:v>
                </c:pt>
                <c:pt idx="674">
                  <c:v>41962</c:v>
                </c:pt>
                <c:pt idx="675">
                  <c:v>41963</c:v>
                </c:pt>
                <c:pt idx="676">
                  <c:v>41964</c:v>
                </c:pt>
                <c:pt idx="677">
                  <c:v>41967</c:v>
                </c:pt>
                <c:pt idx="678">
                  <c:v>41968</c:v>
                </c:pt>
                <c:pt idx="679">
                  <c:v>41969</c:v>
                </c:pt>
                <c:pt idx="680">
                  <c:v>41970</c:v>
                </c:pt>
                <c:pt idx="681">
                  <c:v>41971</c:v>
                </c:pt>
                <c:pt idx="682">
                  <c:v>41974</c:v>
                </c:pt>
                <c:pt idx="683">
                  <c:v>41975</c:v>
                </c:pt>
                <c:pt idx="684">
                  <c:v>41976</c:v>
                </c:pt>
                <c:pt idx="685">
                  <c:v>41977</c:v>
                </c:pt>
                <c:pt idx="686">
                  <c:v>41978</c:v>
                </c:pt>
                <c:pt idx="687">
                  <c:v>41981</c:v>
                </c:pt>
                <c:pt idx="688">
                  <c:v>41982</c:v>
                </c:pt>
                <c:pt idx="689">
                  <c:v>41983</c:v>
                </c:pt>
                <c:pt idx="690">
                  <c:v>41984</c:v>
                </c:pt>
                <c:pt idx="691">
                  <c:v>41985</c:v>
                </c:pt>
                <c:pt idx="692">
                  <c:v>41988</c:v>
                </c:pt>
                <c:pt idx="693">
                  <c:v>41989</c:v>
                </c:pt>
                <c:pt idx="694">
                  <c:v>41990</c:v>
                </c:pt>
                <c:pt idx="695">
                  <c:v>41991</c:v>
                </c:pt>
                <c:pt idx="696">
                  <c:v>41992</c:v>
                </c:pt>
                <c:pt idx="697">
                  <c:v>41995</c:v>
                </c:pt>
                <c:pt idx="698">
                  <c:v>41996</c:v>
                </c:pt>
                <c:pt idx="699">
                  <c:v>41997</c:v>
                </c:pt>
                <c:pt idx="700">
                  <c:v>41998</c:v>
                </c:pt>
                <c:pt idx="701">
                  <c:v>41999</c:v>
                </c:pt>
                <c:pt idx="702">
                  <c:v>42002</c:v>
                </c:pt>
                <c:pt idx="703">
                  <c:v>42003</c:v>
                </c:pt>
                <c:pt idx="704">
                  <c:v>42004</c:v>
                </c:pt>
                <c:pt idx="705">
                  <c:v>42005</c:v>
                </c:pt>
                <c:pt idx="706">
                  <c:v>42006</c:v>
                </c:pt>
                <c:pt idx="707">
                  <c:v>42009</c:v>
                </c:pt>
                <c:pt idx="708">
                  <c:v>42010</c:v>
                </c:pt>
                <c:pt idx="709">
                  <c:v>42011</c:v>
                </c:pt>
                <c:pt idx="710">
                  <c:v>42012</c:v>
                </c:pt>
                <c:pt idx="711">
                  <c:v>42013</c:v>
                </c:pt>
                <c:pt idx="712">
                  <c:v>42016</c:v>
                </c:pt>
                <c:pt idx="713">
                  <c:v>42017</c:v>
                </c:pt>
                <c:pt idx="714">
                  <c:v>42018</c:v>
                </c:pt>
                <c:pt idx="715">
                  <c:v>42019</c:v>
                </c:pt>
                <c:pt idx="716">
                  <c:v>42020</c:v>
                </c:pt>
                <c:pt idx="717">
                  <c:v>42023</c:v>
                </c:pt>
                <c:pt idx="718">
                  <c:v>42024</c:v>
                </c:pt>
                <c:pt idx="719">
                  <c:v>42025</c:v>
                </c:pt>
                <c:pt idx="720">
                  <c:v>42026</c:v>
                </c:pt>
                <c:pt idx="721">
                  <c:v>42027</c:v>
                </c:pt>
                <c:pt idx="722">
                  <c:v>42030</c:v>
                </c:pt>
                <c:pt idx="723">
                  <c:v>42031</c:v>
                </c:pt>
                <c:pt idx="724">
                  <c:v>42032</c:v>
                </c:pt>
                <c:pt idx="725">
                  <c:v>42033</c:v>
                </c:pt>
                <c:pt idx="726">
                  <c:v>42034</c:v>
                </c:pt>
                <c:pt idx="727">
                  <c:v>42037</c:v>
                </c:pt>
                <c:pt idx="728">
                  <c:v>42038</c:v>
                </c:pt>
                <c:pt idx="729">
                  <c:v>42039</c:v>
                </c:pt>
                <c:pt idx="730">
                  <c:v>42040</c:v>
                </c:pt>
                <c:pt idx="731">
                  <c:v>42041</c:v>
                </c:pt>
                <c:pt idx="732">
                  <c:v>42044</c:v>
                </c:pt>
                <c:pt idx="733">
                  <c:v>42045</c:v>
                </c:pt>
                <c:pt idx="734">
                  <c:v>42046</c:v>
                </c:pt>
                <c:pt idx="735">
                  <c:v>42047</c:v>
                </c:pt>
                <c:pt idx="736">
                  <c:v>42048</c:v>
                </c:pt>
                <c:pt idx="737">
                  <c:v>42051</c:v>
                </c:pt>
                <c:pt idx="738">
                  <c:v>42052</c:v>
                </c:pt>
                <c:pt idx="739">
                  <c:v>42053</c:v>
                </c:pt>
                <c:pt idx="740">
                  <c:v>42054</c:v>
                </c:pt>
                <c:pt idx="741">
                  <c:v>42055</c:v>
                </c:pt>
                <c:pt idx="742">
                  <c:v>42058</c:v>
                </c:pt>
                <c:pt idx="743">
                  <c:v>42059</c:v>
                </c:pt>
                <c:pt idx="744">
                  <c:v>42060</c:v>
                </c:pt>
                <c:pt idx="745">
                  <c:v>42061</c:v>
                </c:pt>
                <c:pt idx="746">
                  <c:v>42062</c:v>
                </c:pt>
                <c:pt idx="747">
                  <c:v>42065</c:v>
                </c:pt>
                <c:pt idx="748">
                  <c:v>42066</c:v>
                </c:pt>
                <c:pt idx="749">
                  <c:v>42067</c:v>
                </c:pt>
                <c:pt idx="750">
                  <c:v>42068</c:v>
                </c:pt>
                <c:pt idx="751">
                  <c:v>42069</c:v>
                </c:pt>
                <c:pt idx="752">
                  <c:v>42072</c:v>
                </c:pt>
                <c:pt idx="753">
                  <c:v>42073</c:v>
                </c:pt>
                <c:pt idx="754">
                  <c:v>42074</c:v>
                </c:pt>
                <c:pt idx="755">
                  <c:v>42075</c:v>
                </c:pt>
                <c:pt idx="756">
                  <c:v>42076</c:v>
                </c:pt>
                <c:pt idx="757">
                  <c:v>42079</c:v>
                </c:pt>
                <c:pt idx="758">
                  <c:v>42080</c:v>
                </c:pt>
                <c:pt idx="759">
                  <c:v>42081</c:v>
                </c:pt>
                <c:pt idx="760">
                  <c:v>42082</c:v>
                </c:pt>
                <c:pt idx="761">
                  <c:v>42083</c:v>
                </c:pt>
                <c:pt idx="762">
                  <c:v>42086</c:v>
                </c:pt>
                <c:pt idx="763">
                  <c:v>42087</c:v>
                </c:pt>
                <c:pt idx="764">
                  <c:v>42088</c:v>
                </c:pt>
                <c:pt idx="765">
                  <c:v>42089</c:v>
                </c:pt>
                <c:pt idx="766">
                  <c:v>42090</c:v>
                </c:pt>
                <c:pt idx="767">
                  <c:v>42093</c:v>
                </c:pt>
                <c:pt idx="768">
                  <c:v>42094</c:v>
                </c:pt>
                <c:pt idx="769">
                  <c:v>42095</c:v>
                </c:pt>
                <c:pt idx="770">
                  <c:v>42096</c:v>
                </c:pt>
                <c:pt idx="771">
                  <c:v>42097</c:v>
                </c:pt>
                <c:pt idx="772">
                  <c:v>42100</c:v>
                </c:pt>
                <c:pt idx="773">
                  <c:v>42101</c:v>
                </c:pt>
                <c:pt idx="774">
                  <c:v>42102</c:v>
                </c:pt>
                <c:pt idx="775">
                  <c:v>42103</c:v>
                </c:pt>
                <c:pt idx="776">
                  <c:v>42104</c:v>
                </c:pt>
                <c:pt idx="777">
                  <c:v>42107</c:v>
                </c:pt>
                <c:pt idx="778">
                  <c:v>42108</c:v>
                </c:pt>
                <c:pt idx="779">
                  <c:v>42109</c:v>
                </c:pt>
                <c:pt idx="780">
                  <c:v>42110</c:v>
                </c:pt>
                <c:pt idx="781">
                  <c:v>42111</c:v>
                </c:pt>
                <c:pt idx="782">
                  <c:v>42114</c:v>
                </c:pt>
                <c:pt idx="783">
                  <c:v>42115</c:v>
                </c:pt>
                <c:pt idx="784">
                  <c:v>42116</c:v>
                </c:pt>
                <c:pt idx="785">
                  <c:v>42117</c:v>
                </c:pt>
                <c:pt idx="786">
                  <c:v>42118</c:v>
                </c:pt>
                <c:pt idx="787">
                  <c:v>42121</c:v>
                </c:pt>
                <c:pt idx="788">
                  <c:v>42122</c:v>
                </c:pt>
                <c:pt idx="789">
                  <c:v>42123</c:v>
                </c:pt>
                <c:pt idx="790">
                  <c:v>42124</c:v>
                </c:pt>
                <c:pt idx="791">
                  <c:v>42125</c:v>
                </c:pt>
                <c:pt idx="792">
                  <c:v>42128</c:v>
                </c:pt>
                <c:pt idx="793">
                  <c:v>42129</c:v>
                </c:pt>
                <c:pt idx="794">
                  <c:v>42130</c:v>
                </c:pt>
                <c:pt idx="795">
                  <c:v>42131</c:v>
                </c:pt>
                <c:pt idx="796">
                  <c:v>42132</c:v>
                </c:pt>
                <c:pt idx="797">
                  <c:v>42135</c:v>
                </c:pt>
                <c:pt idx="798">
                  <c:v>42136</c:v>
                </c:pt>
                <c:pt idx="799">
                  <c:v>42137</c:v>
                </c:pt>
                <c:pt idx="800">
                  <c:v>42138</c:v>
                </c:pt>
                <c:pt idx="801">
                  <c:v>42139</c:v>
                </c:pt>
                <c:pt idx="802">
                  <c:v>42142</c:v>
                </c:pt>
                <c:pt idx="803">
                  <c:v>42143</c:v>
                </c:pt>
                <c:pt idx="804">
                  <c:v>42144</c:v>
                </c:pt>
                <c:pt idx="805">
                  <c:v>42145</c:v>
                </c:pt>
                <c:pt idx="806">
                  <c:v>42146</c:v>
                </c:pt>
                <c:pt idx="807">
                  <c:v>42149</c:v>
                </c:pt>
                <c:pt idx="808">
                  <c:v>42150</c:v>
                </c:pt>
                <c:pt idx="809">
                  <c:v>42151</c:v>
                </c:pt>
                <c:pt idx="810">
                  <c:v>42152</c:v>
                </c:pt>
                <c:pt idx="811">
                  <c:v>42153</c:v>
                </c:pt>
                <c:pt idx="812">
                  <c:v>42156</c:v>
                </c:pt>
                <c:pt idx="813">
                  <c:v>42157</c:v>
                </c:pt>
                <c:pt idx="814">
                  <c:v>42158</c:v>
                </c:pt>
                <c:pt idx="815">
                  <c:v>42159</c:v>
                </c:pt>
                <c:pt idx="816">
                  <c:v>42160</c:v>
                </c:pt>
                <c:pt idx="817">
                  <c:v>42163</c:v>
                </c:pt>
                <c:pt idx="818">
                  <c:v>42164</c:v>
                </c:pt>
                <c:pt idx="819">
                  <c:v>42165</c:v>
                </c:pt>
                <c:pt idx="820">
                  <c:v>42166</c:v>
                </c:pt>
                <c:pt idx="821">
                  <c:v>42167</c:v>
                </c:pt>
                <c:pt idx="822">
                  <c:v>42170</c:v>
                </c:pt>
                <c:pt idx="823">
                  <c:v>42171</c:v>
                </c:pt>
                <c:pt idx="824">
                  <c:v>42172</c:v>
                </c:pt>
                <c:pt idx="825">
                  <c:v>42173</c:v>
                </c:pt>
                <c:pt idx="826">
                  <c:v>42174</c:v>
                </c:pt>
                <c:pt idx="827">
                  <c:v>42177</c:v>
                </c:pt>
                <c:pt idx="828">
                  <c:v>42178</c:v>
                </c:pt>
                <c:pt idx="829">
                  <c:v>42179</c:v>
                </c:pt>
                <c:pt idx="830">
                  <c:v>42180</c:v>
                </c:pt>
                <c:pt idx="831">
                  <c:v>42181</c:v>
                </c:pt>
                <c:pt idx="832">
                  <c:v>42184</c:v>
                </c:pt>
                <c:pt idx="833">
                  <c:v>42185</c:v>
                </c:pt>
                <c:pt idx="834">
                  <c:v>42186</c:v>
                </c:pt>
                <c:pt idx="835">
                  <c:v>42187</c:v>
                </c:pt>
                <c:pt idx="836">
                  <c:v>42188</c:v>
                </c:pt>
                <c:pt idx="837">
                  <c:v>42191</c:v>
                </c:pt>
                <c:pt idx="838">
                  <c:v>42192</c:v>
                </c:pt>
                <c:pt idx="839">
                  <c:v>42193</c:v>
                </c:pt>
                <c:pt idx="840">
                  <c:v>42194</c:v>
                </c:pt>
                <c:pt idx="841">
                  <c:v>42195</c:v>
                </c:pt>
                <c:pt idx="842">
                  <c:v>42198</c:v>
                </c:pt>
                <c:pt idx="843">
                  <c:v>42199</c:v>
                </c:pt>
                <c:pt idx="844">
                  <c:v>42200</c:v>
                </c:pt>
                <c:pt idx="845">
                  <c:v>42201</c:v>
                </c:pt>
                <c:pt idx="846">
                  <c:v>42202</c:v>
                </c:pt>
                <c:pt idx="847">
                  <c:v>42205</c:v>
                </c:pt>
                <c:pt idx="848">
                  <c:v>42206</c:v>
                </c:pt>
                <c:pt idx="849">
                  <c:v>42207</c:v>
                </c:pt>
                <c:pt idx="850">
                  <c:v>42208</c:v>
                </c:pt>
                <c:pt idx="851">
                  <c:v>42209</c:v>
                </c:pt>
                <c:pt idx="852">
                  <c:v>42212</c:v>
                </c:pt>
                <c:pt idx="853">
                  <c:v>42213</c:v>
                </c:pt>
                <c:pt idx="854">
                  <c:v>42214</c:v>
                </c:pt>
                <c:pt idx="855">
                  <c:v>42215</c:v>
                </c:pt>
                <c:pt idx="856">
                  <c:v>42216</c:v>
                </c:pt>
                <c:pt idx="857">
                  <c:v>42219</c:v>
                </c:pt>
                <c:pt idx="858">
                  <c:v>42220</c:v>
                </c:pt>
                <c:pt idx="859">
                  <c:v>42221</c:v>
                </c:pt>
                <c:pt idx="860">
                  <c:v>42222</c:v>
                </c:pt>
                <c:pt idx="861">
                  <c:v>42223</c:v>
                </c:pt>
                <c:pt idx="862">
                  <c:v>42226</c:v>
                </c:pt>
                <c:pt idx="863">
                  <c:v>42227</c:v>
                </c:pt>
                <c:pt idx="864">
                  <c:v>42228</c:v>
                </c:pt>
                <c:pt idx="865">
                  <c:v>42229</c:v>
                </c:pt>
                <c:pt idx="866">
                  <c:v>42230</c:v>
                </c:pt>
                <c:pt idx="867">
                  <c:v>42233</c:v>
                </c:pt>
                <c:pt idx="868">
                  <c:v>42234</c:v>
                </c:pt>
                <c:pt idx="869">
                  <c:v>42235</c:v>
                </c:pt>
                <c:pt idx="870">
                  <c:v>42236</c:v>
                </c:pt>
                <c:pt idx="871">
                  <c:v>42237</c:v>
                </c:pt>
                <c:pt idx="872">
                  <c:v>42240</c:v>
                </c:pt>
                <c:pt idx="873">
                  <c:v>42241</c:v>
                </c:pt>
                <c:pt idx="874">
                  <c:v>42242</c:v>
                </c:pt>
                <c:pt idx="875">
                  <c:v>42243</c:v>
                </c:pt>
                <c:pt idx="876">
                  <c:v>42244</c:v>
                </c:pt>
                <c:pt idx="877">
                  <c:v>42247</c:v>
                </c:pt>
                <c:pt idx="878">
                  <c:v>42248</c:v>
                </c:pt>
                <c:pt idx="879">
                  <c:v>42249</c:v>
                </c:pt>
                <c:pt idx="880">
                  <c:v>42250</c:v>
                </c:pt>
                <c:pt idx="881">
                  <c:v>42251</c:v>
                </c:pt>
                <c:pt idx="882">
                  <c:v>42254</c:v>
                </c:pt>
                <c:pt idx="883">
                  <c:v>42255</c:v>
                </c:pt>
                <c:pt idx="884">
                  <c:v>42256</c:v>
                </c:pt>
                <c:pt idx="885">
                  <c:v>42257</c:v>
                </c:pt>
                <c:pt idx="886">
                  <c:v>42258</c:v>
                </c:pt>
                <c:pt idx="887">
                  <c:v>42261</c:v>
                </c:pt>
                <c:pt idx="888">
                  <c:v>42262</c:v>
                </c:pt>
                <c:pt idx="889">
                  <c:v>42263</c:v>
                </c:pt>
                <c:pt idx="890">
                  <c:v>42264</c:v>
                </c:pt>
                <c:pt idx="891">
                  <c:v>42265</c:v>
                </c:pt>
                <c:pt idx="892">
                  <c:v>42268</c:v>
                </c:pt>
                <c:pt idx="893">
                  <c:v>42269</c:v>
                </c:pt>
                <c:pt idx="894">
                  <c:v>42270</c:v>
                </c:pt>
                <c:pt idx="895">
                  <c:v>42271</c:v>
                </c:pt>
                <c:pt idx="896">
                  <c:v>42272</c:v>
                </c:pt>
                <c:pt idx="897">
                  <c:v>42275</c:v>
                </c:pt>
                <c:pt idx="898">
                  <c:v>42276</c:v>
                </c:pt>
                <c:pt idx="899">
                  <c:v>42277</c:v>
                </c:pt>
                <c:pt idx="900">
                  <c:v>42278</c:v>
                </c:pt>
                <c:pt idx="901">
                  <c:v>42279</c:v>
                </c:pt>
                <c:pt idx="902">
                  <c:v>42282</c:v>
                </c:pt>
                <c:pt idx="903">
                  <c:v>42283</c:v>
                </c:pt>
                <c:pt idx="904">
                  <c:v>42284</c:v>
                </c:pt>
                <c:pt idx="905">
                  <c:v>42285</c:v>
                </c:pt>
                <c:pt idx="906">
                  <c:v>42286</c:v>
                </c:pt>
                <c:pt idx="907">
                  <c:v>42289</c:v>
                </c:pt>
                <c:pt idx="908">
                  <c:v>42290</c:v>
                </c:pt>
                <c:pt idx="909">
                  <c:v>42291</c:v>
                </c:pt>
                <c:pt idx="910">
                  <c:v>42292</c:v>
                </c:pt>
                <c:pt idx="911">
                  <c:v>42293</c:v>
                </c:pt>
                <c:pt idx="912">
                  <c:v>42296</c:v>
                </c:pt>
                <c:pt idx="913">
                  <c:v>42297</c:v>
                </c:pt>
                <c:pt idx="914">
                  <c:v>42298</c:v>
                </c:pt>
                <c:pt idx="915">
                  <c:v>42299</c:v>
                </c:pt>
                <c:pt idx="916">
                  <c:v>42300</c:v>
                </c:pt>
                <c:pt idx="917">
                  <c:v>42303</c:v>
                </c:pt>
                <c:pt idx="918">
                  <c:v>42304</c:v>
                </c:pt>
                <c:pt idx="919">
                  <c:v>42305</c:v>
                </c:pt>
                <c:pt idx="920">
                  <c:v>42306</c:v>
                </c:pt>
                <c:pt idx="921">
                  <c:v>42307</c:v>
                </c:pt>
                <c:pt idx="922">
                  <c:v>42310</c:v>
                </c:pt>
                <c:pt idx="923">
                  <c:v>42311</c:v>
                </c:pt>
                <c:pt idx="924">
                  <c:v>42312</c:v>
                </c:pt>
                <c:pt idx="925">
                  <c:v>42313</c:v>
                </c:pt>
                <c:pt idx="926">
                  <c:v>42314</c:v>
                </c:pt>
                <c:pt idx="927">
                  <c:v>42317</c:v>
                </c:pt>
                <c:pt idx="928">
                  <c:v>42318</c:v>
                </c:pt>
                <c:pt idx="929">
                  <c:v>42319</c:v>
                </c:pt>
                <c:pt idx="930">
                  <c:v>42320</c:v>
                </c:pt>
                <c:pt idx="931">
                  <c:v>42321</c:v>
                </c:pt>
                <c:pt idx="932">
                  <c:v>42324</c:v>
                </c:pt>
                <c:pt idx="933">
                  <c:v>42325</c:v>
                </c:pt>
                <c:pt idx="934">
                  <c:v>42326</c:v>
                </c:pt>
                <c:pt idx="935">
                  <c:v>42327</c:v>
                </c:pt>
                <c:pt idx="936">
                  <c:v>42328</c:v>
                </c:pt>
                <c:pt idx="937">
                  <c:v>42331</c:v>
                </c:pt>
                <c:pt idx="938">
                  <c:v>42332</c:v>
                </c:pt>
                <c:pt idx="939">
                  <c:v>42333</c:v>
                </c:pt>
                <c:pt idx="940">
                  <c:v>42334</c:v>
                </c:pt>
                <c:pt idx="941">
                  <c:v>42335</c:v>
                </c:pt>
                <c:pt idx="942">
                  <c:v>42338</c:v>
                </c:pt>
                <c:pt idx="943">
                  <c:v>42339</c:v>
                </c:pt>
                <c:pt idx="944">
                  <c:v>42340</c:v>
                </c:pt>
                <c:pt idx="945">
                  <c:v>42341</c:v>
                </c:pt>
                <c:pt idx="946">
                  <c:v>42342</c:v>
                </c:pt>
                <c:pt idx="947">
                  <c:v>42345</c:v>
                </c:pt>
                <c:pt idx="948">
                  <c:v>42346</c:v>
                </c:pt>
                <c:pt idx="949">
                  <c:v>42347</c:v>
                </c:pt>
                <c:pt idx="950">
                  <c:v>42348</c:v>
                </c:pt>
                <c:pt idx="951">
                  <c:v>42349</c:v>
                </c:pt>
                <c:pt idx="952">
                  <c:v>42352</c:v>
                </c:pt>
                <c:pt idx="953">
                  <c:v>42353</c:v>
                </c:pt>
                <c:pt idx="954">
                  <c:v>42354</c:v>
                </c:pt>
                <c:pt idx="955">
                  <c:v>42355</c:v>
                </c:pt>
                <c:pt idx="956">
                  <c:v>42356</c:v>
                </c:pt>
                <c:pt idx="957">
                  <c:v>42359</c:v>
                </c:pt>
                <c:pt idx="958">
                  <c:v>42360</c:v>
                </c:pt>
                <c:pt idx="959">
                  <c:v>42361</c:v>
                </c:pt>
                <c:pt idx="960">
                  <c:v>42362</c:v>
                </c:pt>
                <c:pt idx="961">
                  <c:v>42363</c:v>
                </c:pt>
                <c:pt idx="962">
                  <c:v>42366</c:v>
                </c:pt>
                <c:pt idx="963">
                  <c:v>42367</c:v>
                </c:pt>
                <c:pt idx="964">
                  <c:v>42368</c:v>
                </c:pt>
                <c:pt idx="965">
                  <c:v>42369</c:v>
                </c:pt>
                <c:pt idx="966">
                  <c:v>42370</c:v>
                </c:pt>
                <c:pt idx="967">
                  <c:v>42373</c:v>
                </c:pt>
                <c:pt idx="968">
                  <c:v>42374</c:v>
                </c:pt>
                <c:pt idx="969">
                  <c:v>42375</c:v>
                </c:pt>
                <c:pt idx="970">
                  <c:v>42376</c:v>
                </c:pt>
                <c:pt idx="971">
                  <c:v>42377</c:v>
                </c:pt>
                <c:pt idx="972">
                  <c:v>42380</c:v>
                </c:pt>
                <c:pt idx="973">
                  <c:v>42381</c:v>
                </c:pt>
                <c:pt idx="974">
                  <c:v>42382</c:v>
                </c:pt>
                <c:pt idx="975">
                  <c:v>42383</c:v>
                </c:pt>
                <c:pt idx="976">
                  <c:v>42384</c:v>
                </c:pt>
                <c:pt idx="977">
                  <c:v>42387</c:v>
                </c:pt>
                <c:pt idx="978">
                  <c:v>42388</c:v>
                </c:pt>
                <c:pt idx="979">
                  <c:v>42389</c:v>
                </c:pt>
                <c:pt idx="980">
                  <c:v>42390</c:v>
                </c:pt>
                <c:pt idx="981">
                  <c:v>42391</c:v>
                </c:pt>
                <c:pt idx="982">
                  <c:v>42394</c:v>
                </c:pt>
                <c:pt idx="983">
                  <c:v>42395</c:v>
                </c:pt>
                <c:pt idx="984">
                  <c:v>42396</c:v>
                </c:pt>
                <c:pt idx="985">
                  <c:v>42397</c:v>
                </c:pt>
                <c:pt idx="986">
                  <c:v>42398</c:v>
                </c:pt>
                <c:pt idx="987">
                  <c:v>42401</c:v>
                </c:pt>
                <c:pt idx="988">
                  <c:v>42402</c:v>
                </c:pt>
                <c:pt idx="989">
                  <c:v>42403</c:v>
                </c:pt>
                <c:pt idx="990">
                  <c:v>42404</c:v>
                </c:pt>
                <c:pt idx="991">
                  <c:v>42405</c:v>
                </c:pt>
                <c:pt idx="992">
                  <c:v>42408</c:v>
                </c:pt>
                <c:pt idx="993">
                  <c:v>42409</c:v>
                </c:pt>
                <c:pt idx="994">
                  <c:v>42410</c:v>
                </c:pt>
                <c:pt idx="995">
                  <c:v>42411</c:v>
                </c:pt>
                <c:pt idx="996">
                  <c:v>42412</c:v>
                </c:pt>
                <c:pt idx="997">
                  <c:v>42415</c:v>
                </c:pt>
                <c:pt idx="998">
                  <c:v>42416</c:v>
                </c:pt>
                <c:pt idx="999">
                  <c:v>42417</c:v>
                </c:pt>
                <c:pt idx="1000">
                  <c:v>42418</c:v>
                </c:pt>
                <c:pt idx="1001">
                  <c:v>42419</c:v>
                </c:pt>
                <c:pt idx="1002">
                  <c:v>42422</c:v>
                </c:pt>
                <c:pt idx="1003">
                  <c:v>42423</c:v>
                </c:pt>
                <c:pt idx="1004">
                  <c:v>42424</c:v>
                </c:pt>
                <c:pt idx="1005">
                  <c:v>42425</c:v>
                </c:pt>
                <c:pt idx="1006">
                  <c:v>42426</c:v>
                </c:pt>
                <c:pt idx="1007">
                  <c:v>42429</c:v>
                </c:pt>
                <c:pt idx="1008">
                  <c:v>42430</c:v>
                </c:pt>
                <c:pt idx="1009">
                  <c:v>42431</c:v>
                </c:pt>
                <c:pt idx="1010">
                  <c:v>42432</c:v>
                </c:pt>
                <c:pt idx="1011">
                  <c:v>42433</c:v>
                </c:pt>
                <c:pt idx="1012">
                  <c:v>42436</c:v>
                </c:pt>
                <c:pt idx="1013">
                  <c:v>42437</c:v>
                </c:pt>
                <c:pt idx="1014">
                  <c:v>42438</c:v>
                </c:pt>
                <c:pt idx="1015">
                  <c:v>42439</c:v>
                </c:pt>
                <c:pt idx="1016">
                  <c:v>42440</c:v>
                </c:pt>
                <c:pt idx="1017">
                  <c:v>42443</c:v>
                </c:pt>
                <c:pt idx="1018">
                  <c:v>42444</c:v>
                </c:pt>
                <c:pt idx="1019">
                  <c:v>42445</c:v>
                </c:pt>
                <c:pt idx="1020">
                  <c:v>42446</c:v>
                </c:pt>
                <c:pt idx="1021">
                  <c:v>42447</c:v>
                </c:pt>
                <c:pt idx="1022">
                  <c:v>42450</c:v>
                </c:pt>
                <c:pt idx="1023">
                  <c:v>42451</c:v>
                </c:pt>
                <c:pt idx="1024">
                  <c:v>42452</c:v>
                </c:pt>
                <c:pt idx="1025">
                  <c:v>42453</c:v>
                </c:pt>
                <c:pt idx="1026">
                  <c:v>42454</c:v>
                </c:pt>
                <c:pt idx="1027">
                  <c:v>42457</c:v>
                </c:pt>
                <c:pt idx="1028">
                  <c:v>42458</c:v>
                </c:pt>
                <c:pt idx="1029">
                  <c:v>42459</c:v>
                </c:pt>
                <c:pt idx="1030">
                  <c:v>42460</c:v>
                </c:pt>
                <c:pt idx="1031">
                  <c:v>42461</c:v>
                </c:pt>
                <c:pt idx="1032">
                  <c:v>42464</c:v>
                </c:pt>
                <c:pt idx="1033">
                  <c:v>42465</c:v>
                </c:pt>
                <c:pt idx="1034">
                  <c:v>42466</c:v>
                </c:pt>
                <c:pt idx="1035">
                  <c:v>42467</c:v>
                </c:pt>
                <c:pt idx="1036">
                  <c:v>42468</c:v>
                </c:pt>
                <c:pt idx="1037">
                  <c:v>42471</c:v>
                </c:pt>
                <c:pt idx="1038">
                  <c:v>42472</c:v>
                </c:pt>
                <c:pt idx="1039">
                  <c:v>42473</c:v>
                </c:pt>
                <c:pt idx="1040">
                  <c:v>42474</c:v>
                </c:pt>
                <c:pt idx="1041">
                  <c:v>42475</c:v>
                </c:pt>
                <c:pt idx="1042">
                  <c:v>42478</c:v>
                </c:pt>
                <c:pt idx="1043">
                  <c:v>42479</c:v>
                </c:pt>
                <c:pt idx="1044">
                  <c:v>42480</c:v>
                </c:pt>
                <c:pt idx="1045">
                  <c:v>42481</c:v>
                </c:pt>
                <c:pt idx="1046">
                  <c:v>42482</c:v>
                </c:pt>
                <c:pt idx="1047">
                  <c:v>42485</c:v>
                </c:pt>
                <c:pt idx="1048">
                  <c:v>42486</c:v>
                </c:pt>
                <c:pt idx="1049">
                  <c:v>42487</c:v>
                </c:pt>
                <c:pt idx="1050">
                  <c:v>42488</c:v>
                </c:pt>
                <c:pt idx="1051">
                  <c:v>42489</c:v>
                </c:pt>
                <c:pt idx="1052">
                  <c:v>42492</c:v>
                </c:pt>
                <c:pt idx="1053">
                  <c:v>42493</c:v>
                </c:pt>
                <c:pt idx="1054">
                  <c:v>42494</c:v>
                </c:pt>
                <c:pt idx="1055">
                  <c:v>42495</c:v>
                </c:pt>
                <c:pt idx="1056">
                  <c:v>42496</c:v>
                </c:pt>
                <c:pt idx="1057">
                  <c:v>42499</c:v>
                </c:pt>
                <c:pt idx="1058">
                  <c:v>42500</c:v>
                </c:pt>
                <c:pt idx="1059">
                  <c:v>42501</c:v>
                </c:pt>
                <c:pt idx="1060">
                  <c:v>42502</c:v>
                </c:pt>
                <c:pt idx="1061">
                  <c:v>42503</c:v>
                </c:pt>
                <c:pt idx="1062">
                  <c:v>42506</c:v>
                </c:pt>
                <c:pt idx="1063">
                  <c:v>42507</c:v>
                </c:pt>
                <c:pt idx="1064">
                  <c:v>42508</c:v>
                </c:pt>
                <c:pt idx="1065">
                  <c:v>42509</c:v>
                </c:pt>
                <c:pt idx="1066">
                  <c:v>42510</c:v>
                </c:pt>
                <c:pt idx="1067">
                  <c:v>42513</c:v>
                </c:pt>
                <c:pt idx="1068">
                  <c:v>42514</c:v>
                </c:pt>
                <c:pt idx="1069">
                  <c:v>42515</c:v>
                </c:pt>
                <c:pt idx="1070">
                  <c:v>42516</c:v>
                </c:pt>
                <c:pt idx="1071">
                  <c:v>42517</c:v>
                </c:pt>
                <c:pt idx="1072">
                  <c:v>42520</c:v>
                </c:pt>
                <c:pt idx="1073">
                  <c:v>42521</c:v>
                </c:pt>
                <c:pt idx="1074">
                  <c:v>42522</c:v>
                </c:pt>
                <c:pt idx="1075">
                  <c:v>42523</c:v>
                </c:pt>
                <c:pt idx="1076">
                  <c:v>42524</c:v>
                </c:pt>
                <c:pt idx="1077">
                  <c:v>42527</c:v>
                </c:pt>
                <c:pt idx="1078">
                  <c:v>42528</c:v>
                </c:pt>
                <c:pt idx="1079">
                  <c:v>42529</c:v>
                </c:pt>
                <c:pt idx="1080">
                  <c:v>42530</c:v>
                </c:pt>
                <c:pt idx="1081">
                  <c:v>42531</c:v>
                </c:pt>
                <c:pt idx="1082">
                  <c:v>42534</c:v>
                </c:pt>
                <c:pt idx="1083">
                  <c:v>42535</c:v>
                </c:pt>
                <c:pt idx="1084">
                  <c:v>42536</c:v>
                </c:pt>
                <c:pt idx="1085">
                  <c:v>42537</c:v>
                </c:pt>
                <c:pt idx="1086">
                  <c:v>42538</c:v>
                </c:pt>
                <c:pt idx="1087">
                  <c:v>42541</c:v>
                </c:pt>
                <c:pt idx="1088">
                  <c:v>42542</c:v>
                </c:pt>
                <c:pt idx="1089">
                  <c:v>42543</c:v>
                </c:pt>
                <c:pt idx="1090">
                  <c:v>42544</c:v>
                </c:pt>
                <c:pt idx="1091">
                  <c:v>42545</c:v>
                </c:pt>
                <c:pt idx="1092">
                  <c:v>42548</c:v>
                </c:pt>
                <c:pt idx="1093">
                  <c:v>42549</c:v>
                </c:pt>
                <c:pt idx="1094">
                  <c:v>42550</c:v>
                </c:pt>
                <c:pt idx="1095">
                  <c:v>42551</c:v>
                </c:pt>
                <c:pt idx="1096">
                  <c:v>42552</c:v>
                </c:pt>
                <c:pt idx="1097">
                  <c:v>42555</c:v>
                </c:pt>
                <c:pt idx="1098">
                  <c:v>42556</c:v>
                </c:pt>
                <c:pt idx="1099">
                  <c:v>42557</c:v>
                </c:pt>
                <c:pt idx="1100">
                  <c:v>42558</c:v>
                </c:pt>
                <c:pt idx="1101">
                  <c:v>42559</c:v>
                </c:pt>
                <c:pt idx="1102">
                  <c:v>42562</c:v>
                </c:pt>
                <c:pt idx="1103">
                  <c:v>42563</c:v>
                </c:pt>
                <c:pt idx="1104">
                  <c:v>42564</c:v>
                </c:pt>
                <c:pt idx="1105">
                  <c:v>42565</c:v>
                </c:pt>
                <c:pt idx="1106">
                  <c:v>42566</c:v>
                </c:pt>
                <c:pt idx="1107">
                  <c:v>42569</c:v>
                </c:pt>
                <c:pt idx="1108">
                  <c:v>42570</c:v>
                </c:pt>
                <c:pt idx="1109">
                  <c:v>42571</c:v>
                </c:pt>
                <c:pt idx="1110">
                  <c:v>42572</c:v>
                </c:pt>
                <c:pt idx="1111">
                  <c:v>42573</c:v>
                </c:pt>
                <c:pt idx="1112">
                  <c:v>42576</c:v>
                </c:pt>
                <c:pt idx="1113">
                  <c:v>42577</c:v>
                </c:pt>
                <c:pt idx="1114">
                  <c:v>42578</c:v>
                </c:pt>
                <c:pt idx="1115">
                  <c:v>42579</c:v>
                </c:pt>
                <c:pt idx="1116">
                  <c:v>42580</c:v>
                </c:pt>
                <c:pt idx="1117">
                  <c:v>42583</c:v>
                </c:pt>
                <c:pt idx="1118">
                  <c:v>42584</c:v>
                </c:pt>
                <c:pt idx="1119">
                  <c:v>42585</c:v>
                </c:pt>
                <c:pt idx="1120">
                  <c:v>42586</c:v>
                </c:pt>
                <c:pt idx="1121">
                  <c:v>42587</c:v>
                </c:pt>
                <c:pt idx="1122">
                  <c:v>42590</c:v>
                </c:pt>
                <c:pt idx="1123">
                  <c:v>42591</c:v>
                </c:pt>
                <c:pt idx="1124">
                  <c:v>42592</c:v>
                </c:pt>
                <c:pt idx="1125">
                  <c:v>42593</c:v>
                </c:pt>
                <c:pt idx="1126">
                  <c:v>42594</c:v>
                </c:pt>
                <c:pt idx="1127">
                  <c:v>42597</c:v>
                </c:pt>
                <c:pt idx="1128">
                  <c:v>42598</c:v>
                </c:pt>
                <c:pt idx="1129">
                  <c:v>42599</c:v>
                </c:pt>
                <c:pt idx="1130">
                  <c:v>42600</c:v>
                </c:pt>
                <c:pt idx="1131">
                  <c:v>42601</c:v>
                </c:pt>
                <c:pt idx="1132">
                  <c:v>42604</c:v>
                </c:pt>
                <c:pt idx="1133">
                  <c:v>42605</c:v>
                </c:pt>
                <c:pt idx="1134">
                  <c:v>42606</c:v>
                </c:pt>
                <c:pt idx="1135">
                  <c:v>42607</c:v>
                </c:pt>
                <c:pt idx="1136">
                  <c:v>42608</c:v>
                </c:pt>
                <c:pt idx="1137">
                  <c:v>42611</c:v>
                </c:pt>
                <c:pt idx="1138">
                  <c:v>42612</c:v>
                </c:pt>
                <c:pt idx="1139">
                  <c:v>42613</c:v>
                </c:pt>
                <c:pt idx="1140">
                  <c:v>42614</c:v>
                </c:pt>
                <c:pt idx="1141">
                  <c:v>42615</c:v>
                </c:pt>
                <c:pt idx="1142">
                  <c:v>42618</c:v>
                </c:pt>
                <c:pt idx="1143">
                  <c:v>42619</c:v>
                </c:pt>
                <c:pt idx="1144">
                  <c:v>42620</c:v>
                </c:pt>
                <c:pt idx="1145">
                  <c:v>42621</c:v>
                </c:pt>
                <c:pt idx="1146">
                  <c:v>42622</c:v>
                </c:pt>
                <c:pt idx="1147">
                  <c:v>42625</c:v>
                </c:pt>
                <c:pt idx="1148">
                  <c:v>42626</c:v>
                </c:pt>
                <c:pt idx="1149">
                  <c:v>42627</c:v>
                </c:pt>
                <c:pt idx="1150">
                  <c:v>42628</c:v>
                </c:pt>
                <c:pt idx="1151">
                  <c:v>42629</c:v>
                </c:pt>
                <c:pt idx="1152">
                  <c:v>42632</c:v>
                </c:pt>
                <c:pt idx="1153">
                  <c:v>42633</c:v>
                </c:pt>
                <c:pt idx="1154">
                  <c:v>42634</c:v>
                </c:pt>
                <c:pt idx="1155">
                  <c:v>42635</c:v>
                </c:pt>
                <c:pt idx="1156">
                  <c:v>42636</c:v>
                </c:pt>
                <c:pt idx="1157">
                  <c:v>42639</c:v>
                </c:pt>
                <c:pt idx="1158">
                  <c:v>42640</c:v>
                </c:pt>
                <c:pt idx="1159">
                  <c:v>42641</c:v>
                </c:pt>
                <c:pt idx="1160">
                  <c:v>42642</c:v>
                </c:pt>
                <c:pt idx="1161">
                  <c:v>42643</c:v>
                </c:pt>
                <c:pt idx="1162">
                  <c:v>42646</c:v>
                </c:pt>
                <c:pt idx="1163">
                  <c:v>42647</c:v>
                </c:pt>
                <c:pt idx="1164">
                  <c:v>42648</c:v>
                </c:pt>
                <c:pt idx="1165">
                  <c:v>42649</c:v>
                </c:pt>
                <c:pt idx="1166">
                  <c:v>42650</c:v>
                </c:pt>
                <c:pt idx="1167">
                  <c:v>42653</c:v>
                </c:pt>
                <c:pt idx="1168">
                  <c:v>42654</c:v>
                </c:pt>
                <c:pt idx="1169">
                  <c:v>42655</c:v>
                </c:pt>
                <c:pt idx="1170">
                  <c:v>42656</c:v>
                </c:pt>
                <c:pt idx="1171">
                  <c:v>42657</c:v>
                </c:pt>
                <c:pt idx="1172">
                  <c:v>42660</c:v>
                </c:pt>
                <c:pt idx="1173">
                  <c:v>42661</c:v>
                </c:pt>
                <c:pt idx="1174">
                  <c:v>42662</c:v>
                </c:pt>
                <c:pt idx="1175">
                  <c:v>42663</c:v>
                </c:pt>
                <c:pt idx="1176">
                  <c:v>42664</c:v>
                </c:pt>
                <c:pt idx="1177">
                  <c:v>42667</c:v>
                </c:pt>
                <c:pt idx="1178">
                  <c:v>42668</c:v>
                </c:pt>
                <c:pt idx="1179">
                  <c:v>42669</c:v>
                </c:pt>
                <c:pt idx="1180">
                  <c:v>42670</c:v>
                </c:pt>
                <c:pt idx="1181">
                  <c:v>42671</c:v>
                </c:pt>
                <c:pt idx="1182">
                  <c:v>42674</c:v>
                </c:pt>
                <c:pt idx="1183">
                  <c:v>42675</c:v>
                </c:pt>
                <c:pt idx="1184">
                  <c:v>42676</c:v>
                </c:pt>
                <c:pt idx="1185">
                  <c:v>42677</c:v>
                </c:pt>
                <c:pt idx="1186">
                  <c:v>42678</c:v>
                </c:pt>
                <c:pt idx="1187">
                  <c:v>42681</c:v>
                </c:pt>
                <c:pt idx="1188">
                  <c:v>42682</c:v>
                </c:pt>
                <c:pt idx="1189">
                  <c:v>42683</c:v>
                </c:pt>
                <c:pt idx="1190">
                  <c:v>42684</c:v>
                </c:pt>
                <c:pt idx="1191">
                  <c:v>42685</c:v>
                </c:pt>
                <c:pt idx="1192">
                  <c:v>42688</c:v>
                </c:pt>
                <c:pt idx="1193">
                  <c:v>42689</c:v>
                </c:pt>
                <c:pt idx="1194">
                  <c:v>42690</c:v>
                </c:pt>
                <c:pt idx="1195">
                  <c:v>42691</c:v>
                </c:pt>
                <c:pt idx="1196">
                  <c:v>42692</c:v>
                </c:pt>
                <c:pt idx="1197">
                  <c:v>42695</c:v>
                </c:pt>
                <c:pt idx="1198">
                  <c:v>42696</c:v>
                </c:pt>
                <c:pt idx="1199">
                  <c:v>42697</c:v>
                </c:pt>
                <c:pt idx="1200">
                  <c:v>42698</c:v>
                </c:pt>
                <c:pt idx="1201">
                  <c:v>42699</c:v>
                </c:pt>
                <c:pt idx="1202">
                  <c:v>42702</c:v>
                </c:pt>
                <c:pt idx="1203">
                  <c:v>42703</c:v>
                </c:pt>
                <c:pt idx="1204">
                  <c:v>42704</c:v>
                </c:pt>
                <c:pt idx="1205">
                  <c:v>42705</c:v>
                </c:pt>
                <c:pt idx="1206">
                  <c:v>42706</c:v>
                </c:pt>
                <c:pt idx="1207">
                  <c:v>42709</c:v>
                </c:pt>
                <c:pt idx="1208">
                  <c:v>42710</c:v>
                </c:pt>
                <c:pt idx="1209">
                  <c:v>42711</c:v>
                </c:pt>
                <c:pt idx="1210">
                  <c:v>42712</c:v>
                </c:pt>
                <c:pt idx="1211">
                  <c:v>42713</c:v>
                </c:pt>
                <c:pt idx="1212">
                  <c:v>42716</c:v>
                </c:pt>
                <c:pt idx="1213">
                  <c:v>42717</c:v>
                </c:pt>
                <c:pt idx="1214">
                  <c:v>42718</c:v>
                </c:pt>
                <c:pt idx="1215">
                  <c:v>42719</c:v>
                </c:pt>
                <c:pt idx="1216">
                  <c:v>42720</c:v>
                </c:pt>
                <c:pt idx="1217">
                  <c:v>42723</c:v>
                </c:pt>
                <c:pt idx="1218">
                  <c:v>42724</c:v>
                </c:pt>
                <c:pt idx="1219">
                  <c:v>42725</c:v>
                </c:pt>
                <c:pt idx="1220">
                  <c:v>42726</c:v>
                </c:pt>
                <c:pt idx="1221">
                  <c:v>42727</c:v>
                </c:pt>
                <c:pt idx="1222">
                  <c:v>42730</c:v>
                </c:pt>
                <c:pt idx="1223">
                  <c:v>42731</c:v>
                </c:pt>
                <c:pt idx="1224">
                  <c:v>42732</c:v>
                </c:pt>
                <c:pt idx="1225">
                  <c:v>42733</c:v>
                </c:pt>
                <c:pt idx="1226">
                  <c:v>42734</c:v>
                </c:pt>
                <c:pt idx="1227">
                  <c:v>42737</c:v>
                </c:pt>
                <c:pt idx="1228">
                  <c:v>42738</c:v>
                </c:pt>
                <c:pt idx="1229">
                  <c:v>42739</c:v>
                </c:pt>
                <c:pt idx="1230">
                  <c:v>42740</c:v>
                </c:pt>
                <c:pt idx="1231">
                  <c:v>42741</c:v>
                </c:pt>
                <c:pt idx="1232">
                  <c:v>42744</c:v>
                </c:pt>
                <c:pt idx="1233">
                  <c:v>42745</c:v>
                </c:pt>
                <c:pt idx="1234">
                  <c:v>42746</c:v>
                </c:pt>
                <c:pt idx="1235">
                  <c:v>42747</c:v>
                </c:pt>
                <c:pt idx="1236">
                  <c:v>42748</c:v>
                </c:pt>
                <c:pt idx="1237">
                  <c:v>42751</c:v>
                </c:pt>
                <c:pt idx="1238">
                  <c:v>42752</c:v>
                </c:pt>
                <c:pt idx="1239">
                  <c:v>42753</c:v>
                </c:pt>
                <c:pt idx="1240">
                  <c:v>42754</c:v>
                </c:pt>
                <c:pt idx="1241">
                  <c:v>42755</c:v>
                </c:pt>
                <c:pt idx="1242">
                  <c:v>42758</c:v>
                </c:pt>
                <c:pt idx="1243">
                  <c:v>42759</c:v>
                </c:pt>
                <c:pt idx="1244">
                  <c:v>42760</c:v>
                </c:pt>
                <c:pt idx="1245">
                  <c:v>42761</c:v>
                </c:pt>
                <c:pt idx="1246">
                  <c:v>42762</c:v>
                </c:pt>
                <c:pt idx="1247">
                  <c:v>42765</c:v>
                </c:pt>
                <c:pt idx="1248">
                  <c:v>42766</c:v>
                </c:pt>
                <c:pt idx="1249">
                  <c:v>42767</c:v>
                </c:pt>
                <c:pt idx="1250">
                  <c:v>42768</c:v>
                </c:pt>
                <c:pt idx="1251">
                  <c:v>42769</c:v>
                </c:pt>
                <c:pt idx="1252">
                  <c:v>42772</c:v>
                </c:pt>
                <c:pt idx="1253">
                  <c:v>42773</c:v>
                </c:pt>
                <c:pt idx="1254">
                  <c:v>42774</c:v>
                </c:pt>
                <c:pt idx="1255">
                  <c:v>42775</c:v>
                </c:pt>
                <c:pt idx="1256">
                  <c:v>42776</c:v>
                </c:pt>
                <c:pt idx="1257">
                  <c:v>42779</c:v>
                </c:pt>
                <c:pt idx="1258">
                  <c:v>42780</c:v>
                </c:pt>
                <c:pt idx="1259">
                  <c:v>42781</c:v>
                </c:pt>
                <c:pt idx="1260">
                  <c:v>42782</c:v>
                </c:pt>
                <c:pt idx="1261">
                  <c:v>42783</c:v>
                </c:pt>
                <c:pt idx="1262">
                  <c:v>42786</c:v>
                </c:pt>
                <c:pt idx="1263">
                  <c:v>42787</c:v>
                </c:pt>
                <c:pt idx="1264">
                  <c:v>42788</c:v>
                </c:pt>
                <c:pt idx="1265">
                  <c:v>42789</c:v>
                </c:pt>
                <c:pt idx="1266">
                  <c:v>42790</c:v>
                </c:pt>
                <c:pt idx="1267">
                  <c:v>42793</c:v>
                </c:pt>
                <c:pt idx="1268">
                  <c:v>42794</c:v>
                </c:pt>
                <c:pt idx="1269">
                  <c:v>42795</c:v>
                </c:pt>
                <c:pt idx="1270">
                  <c:v>42796</c:v>
                </c:pt>
                <c:pt idx="1271">
                  <c:v>42797</c:v>
                </c:pt>
                <c:pt idx="1272">
                  <c:v>42800</c:v>
                </c:pt>
                <c:pt idx="1273">
                  <c:v>42801</c:v>
                </c:pt>
                <c:pt idx="1274">
                  <c:v>42802</c:v>
                </c:pt>
                <c:pt idx="1275">
                  <c:v>42803</c:v>
                </c:pt>
                <c:pt idx="1276">
                  <c:v>42804</c:v>
                </c:pt>
                <c:pt idx="1277">
                  <c:v>42807</c:v>
                </c:pt>
                <c:pt idx="1278">
                  <c:v>42808</c:v>
                </c:pt>
                <c:pt idx="1279">
                  <c:v>42809</c:v>
                </c:pt>
                <c:pt idx="1280">
                  <c:v>42810</c:v>
                </c:pt>
                <c:pt idx="1281">
                  <c:v>42811</c:v>
                </c:pt>
                <c:pt idx="1282">
                  <c:v>42814</c:v>
                </c:pt>
                <c:pt idx="1283">
                  <c:v>42815</c:v>
                </c:pt>
                <c:pt idx="1284">
                  <c:v>42816</c:v>
                </c:pt>
                <c:pt idx="1285">
                  <c:v>42817</c:v>
                </c:pt>
                <c:pt idx="1286">
                  <c:v>42818</c:v>
                </c:pt>
                <c:pt idx="1287">
                  <c:v>42821</c:v>
                </c:pt>
                <c:pt idx="1288">
                  <c:v>42822</c:v>
                </c:pt>
                <c:pt idx="1289">
                  <c:v>42823</c:v>
                </c:pt>
                <c:pt idx="1290">
                  <c:v>42824</c:v>
                </c:pt>
                <c:pt idx="1291">
                  <c:v>42825</c:v>
                </c:pt>
                <c:pt idx="1292">
                  <c:v>42828</c:v>
                </c:pt>
                <c:pt idx="1293">
                  <c:v>42829</c:v>
                </c:pt>
                <c:pt idx="1294">
                  <c:v>42830</c:v>
                </c:pt>
                <c:pt idx="1295">
                  <c:v>42831</c:v>
                </c:pt>
                <c:pt idx="1296">
                  <c:v>42832</c:v>
                </c:pt>
                <c:pt idx="1297">
                  <c:v>42835</c:v>
                </c:pt>
                <c:pt idx="1298">
                  <c:v>42836</c:v>
                </c:pt>
                <c:pt idx="1299">
                  <c:v>42837</c:v>
                </c:pt>
                <c:pt idx="1300">
                  <c:v>42838</c:v>
                </c:pt>
                <c:pt idx="1301">
                  <c:v>42839</c:v>
                </c:pt>
                <c:pt idx="1302">
                  <c:v>42842</c:v>
                </c:pt>
                <c:pt idx="1303">
                  <c:v>42843</c:v>
                </c:pt>
                <c:pt idx="1304">
                  <c:v>42844</c:v>
                </c:pt>
                <c:pt idx="1305">
                  <c:v>42845</c:v>
                </c:pt>
                <c:pt idx="1306">
                  <c:v>42846</c:v>
                </c:pt>
                <c:pt idx="1307">
                  <c:v>42849</c:v>
                </c:pt>
                <c:pt idx="1308">
                  <c:v>42850</c:v>
                </c:pt>
                <c:pt idx="1309">
                  <c:v>42851</c:v>
                </c:pt>
                <c:pt idx="1310">
                  <c:v>42852</c:v>
                </c:pt>
                <c:pt idx="1311">
                  <c:v>42853</c:v>
                </c:pt>
                <c:pt idx="1312">
                  <c:v>42856</c:v>
                </c:pt>
                <c:pt idx="1313">
                  <c:v>42857</c:v>
                </c:pt>
                <c:pt idx="1314">
                  <c:v>42858</c:v>
                </c:pt>
                <c:pt idx="1315">
                  <c:v>42859</c:v>
                </c:pt>
                <c:pt idx="1316">
                  <c:v>42860</c:v>
                </c:pt>
                <c:pt idx="1317">
                  <c:v>42863</c:v>
                </c:pt>
                <c:pt idx="1318">
                  <c:v>42864</c:v>
                </c:pt>
                <c:pt idx="1319">
                  <c:v>42865</c:v>
                </c:pt>
                <c:pt idx="1320">
                  <c:v>42866</c:v>
                </c:pt>
                <c:pt idx="1321">
                  <c:v>42867</c:v>
                </c:pt>
                <c:pt idx="1322">
                  <c:v>42870</c:v>
                </c:pt>
                <c:pt idx="1323">
                  <c:v>42871</c:v>
                </c:pt>
                <c:pt idx="1324">
                  <c:v>42872</c:v>
                </c:pt>
                <c:pt idx="1325">
                  <c:v>42873</c:v>
                </c:pt>
                <c:pt idx="1326">
                  <c:v>42874</c:v>
                </c:pt>
                <c:pt idx="1327">
                  <c:v>42877</c:v>
                </c:pt>
                <c:pt idx="1328">
                  <c:v>42878</c:v>
                </c:pt>
                <c:pt idx="1329">
                  <c:v>42879</c:v>
                </c:pt>
                <c:pt idx="1330">
                  <c:v>42880</c:v>
                </c:pt>
                <c:pt idx="1331">
                  <c:v>42881</c:v>
                </c:pt>
                <c:pt idx="1332">
                  <c:v>42884</c:v>
                </c:pt>
                <c:pt idx="1333">
                  <c:v>42885</c:v>
                </c:pt>
                <c:pt idx="1334">
                  <c:v>42886</c:v>
                </c:pt>
                <c:pt idx="1335">
                  <c:v>42887</c:v>
                </c:pt>
                <c:pt idx="1336">
                  <c:v>42888</c:v>
                </c:pt>
                <c:pt idx="1337">
                  <c:v>42891</c:v>
                </c:pt>
                <c:pt idx="1338">
                  <c:v>42892</c:v>
                </c:pt>
                <c:pt idx="1339">
                  <c:v>42893</c:v>
                </c:pt>
                <c:pt idx="1340">
                  <c:v>42894</c:v>
                </c:pt>
                <c:pt idx="1341">
                  <c:v>42895</c:v>
                </c:pt>
                <c:pt idx="1342">
                  <c:v>42898</c:v>
                </c:pt>
                <c:pt idx="1343">
                  <c:v>42899</c:v>
                </c:pt>
                <c:pt idx="1344">
                  <c:v>42900</c:v>
                </c:pt>
                <c:pt idx="1345">
                  <c:v>42901</c:v>
                </c:pt>
                <c:pt idx="1346">
                  <c:v>42902</c:v>
                </c:pt>
                <c:pt idx="1347">
                  <c:v>42905</c:v>
                </c:pt>
                <c:pt idx="1348">
                  <c:v>42906</c:v>
                </c:pt>
                <c:pt idx="1349">
                  <c:v>42907</c:v>
                </c:pt>
                <c:pt idx="1350">
                  <c:v>42908</c:v>
                </c:pt>
                <c:pt idx="1351">
                  <c:v>42909</c:v>
                </c:pt>
                <c:pt idx="1352">
                  <c:v>42912</c:v>
                </c:pt>
                <c:pt idx="1353">
                  <c:v>42913</c:v>
                </c:pt>
                <c:pt idx="1354">
                  <c:v>42914</c:v>
                </c:pt>
                <c:pt idx="1355">
                  <c:v>42915</c:v>
                </c:pt>
                <c:pt idx="1356">
                  <c:v>42916</c:v>
                </c:pt>
                <c:pt idx="1357">
                  <c:v>42919</c:v>
                </c:pt>
                <c:pt idx="1358">
                  <c:v>42920</c:v>
                </c:pt>
                <c:pt idx="1359">
                  <c:v>42921</c:v>
                </c:pt>
                <c:pt idx="1360">
                  <c:v>42922</c:v>
                </c:pt>
                <c:pt idx="1361">
                  <c:v>42923</c:v>
                </c:pt>
                <c:pt idx="1362">
                  <c:v>42926</c:v>
                </c:pt>
                <c:pt idx="1363">
                  <c:v>42927</c:v>
                </c:pt>
                <c:pt idx="1364">
                  <c:v>42928</c:v>
                </c:pt>
                <c:pt idx="1365">
                  <c:v>42929</c:v>
                </c:pt>
                <c:pt idx="1366">
                  <c:v>42930</c:v>
                </c:pt>
                <c:pt idx="1367">
                  <c:v>42933</c:v>
                </c:pt>
                <c:pt idx="1368">
                  <c:v>42934</c:v>
                </c:pt>
                <c:pt idx="1369">
                  <c:v>42935</c:v>
                </c:pt>
                <c:pt idx="1370">
                  <c:v>42936</c:v>
                </c:pt>
                <c:pt idx="1371">
                  <c:v>42937</c:v>
                </c:pt>
                <c:pt idx="1372">
                  <c:v>42940</c:v>
                </c:pt>
                <c:pt idx="1373">
                  <c:v>42941</c:v>
                </c:pt>
                <c:pt idx="1374">
                  <c:v>42942</c:v>
                </c:pt>
                <c:pt idx="1375">
                  <c:v>42943</c:v>
                </c:pt>
                <c:pt idx="1376">
                  <c:v>42944</c:v>
                </c:pt>
                <c:pt idx="1377">
                  <c:v>42947</c:v>
                </c:pt>
                <c:pt idx="1378">
                  <c:v>42948</c:v>
                </c:pt>
                <c:pt idx="1379">
                  <c:v>42949</c:v>
                </c:pt>
                <c:pt idx="1380">
                  <c:v>42950</c:v>
                </c:pt>
                <c:pt idx="1381">
                  <c:v>42951</c:v>
                </c:pt>
                <c:pt idx="1382">
                  <c:v>42954</c:v>
                </c:pt>
                <c:pt idx="1383">
                  <c:v>42955</c:v>
                </c:pt>
                <c:pt idx="1384">
                  <c:v>42956</c:v>
                </c:pt>
                <c:pt idx="1385">
                  <c:v>42957</c:v>
                </c:pt>
                <c:pt idx="1386">
                  <c:v>42958</c:v>
                </c:pt>
                <c:pt idx="1387">
                  <c:v>42961</c:v>
                </c:pt>
                <c:pt idx="1388">
                  <c:v>42962</c:v>
                </c:pt>
                <c:pt idx="1389">
                  <c:v>42963</c:v>
                </c:pt>
                <c:pt idx="1390">
                  <c:v>42964</c:v>
                </c:pt>
                <c:pt idx="1391">
                  <c:v>42965</c:v>
                </c:pt>
                <c:pt idx="1392">
                  <c:v>42968</c:v>
                </c:pt>
                <c:pt idx="1393">
                  <c:v>42969</c:v>
                </c:pt>
                <c:pt idx="1394">
                  <c:v>42970</c:v>
                </c:pt>
                <c:pt idx="1395">
                  <c:v>42971</c:v>
                </c:pt>
                <c:pt idx="1396">
                  <c:v>42972</c:v>
                </c:pt>
                <c:pt idx="1397">
                  <c:v>42975</c:v>
                </c:pt>
                <c:pt idx="1398">
                  <c:v>42976</c:v>
                </c:pt>
                <c:pt idx="1399">
                  <c:v>42977</c:v>
                </c:pt>
                <c:pt idx="1400">
                  <c:v>42978</c:v>
                </c:pt>
                <c:pt idx="1401">
                  <c:v>42979</c:v>
                </c:pt>
                <c:pt idx="1402">
                  <c:v>42982</c:v>
                </c:pt>
                <c:pt idx="1403">
                  <c:v>42983</c:v>
                </c:pt>
                <c:pt idx="1404">
                  <c:v>42984</c:v>
                </c:pt>
                <c:pt idx="1405">
                  <c:v>42985</c:v>
                </c:pt>
                <c:pt idx="1406">
                  <c:v>42986</c:v>
                </c:pt>
                <c:pt idx="1407">
                  <c:v>42989</c:v>
                </c:pt>
                <c:pt idx="1408">
                  <c:v>42990</c:v>
                </c:pt>
                <c:pt idx="1409">
                  <c:v>42991</c:v>
                </c:pt>
                <c:pt idx="1410">
                  <c:v>42992</c:v>
                </c:pt>
                <c:pt idx="1411">
                  <c:v>42993</c:v>
                </c:pt>
                <c:pt idx="1412">
                  <c:v>42996</c:v>
                </c:pt>
                <c:pt idx="1413">
                  <c:v>42997</c:v>
                </c:pt>
                <c:pt idx="1414">
                  <c:v>42998</c:v>
                </c:pt>
                <c:pt idx="1415">
                  <c:v>42999</c:v>
                </c:pt>
                <c:pt idx="1416">
                  <c:v>43000</c:v>
                </c:pt>
                <c:pt idx="1417">
                  <c:v>43003</c:v>
                </c:pt>
                <c:pt idx="1418">
                  <c:v>43004</c:v>
                </c:pt>
                <c:pt idx="1419">
                  <c:v>43005</c:v>
                </c:pt>
                <c:pt idx="1420">
                  <c:v>43006</c:v>
                </c:pt>
                <c:pt idx="1421">
                  <c:v>43007</c:v>
                </c:pt>
                <c:pt idx="1422">
                  <c:v>43010</c:v>
                </c:pt>
                <c:pt idx="1423">
                  <c:v>43011</c:v>
                </c:pt>
                <c:pt idx="1424">
                  <c:v>43012</c:v>
                </c:pt>
                <c:pt idx="1425">
                  <c:v>43013</c:v>
                </c:pt>
                <c:pt idx="1426">
                  <c:v>43014</c:v>
                </c:pt>
                <c:pt idx="1427">
                  <c:v>43017</c:v>
                </c:pt>
                <c:pt idx="1428">
                  <c:v>43018</c:v>
                </c:pt>
                <c:pt idx="1429">
                  <c:v>43019</c:v>
                </c:pt>
                <c:pt idx="1430">
                  <c:v>43020</c:v>
                </c:pt>
                <c:pt idx="1431">
                  <c:v>43021</c:v>
                </c:pt>
                <c:pt idx="1432">
                  <c:v>43024</c:v>
                </c:pt>
                <c:pt idx="1433">
                  <c:v>43025</c:v>
                </c:pt>
                <c:pt idx="1434">
                  <c:v>43026</c:v>
                </c:pt>
                <c:pt idx="1435">
                  <c:v>43027</c:v>
                </c:pt>
                <c:pt idx="1436">
                  <c:v>43028</c:v>
                </c:pt>
                <c:pt idx="1437">
                  <c:v>43031</c:v>
                </c:pt>
                <c:pt idx="1438">
                  <c:v>43032</c:v>
                </c:pt>
                <c:pt idx="1439">
                  <c:v>43033</c:v>
                </c:pt>
                <c:pt idx="1440">
                  <c:v>43034</c:v>
                </c:pt>
                <c:pt idx="1441">
                  <c:v>43035</c:v>
                </c:pt>
                <c:pt idx="1442">
                  <c:v>43038</c:v>
                </c:pt>
                <c:pt idx="1443">
                  <c:v>43039</c:v>
                </c:pt>
                <c:pt idx="1444">
                  <c:v>43040</c:v>
                </c:pt>
                <c:pt idx="1445">
                  <c:v>43041</c:v>
                </c:pt>
                <c:pt idx="1446">
                  <c:v>43042</c:v>
                </c:pt>
                <c:pt idx="1447">
                  <c:v>43045</c:v>
                </c:pt>
                <c:pt idx="1448">
                  <c:v>43046</c:v>
                </c:pt>
                <c:pt idx="1449">
                  <c:v>43047</c:v>
                </c:pt>
                <c:pt idx="1450">
                  <c:v>43048</c:v>
                </c:pt>
                <c:pt idx="1451">
                  <c:v>43049</c:v>
                </c:pt>
                <c:pt idx="1452">
                  <c:v>43052</c:v>
                </c:pt>
                <c:pt idx="1453">
                  <c:v>43053</c:v>
                </c:pt>
                <c:pt idx="1454">
                  <c:v>43054</c:v>
                </c:pt>
                <c:pt idx="1455">
                  <c:v>43055</c:v>
                </c:pt>
                <c:pt idx="1456">
                  <c:v>43056</c:v>
                </c:pt>
                <c:pt idx="1457">
                  <c:v>43059</c:v>
                </c:pt>
                <c:pt idx="1458">
                  <c:v>43060</c:v>
                </c:pt>
                <c:pt idx="1459">
                  <c:v>43061</c:v>
                </c:pt>
                <c:pt idx="1460">
                  <c:v>43062</c:v>
                </c:pt>
                <c:pt idx="1461">
                  <c:v>43063</c:v>
                </c:pt>
                <c:pt idx="1462">
                  <c:v>43066</c:v>
                </c:pt>
                <c:pt idx="1463">
                  <c:v>43067</c:v>
                </c:pt>
                <c:pt idx="1464">
                  <c:v>43068</c:v>
                </c:pt>
                <c:pt idx="1465">
                  <c:v>43069</c:v>
                </c:pt>
                <c:pt idx="1466">
                  <c:v>43070</c:v>
                </c:pt>
                <c:pt idx="1467">
                  <c:v>43073</c:v>
                </c:pt>
                <c:pt idx="1468">
                  <c:v>43074</c:v>
                </c:pt>
                <c:pt idx="1469">
                  <c:v>43075</c:v>
                </c:pt>
                <c:pt idx="1470">
                  <c:v>43076</c:v>
                </c:pt>
                <c:pt idx="1471">
                  <c:v>43077</c:v>
                </c:pt>
                <c:pt idx="1472">
                  <c:v>43080</c:v>
                </c:pt>
                <c:pt idx="1473">
                  <c:v>43081</c:v>
                </c:pt>
                <c:pt idx="1474">
                  <c:v>43082</c:v>
                </c:pt>
                <c:pt idx="1475">
                  <c:v>43083</c:v>
                </c:pt>
                <c:pt idx="1476">
                  <c:v>43084</c:v>
                </c:pt>
                <c:pt idx="1477">
                  <c:v>43087</c:v>
                </c:pt>
                <c:pt idx="1478">
                  <c:v>43088</c:v>
                </c:pt>
                <c:pt idx="1479">
                  <c:v>43089</c:v>
                </c:pt>
                <c:pt idx="1480">
                  <c:v>43090</c:v>
                </c:pt>
                <c:pt idx="1481">
                  <c:v>43091</c:v>
                </c:pt>
                <c:pt idx="1482">
                  <c:v>43094</c:v>
                </c:pt>
                <c:pt idx="1483">
                  <c:v>43095</c:v>
                </c:pt>
                <c:pt idx="1484">
                  <c:v>43096</c:v>
                </c:pt>
                <c:pt idx="1485">
                  <c:v>43097</c:v>
                </c:pt>
                <c:pt idx="1486">
                  <c:v>43098</c:v>
                </c:pt>
                <c:pt idx="1487">
                  <c:v>43101</c:v>
                </c:pt>
                <c:pt idx="1488">
                  <c:v>43102</c:v>
                </c:pt>
                <c:pt idx="1489">
                  <c:v>43103</c:v>
                </c:pt>
                <c:pt idx="1490">
                  <c:v>43104</c:v>
                </c:pt>
                <c:pt idx="1491">
                  <c:v>43105</c:v>
                </c:pt>
                <c:pt idx="1492">
                  <c:v>43108</c:v>
                </c:pt>
                <c:pt idx="1493">
                  <c:v>43109</c:v>
                </c:pt>
                <c:pt idx="1494">
                  <c:v>43110</c:v>
                </c:pt>
                <c:pt idx="1495">
                  <c:v>43111</c:v>
                </c:pt>
                <c:pt idx="1496">
                  <c:v>43112</c:v>
                </c:pt>
                <c:pt idx="1497">
                  <c:v>43115</c:v>
                </c:pt>
                <c:pt idx="1498">
                  <c:v>43116</c:v>
                </c:pt>
                <c:pt idx="1499">
                  <c:v>43117</c:v>
                </c:pt>
                <c:pt idx="1500">
                  <c:v>43118</c:v>
                </c:pt>
                <c:pt idx="1501">
                  <c:v>43119</c:v>
                </c:pt>
                <c:pt idx="1502">
                  <c:v>43122</c:v>
                </c:pt>
                <c:pt idx="1503">
                  <c:v>43123</c:v>
                </c:pt>
                <c:pt idx="1504">
                  <c:v>43124</c:v>
                </c:pt>
                <c:pt idx="1505">
                  <c:v>43125</c:v>
                </c:pt>
                <c:pt idx="1506">
                  <c:v>43126</c:v>
                </c:pt>
                <c:pt idx="1507">
                  <c:v>43129</c:v>
                </c:pt>
                <c:pt idx="1508">
                  <c:v>43130</c:v>
                </c:pt>
                <c:pt idx="1509">
                  <c:v>43131</c:v>
                </c:pt>
                <c:pt idx="1510">
                  <c:v>43132</c:v>
                </c:pt>
                <c:pt idx="1511">
                  <c:v>43133</c:v>
                </c:pt>
                <c:pt idx="1512">
                  <c:v>43136</c:v>
                </c:pt>
                <c:pt idx="1513">
                  <c:v>43137</c:v>
                </c:pt>
                <c:pt idx="1514">
                  <c:v>43138</c:v>
                </c:pt>
                <c:pt idx="1515">
                  <c:v>43139</c:v>
                </c:pt>
                <c:pt idx="1516">
                  <c:v>43140</c:v>
                </c:pt>
                <c:pt idx="1517">
                  <c:v>43143</c:v>
                </c:pt>
                <c:pt idx="1518">
                  <c:v>43144</c:v>
                </c:pt>
                <c:pt idx="1519">
                  <c:v>43145</c:v>
                </c:pt>
                <c:pt idx="1520">
                  <c:v>43146</c:v>
                </c:pt>
                <c:pt idx="1521">
                  <c:v>43147</c:v>
                </c:pt>
                <c:pt idx="1522">
                  <c:v>43150</c:v>
                </c:pt>
                <c:pt idx="1523">
                  <c:v>43151</c:v>
                </c:pt>
                <c:pt idx="1524">
                  <c:v>43152</c:v>
                </c:pt>
                <c:pt idx="1525">
                  <c:v>43153</c:v>
                </c:pt>
                <c:pt idx="1526">
                  <c:v>43154</c:v>
                </c:pt>
                <c:pt idx="1527">
                  <c:v>43157</c:v>
                </c:pt>
                <c:pt idx="1528">
                  <c:v>43158</c:v>
                </c:pt>
                <c:pt idx="1529">
                  <c:v>43159</c:v>
                </c:pt>
                <c:pt idx="1530">
                  <c:v>43160</c:v>
                </c:pt>
                <c:pt idx="1531">
                  <c:v>43161</c:v>
                </c:pt>
                <c:pt idx="1532">
                  <c:v>43164</c:v>
                </c:pt>
                <c:pt idx="1533">
                  <c:v>43165</c:v>
                </c:pt>
                <c:pt idx="1534">
                  <c:v>43166</c:v>
                </c:pt>
                <c:pt idx="1535">
                  <c:v>43167</c:v>
                </c:pt>
                <c:pt idx="1536">
                  <c:v>43168</c:v>
                </c:pt>
                <c:pt idx="1537">
                  <c:v>43171</c:v>
                </c:pt>
                <c:pt idx="1538">
                  <c:v>43172</c:v>
                </c:pt>
                <c:pt idx="1539">
                  <c:v>43173</c:v>
                </c:pt>
                <c:pt idx="1540">
                  <c:v>43174</c:v>
                </c:pt>
                <c:pt idx="1541">
                  <c:v>43175</c:v>
                </c:pt>
                <c:pt idx="1542">
                  <c:v>43178</c:v>
                </c:pt>
                <c:pt idx="1543">
                  <c:v>43179</c:v>
                </c:pt>
                <c:pt idx="1544">
                  <c:v>43180</c:v>
                </c:pt>
                <c:pt idx="1545">
                  <c:v>43181</c:v>
                </c:pt>
                <c:pt idx="1546">
                  <c:v>43182</c:v>
                </c:pt>
                <c:pt idx="1547">
                  <c:v>43185</c:v>
                </c:pt>
                <c:pt idx="1548">
                  <c:v>43186</c:v>
                </c:pt>
                <c:pt idx="1549">
                  <c:v>43187</c:v>
                </c:pt>
                <c:pt idx="1550">
                  <c:v>43188</c:v>
                </c:pt>
                <c:pt idx="1551">
                  <c:v>43189</c:v>
                </c:pt>
                <c:pt idx="1552">
                  <c:v>43192</c:v>
                </c:pt>
                <c:pt idx="1553">
                  <c:v>43193</c:v>
                </c:pt>
                <c:pt idx="1554">
                  <c:v>43194</c:v>
                </c:pt>
                <c:pt idx="1555">
                  <c:v>43195</c:v>
                </c:pt>
                <c:pt idx="1556">
                  <c:v>43196</c:v>
                </c:pt>
                <c:pt idx="1557">
                  <c:v>43199</c:v>
                </c:pt>
                <c:pt idx="1558">
                  <c:v>43200</c:v>
                </c:pt>
                <c:pt idx="1559">
                  <c:v>43201</c:v>
                </c:pt>
                <c:pt idx="1560">
                  <c:v>43202</c:v>
                </c:pt>
                <c:pt idx="1561">
                  <c:v>43203</c:v>
                </c:pt>
                <c:pt idx="1562">
                  <c:v>43206</c:v>
                </c:pt>
                <c:pt idx="1563">
                  <c:v>43207</c:v>
                </c:pt>
                <c:pt idx="1564">
                  <c:v>43208</c:v>
                </c:pt>
                <c:pt idx="1565">
                  <c:v>43209</c:v>
                </c:pt>
                <c:pt idx="1566">
                  <c:v>43210</c:v>
                </c:pt>
                <c:pt idx="1567">
                  <c:v>43213</c:v>
                </c:pt>
                <c:pt idx="1568">
                  <c:v>43214</c:v>
                </c:pt>
                <c:pt idx="1569">
                  <c:v>43215</c:v>
                </c:pt>
                <c:pt idx="1570">
                  <c:v>43216</c:v>
                </c:pt>
                <c:pt idx="1571">
                  <c:v>43217</c:v>
                </c:pt>
                <c:pt idx="1572">
                  <c:v>43220</c:v>
                </c:pt>
                <c:pt idx="1573">
                  <c:v>43221</c:v>
                </c:pt>
                <c:pt idx="1574">
                  <c:v>43222</c:v>
                </c:pt>
                <c:pt idx="1575">
                  <c:v>43223</c:v>
                </c:pt>
                <c:pt idx="1576">
                  <c:v>43224</c:v>
                </c:pt>
                <c:pt idx="1577">
                  <c:v>43227</c:v>
                </c:pt>
                <c:pt idx="1578">
                  <c:v>43228</c:v>
                </c:pt>
                <c:pt idx="1579">
                  <c:v>43229</c:v>
                </c:pt>
                <c:pt idx="1580">
                  <c:v>43230</c:v>
                </c:pt>
                <c:pt idx="1581">
                  <c:v>43231</c:v>
                </c:pt>
                <c:pt idx="1582">
                  <c:v>43234</c:v>
                </c:pt>
                <c:pt idx="1583">
                  <c:v>43235</c:v>
                </c:pt>
                <c:pt idx="1584">
                  <c:v>43236</c:v>
                </c:pt>
                <c:pt idx="1585">
                  <c:v>43237</c:v>
                </c:pt>
                <c:pt idx="1586">
                  <c:v>43238</c:v>
                </c:pt>
                <c:pt idx="1587">
                  <c:v>43241</c:v>
                </c:pt>
                <c:pt idx="1588">
                  <c:v>43242</c:v>
                </c:pt>
                <c:pt idx="1589">
                  <c:v>43243</c:v>
                </c:pt>
                <c:pt idx="1590">
                  <c:v>43244</c:v>
                </c:pt>
                <c:pt idx="1591">
                  <c:v>43245</c:v>
                </c:pt>
                <c:pt idx="1592">
                  <c:v>43248</c:v>
                </c:pt>
                <c:pt idx="1593">
                  <c:v>43249</c:v>
                </c:pt>
                <c:pt idx="1594">
                  <c:v>43250</c:v>
                </c:pt>
                <c:pt idx="1595">
                  <c:v>43251</c:v>
                </c:pt>
                <c:pt idx="1596">
                  <c:v>43252</c:v>
                </c:pt>
                <c:pt idx="1597">
                  <c:v>43255</c:v>
                </c:pt>
                <c:pt idx="1598">
                  <c:v>43256</c:v>
                </c:pt>
                <c:pt idx="1599">
                  <c:v>43257</c:v>
                </c:pt>
                <c:pt idx="1600">
                  <c:v>43258</c:v>
                </c:pt>
                <c:pt idx="1601">
                  <c:v>43259</c:v>
                </c:pt>
                <c:pt idx="1602">
                  <c:v>43262</c:v>
                </c:pt>
                <c:pt idx="1603">
                  <c:v>43263</c:v>
                </c:pt>
                <c:pt idx="1604">
                  <c:v>43264</c:v>
                </c:pt>
                <c:pt idx="1605">
                  <c:v>43265</c:v>
                </c:pt>
                <c:pt idx="1606">
                  <c:v>43266</c:v>
                </c:pt>
                <c:pt idx="1607">
                  <c:v>43269</c:v>
                </c:pt>
                <c:pt idx="1608">
                  <c:v>43270</c:v>
                </c:pt>
                <c:pt idx="1609">
                  <c:v>43271</c:v>
                </c:pt>
                <c:pt idx="1610">
                  <c:v>43272</c:v>
                </c:pt>
                <c:pt idx="1611">
                  <c:v>43273</c:v>
                </c:pt>
                <c:pt idx="1612">
                  <c:v>43276</c:v>
                </c:pt>
                <c:pt idx="1613">
                  <c:v>43277</c:v>
                </c:pt>
                <c:pt idx="1614">
                  <c:v>43278</c:v>
                </c:pt>
                <c:pt idx="1615">
                  <c:v>43279</c:v>
                </c:pt>
                <c:pt idx="1616">
                  <c:v>43280</c:v>
                </c:pt>
                <c:pt idx="1617">
                  <c:v>43283</c:v>
                </c:pt>
                <c:pt idx="1618">
                  <c:v>43284</c:v>
                </c:pt>
                <c:pt idx="1619">
                  <c:v>43285</c:v>
                </c:pt>
                <c:pt idx="1620">
                  <c:v>43286</c:v>
                </c:pt>
                <c:pt idx="1621">
                  <c:v>43287</c:v>
                </c:pt>
                <c:pt idx="1622">
                  <c:v>43290</c:v>
                </c:pt>
                <c:pt idx="1623">
                  <c:v>43291</c:v>
                </c:pt>
                <c:pt idx="1624">
                  <c:v>43292</c:v>
                </c:pt>
                <c:pt idx="1625">
                  <c:v>43293</c:v>
                </c:pt>
                <c:pt idx="1626">
                  <c:v>43294</c:v>
                </c:pt>
                <c:pt idx="1627">
                  <c:v>43297</c:v>
                </c:pt>
                <c:pt idx="1628">
                  <c:v>43298</c:v>
                </c:pt>
                <c:pt idx="1629">
                  <c:v>43299</c:v>
                </c:pt>
                <c:pt idx="1630">
                  <c:v>43300</c:v>
                </c:pt>
                <c:pt idx="1631">
                  <c:v>43301</c:v>
                </c:pt>
                <c:pt idx="1632">
                  <c:v>43304</c:v>
                </c:pt>
                <c:pt idx="1633">
                  <c:v>43305</c:v>
                </c:pt>
                <c:pt idx="1634">
                  <c:v>43306</c:v>
                </c:pt>
                <c:pt idx="1635">
                  <c:v>43307</c:v>
                </c:pt>
                <c:pt idx="1636">
                  <c:v>43308</c:v>
                </c:pt>
                <c:pt idx="1637">
                  <c:v>43311</c:v>
                </c:pt>
                <c:pt idx="1638">
                  <c:v>43312</c:v>
                </c:pt>
                <c:pt idx="1639">
                  <c:v>43313</c:v>
                </c:pt>
                <c:pt idx="1640">
                  <c:v>43314</c:v>
                </c:pt>
                <c:pt idx="1641">
                  <c:v>43315</c:v>
                </c:pt>
                <c:pt idx="1642">
                  <c:v>43318</c:v>
                </c:pt>
                <c:pt idx="1643">
                  <c:v>43319</c:v>
                </c:pt>
                <c:pt idx="1644">
                  <c:v>43320</c:v>
                </c:pt>
                <c:pt idx="1645">
                  <c:v>43321</c:v>
                </c:pt>
                <c:pt idx="1646">
                  <c:v>43322</c:v>
                </c:pt>
                <c:pt idx="1647">
                  <c:v>43325</c:v>
                </c:pt>
                <c:pt idx="1648">
                  <c:v>43326</c:v>
                </c:pt>
                <c:pt idx="1649">
                  <c:v>43327</c:v>
                </c:pt>
                <c:pt idx="1650">
                  <c:v>43328</c:v>
                </c:pt>
                <c:pt idx="1651">
                  <c:v>43329</c:v>
                </c:pt>
                <c:pt idx="1652">
                  <c:v>43332</c:v>
                </c:pt>
                <c:pt idx="1653">
                  <c:v>43333</c:v>
                </c:pt>
                <c:pt idx="1654">
                  <c:v>43334</c:v>
                </c:pt>
                <c:pt idx="1655">
                  <c:v>43335</c:v>
                </c:pt>
                <c:pt idx="1656">
                  <c:v>43336</c:v>
                </c:pt>
                <c:pt idx="1657">
                  <c:v>43339</c:v>
                </c:pt>
                <c:pt idx="1658">
                  <c:v>43340</c:v>
                </c:pt>
                <c:pt idx="1659">
                  <c:v>43341</c:v>
                </c:pt>
                <c:pt idx="1660">
                  <c:v>43342</c:v>
                </c:pt>
                <c:pt idx="1661">
                  <c:v>43343</c:v>
                </c:pt>
                <c:pt idx="1662">
                  <c:v>43346</c:v>
                </c:pt>
                <c:pt idx="1663">
                  <c:v>43347</c:v>
                </c:pt>
                <c:pt idx="1664">
                  <c:v>43348</c:v>
                </c:pt>
                <c:pt idx="1665">
                  <c:v>43349</c:v>
                </c:pt>
                <c:pt idx="1666">
                  <c:v>43350</c:v>
                </c:pt>
                <c:pt idx="1667">
                  <c:v>43353</c:v>
                </c:pt>
                <c:pt idx="1668">
                  <c:v>43354</c:v>
                </c:pt>
                <c:pt idx="1669">
                  <c:v>43355</c:v>
                </c:pt>
                <c:pt idx="1670">
                  <c:v>43356</c:v>
                </c:pt>
                <c:pt idx="1671">
                  <c:v>43357</c:v>
                </c:pt>
                <c:pt idx="1672">
                  <c:v>43360</c:v>
                </c:pt>
                <c:pt idx="1673">
                  <c:v>43361</c:v>
                </c:pt>
                <c:pt idx="1674">
                  <c:v>43362</c:v>
                </c:pt>
                <c:pt idx="1675">
                  <c:v>43363</c:v>
                </c:pt>
                <c:pt idx="1676">
                  <c:v>43364</c:v>
                </c:pt>
                <c:pt idx="1677">
                  <c:v>43367</c:v>
                </c:pt>
                <c:pt idx="1678">
                  <c:v>43368</c:v>
                </c:pt>
                <c:pt idx="1679">
                  <c:v>43369</c:v>
                </c:pt>
                <c:pt idx="1680">
                  <c:v>43370</c:v>
                </c:pt>
                <c:pt idx="1681">
                  <c:v>43371</c:v>
                </c:pt>
                <c:pt idx="1682">
                  <c:v>43374</c:v>
                </c:pt>
                <c:pt idx="1683">
                  <c:v>43375</c:v>
                </c:pt>
                <c:pt idx="1684">
                  <c:v>43376</c:v>
                </c:pt>
                <c:pt idx="1685">
                  <c:v>43377</c:v>
                </c:pt>
                <c:pt idx="1686">
                  <c:v>43378</c:v>
                </c:pt>
                <c:pt idx="1687">
                  <c:v>43381</c:v>
                </c:pt>
                <c:pt idx="1688">
                  <c:v>43382</c:v>
                </c:pt>
                <c:pt idx="1689">
                  <c:v>43383</c:v>
                </c:pt>
                <c:pt idx="1690">
                  <c:v>43384</c:v>
                </c:pt>
                <c:pt idx="1691">
                  <c:v>43385</c:v>
                </c:pt>
                <c:pt idx="1692">
                  <c:v>43388</c:v>
                </c:pt>
                <c:pt idx="1693">
                  <c:v>43389</c:v>
                </c:pt>
                <c:pt idx="1694">
                  <c:v>43390</c:v>
                </c:pt>
                <c:pt idx="1695">
                  <c:v>43391</c:v>
                </c:pt>
                <c:pt idx="1696">
                  <c:v>43392</c:v>
                </c:pt>
                <c:pt idx="1697">
                  <c:v>43395</c:v>
                </c:pt>
                <c:pt idx="1698">
                  <c:v>43396</c:v>
                </c:pt>
                <c:pt idx="1699">
                  <c:v>43397</c:v>
                </c:pt>
                <c:pt idx="1700">
                  <c:v>43398</c:v>
                </c:pt>
                <c:pt idx="1701">
                  <c:v>43399</c:v>
                </c:pt>
                <c:pt idx="1702">
                  <c:v>43402</c:v>
                </c:pt>
                <c:pt idx="1703">
                  <c:v>43403</c:v>
                </c:pt>
                <c:pt idx="1704">
                  <c:v>43404</c:v>
                </c:pt>
                <c:pt idx="1705">
                  <c:v>43405</c:v>
                </c:pt>
                <c:pt idx="1706">
                  <c:v>43406</c:v>
                </c:pt>
                <c:pt idx="1707">
                  <c:v>43409</c:v>
                </c:pt>
                <c:pt idx="1708">
                  <c:v>43410</c:v>
                </c:pt>
                <c:pt idx="1709">
                  <c:v>43411</c:v>
                </c:pt>
                <c:pt idx="1710">
                  <c:v>43412</c:v>
                </c:pt>
                <c:pt idx="1711">
                  <c:v>43413</c:v>
                </c:pt>
                <c:pt idx="1712">
                  <c:v>43416</c:v>
                </c:pt>
                <c:pt idx="1713">
                  <c:v>43417</c:v>
                </c:pt>
                <c:pt idx="1714">
                  <c:v>43418</c:v>
                </c:pt>
                <c:pt idx="1715">
                  <c:v>43419</c:v>
                </c:pt>
                <c:pt idx="1716">
                  <c:v>43420</c:v>
                </c:pt>
                <c:pt idx="1717">
                  <c:v>43423</c:v>
                </c:pt>
                <c:pt idx="1718">
                  <c:v>43424</c:v>
                </c:pt>
                <c:pt idx="1719">
                  <c:v>43425</c:v>
                </c:pt>
                <c:pt idx="1720">
                  <c:v>43426</c:v>
                </c:pt>
                <c:pt idx="1721">
                  <c:v>43427</c:v>
                </c:pt>
                <c:pt idx="1722">
                  <c:v>43430</c:v>
                </c:pt>
                <c:pt idx="1723">
                  <c:v>43431</c:v>
                </c:pt>
                <c:pt idx="1724">
                  <c:v>43432</c:v>
                </c:pt>
                <c:pt idx="1725">
                  <c:v>43433</c:v>
                </c:pt>
                <c:pt idx="1726">
                  <c:v>43434</c:v>
                </c:pt>
                <c:pt idx="1727">
                  <c:v>43437</c:v>
                </c:pt>
                <c:pt idx="1728">
                  <c:v>43438</c:v>
                </c:pt>
                <c:pt idx="1729">
                  <c:v>43439</c:v>
                </c:pt>
                <c:pt idx="1730">
                  <c:v>43440</c:v>
                </c:pt>
                <c:pt idx="1731">
                  <c:v>43441</c:v>
                </c:pt>
                <c:pt idx="1732">
                  <c:v>43444</c:v>
                </c:pt>
                <c:pt idx="1733">
                  <c:v>43445</c:v>
                </c:pt>
                <c:pt idx="1734">
                  <c:v>43446</c:v>
                </c:pt>
                <c:pt idx="1735">
                  <c:v>43447</c:v>
                </c:pt>
                <c:pt idx="1736">
                  <c:v>43448</c:v>
                </c:pt>
                <c:pt idx="1737">
                  <c:v>43451</c:v>
                </c:pt>
                <c:pt idx="1738">
                  <c:v>43452</c:v>
                </c:pt>
                <c:pt idx="1739">
                  <c:v>43453</c:v>
                </c:pt>
                <c:pt idx="1740">
                  <c:v>43454</c:v>
                </c:pt>
                <c:pt idx="1741">
                  <c:v>43455</c:v>
                </c:pt>
                <c:pt idx="1742">
                  <c:v>43458</c:v>
                </c:pt>
                <c:pt idx="1743">
                  <c:v>43459</c:v>
                </c:pt>
                <c:pt idx="1744">
                  <c:v>43460</c:v>
                </c:pt>
                <c:pt idx="1745">
                  <c:v>43461</c:v>
                </c:pt>
                <c:pt idx="1746">
                  <c:v>43462</c:v>
                </c:pt>
                <c:pt idx="1747">
                  <c:v>43465</c:v>
                </c:pt>
                <c:pt idx="1748">
                  <c:v>43466</c:v>
                </c:pt>
                <c:pt idx="1749">
                  <c:v>43467</c:v>
                </c:pt>
                <c:pt idx="1750">
                  <c:v>43468</c:v>
                </c:pt>
                <c:pt idx="1751">
                  <c:v>43469</c:v>
                </c:pt>
                <c:pt idx="1752">
                  <c:v>43472</c:v>
                </c:pt>
                <c:pt idx="1753">
                  <c:v>43473</c:v>
                </c:pt>
                <c:pt idx="1754">
                  <c:v>43474</c:v>
                </c:pt>
                <c:pt idx="1755">
                  <c:v>43475</c:v>
                </c:pt>
                <c:pt idx="1756">
                  <c:v>43476</c:v>
                </c:pt>
                <c:pt idx="1757">
                  <c:v>43479</c:v>
                </c:pt>
                <c:pt idx="1758">
                  <c:v>43480</c:v>
                </c:pt>
                <c:pt idx="1759">
                  <c:v>43481</c:v>
                </c:pt>
                <c:pt idx="1760">
                  <c:v>43482</c:v>
                </c:pt>
                <c:pt idx="1761">
                  <c:v>43483</c:v>
                </c:pt>
                <c:pt idx="1762">
                  <c:v>43486</c:v>
                </c:pt>
                <c:pt idx="1763">
                  <c:v>43487</c:v>
                </c:pt>
                <c:pt idx="1764">
                  <c:v>43488</c:v>
                </c:pt>
                <c:pt idx="1765">
                  <c:v>43489</c:v>
                </c:pt>
                <c:pt idx="1766">
                  <c:v>43490</c:v>
                </c:pt>
                <c:pt idx="1767">
                  <c:v>43493</c:v>
                </c:pt>
                <c:pt idx="1768">
                  <c:v>43494</c:v>
                </c:pt>
                <c:pt idx="1769">
                  <c:v>43495</c:v>
                </c:pt>
                <c:pt idx="1770">
                  <c:v>43496</c:v>
                </c:pt>
                <c:pt idx="1771">
                  <c:v>43497</c:v>
                </c:pt>
                <c:pt idx="1772">
                  <c:v>43500</c:v>
                </c:pt>
                <c:pt idx="1773">
                  <c:v>43501</c:v>
                </c:pt>
                <c:pt idx="1774">
                  <c:v>43502</c:v>
                </c:pt>
                <c:pt idx="1775">
                  <c:v>43503</c:v>
                </c:pt>
                <c:pt idx="1776">
                  <c:v>43504</c:v>
                </c:pt>
                <c:pt idx="1777">
                  <c:v>43507</c:v>
                </c:pt>
                <c:pt idx="1778">
                  <c:v>43508</c:v>
                </c:pt>
                <c:pt idx="1779">
                  <c:v>43509</c:v>
                </c:pt>
                <c:pt idx="1780">
                  <c:v>43510</c:v>
                </c:pt>
                <c:pt idx="1781">
                  <c:v>43511</c:v>
                </c:pt>
                <c:pt idx="1782">
                  <c:v>43514</c:v>
                </c:pt>
                <c:pt idx="1783">
                  <c:v>43515</c:v>
                </c:pt>
                <c:pt idx="1784">
                  <c:v>43516</c:v>
                </c:pt>
                <c:pt idx="1785">
                  <c:v>43517</c:v>
                </c:pt>
                <c:pt idx="1786">
                  <c:v>43518</c:v>
                </c:pt>
                <c:pt idx="1787">
                  <c:v>43521</c:v>
                </c:pt>
                <c:pt idx="1788">
                  <c:v>43522</c:v>
                </c:pt>
                <c:pt idx="1789">
                  <c:v>43523</c:v>
                </c:pt>
                <c:pt idx="1790">
                  <c:v>43524</c:v>
                </c:pt>
                <c:pt idx="1791">
                  <c:v>43525</c:v>
                </c:pt>
                <c:pt idx="1792">
                  <c:v>43528</c:v>
                </c:pt>
                <c:pt idx="1793">
                  <c:v>43529</c:v>
                </c:pt>
                <c:pt idx="1794">
                  <c:v>43530</c:v>
                </c:pt>
                <c:pt idx="1795">
                  <c:v>43531</c:v>
                </c:pt>
                <c:pt idx="1796">
                  <c:v>43532</c:v>
                </c:pt>
                <c:pt idx="1797">
                  <c:v>43535</c:v>
                </c:pt>
                <c:pt idx="1798">
                  <c:v>43536</c:v>
                </c:pt>
                <c:pt idx="1799">
                  <c:v>43537</c:v>
                </c:pt>
                <c:pt idx="1800">
                  <c:v>43538</c:v>
                </c:pt>
                <c:pt idx="1801">
                  <c:v>43539</c:v>
                </c:pt>
                <c:pt idx="1802">
                  <c:v>43542</c:v>
                </c:pt>
                <c:pt idx="1803">
                  <c:v>43543</c:v>
                </c:pt>
                <c:pt idx="1804">
                  <c:v>43544</c:v>
                </c:pt>
                <c:pt idx="1805">
                  <c:v>43545</c:v>
                </c:pt>
                <c:pt idx="1806">
                  <c:v>43546</c:v>
                </c:pt>
                <c:pt idx="1807">
                  <c:v>43549</c:v>
                </c:pt>
                <c:pt idx="1808">
                  <c:v>43550</c:v>
                </c:pt>
                <c:pt idx="1809">
                  <c:v>43551</c:v>
                </c:pt>
                <c:pt idx="1810">
                  <c:v>43552</c:v>
                </c:pt>
                <c:pt idx="1811">
                  <c:v>43553</c:v>
                </c:pt>
                <c:pt idx="1812">
                  <c:v>43556</c:v>
                </c:pt>
                <c:pt idx="1813">
                  <c:v>43557</c:v>
                </c:pt>
                <c:pt idx="1814">
                  <c:v>43558</c:v>
                </c:pt>
                <c:pt idx="1815">
                  <c:v>43559</c:v>
                </c:pt>
                <c:pt idx="1816">
                  <c:v>43560</c:v>
                </c:pt>
                <c:pt idx="1817">
                  <c:v>43563</c:v>
                </c:pt>
                <c:pt idx="1818">
                  <c:v>43564</c:v>
                </c:pt>
                <c:pt idx="1819">
                  <c:v>43565</c:v>
                </c:pt>
                <c:pt idx="1820">
                  <c:v>43566</c:v>
                </c:pt>
                <c:pt idx="1821">
                  <c:v>43567</c:v>
                </c:pt>
                <c:pt idx="1822">
                  <c:v>43570</c:v>
                </c:pt>
                <c:pt idx="1823">
                  <c:v>43571</c:v>
                </c:pt>
                <c:pt idx="1824">
                  <c:v>43572</c:v>
                </c:pt>
                <c:pt idx="1825">
                  <c:v>43573</c:v>
                </c:pt>
                <c:pt idx="1826">
                  <c:v>43574</c:v>
                </c:pt>
                <c:pt idx="1827">
                  <c:v>43577</c:v>
                </c:pt>
                <c:pt idx="1828">
                  <c:v>43578</c:v>
                </c:pt>
                <c:pt idx="1829">
                  <c:v>43579</c:v>
                </c:pt>
                <c:pt idx="1830">
                  <c:v>43580</c:v>
                </c:pt>
                <c:pt idx="1831">
                  <c:v>43581</c:v>
                </c:pt>
                <c:pt idx="1832">
                  <c:v>43584</c:v>
                </c:pt>
                <c:pt idx="1833">
                  <c:v>43585</c:v>
                </c:pt>
                <c:pt idx="1834">
                  <c:v>43586</c:v>
                </c:pt>
                <c:pt idx="1835">
                  <c:v>43587</c:v>
                </c:pt>
                <c:pt idx="1836">
                  <c:v>43588</c:v>
                </c:pt>
                <c:pt idx="1837">
                  <c:v>43591</c:v>
                </c:pt>
                <c:pt idx="1838">
                  <c:v>43592</c:v>
                </c:pt>
                <c:pt idx="1839">
                  <c:v>43593</c:v>
                </c:pt>
                <c:pt idx="1840">
                  <c:v>43594</c:v>
                </c:pt>
                <c:pt idx="1841">
                  <c:v>43595</c:v>
                </c:pt>
                <c:pt idx="1842">
                  <c:v>43598</c:v>
                </c:pt>
                <c:pt idx="1843">
                  <c:v>43599</c:v>
                </c:pt>
                <c:pt idx="1844">
                  <c:v>43600</c:v>
                </c:pt>
                <c:pt idx="1845">
                  <c:v>43601</c:v>
                </c:pt>
                <c:pt idx="1846">
                  <c:v>43602</c:v>
                </c:pt>
                <c:pt idx="1847">
                  <c:v>43605</c:v>
                </c:pt>
                <c:pt idx="1848">
                  <c:v>43606</c:v>
                </c:pt>
                <c:pt idx="1849">
                  <c:v>43607</c:v>
                </c:pt>
                <c:pt idx="1850">
                  <c:v>43608</c:v>
                </c:pt>
                <c:pt idx="1851">
                  <c:v>43609</c:v>
                </c:pt>
                <c:pt idx="1852">
                  <c:v>43612</c:v>
                </c:pt>
                <c:pt idx="1853">
                  <c:v>43613</c:v>
                </c:pt>
                <c:pt idx="1854">
                  <c:v>43614</c:v>
                </c:pt>
                <c:pt idx="1855">
                  <c:v>43615</c:v>
                </c:pt>
                <c:pt idx="1856">
                  <c:v>43616</c:v>
                </c:pt>
                <c:pt idx="1857">
                  <c:v>43619</c:v>
                </c:pt>
                <c:pt idx="1858">
                  <c:v>43620</c:v>
                </c:pt>
                <c:pt idx="1859">
                  <c:v>43621</c:v>
                </c:pt>
                <c:pt idx="1860">
                  <c:v>43622</c:v>
                </c:pt>
                <c:pt idx="1861">
                  <c:v>43623</c:v>
                </c:pt>
                <c:pt idx="1862">
                  <c:v>43626</c:v>
                </c:pt>
                <c:pt idx="1863">
                  <c:v>43627</c:v>
                </c:pt>
                <c:pt idx="1864">
                  <c:v>43628</c:v>
                </c:pt>
                <c:pt idx="1865">
                  <c:v>43629</c:v>
                </c:pt>
                <c:pt idx="1866">
                  <c:v>43630</c:v>
                </c:pt>
                <c:pt idx="1867">
                  <c:v>43633</c:v>
                </c:pt>
                <c:pt idx="1868">
                  <c:v>43634</c:v>
                </c:pt>
                <c:pt idx="1869">
                  <c:v>43635</c:v>
                </c:pt>
                <c:pt idx="1870">
                  <c:v>43636</c:v>
                </c:pt>
                <c:pt idx="1871">
                  <c:v>43637</c:v>
                </c:pt>
                <c:pt idx="1872">
                  <c:v>43640</c:v>
                </c:pt>
                <c:pt idx="1873">
                  <c:v>43641</c:v>
                </c:pt>
                <c:pt idx="1874">
                  <c:v>43642</c:v>
                </c:pt>
                <c:pt idx="1875">
                  <c:v>43643</c:v>
                </c:pt>
                <c:pt idx="1876">
                  <c:v>43644</c:v>
                </c:pt>
                <c:pt idx="1877">
                  <c:v>43647</c:v>
                </c:pt>
                <c:pt idx="1878">
                  <c:v>43648</c:v>
                </c:pt>
                <c:pt idx="1879">
                  <c:v>43649</c:v>
                </c:pt>
                <c:pt idx="1880">
                  <c:v>43650</c:v>
                </c:pt>
                <c:pt idx="1881">
                  <c:v>43651</c:v>
                </c:pt>
                <c:pt idx="1882">
                  <c:v>43654</c:v>
                </c:pt>
                <c:pt idx="1883">
                  <c:v>43655</c:v>
                </c:pt>
                <c:pt idx="1884">
                  <c:v>43656</c:v>
                </c:pt>
                <c:pt idx="1885">
                  <c:v>43657</c:v>
                </c:pt>
                <c:pt idx="1886">
                  <c:v>43658</c:v>
                </c:pt>
                <c:pt idx="1887">
                  <c:v>43661</c:v>
                </c:pt>
                <c:pt idx="1888">
                  <c:v>43662</c:v>
                </c:pt>
                <c:pt idx="1889">
                  <c:v>43663</c:v>
                </c:pt>
                <c:pt idx="1890">
                  <c:v>43664</c:v>
                </c:pt>
                <c:pt idx="1891">
                  <c:v>43665</c:v>
                </c:pt>
                <c:pt idx="1892">
                  <c:v>43668</c:v>
                </c:pt>
                <c:pt idx="1893">
                  <c:v>43669</c:v>
                </c:pt>
                <c:pt idx="1894">
                  <c:v>43670</c:v>
                </c:pt>
                <c:pt idx="1895">
                  <c:v>43671</c:v>
                </c:pt>
                <c:pt idx="1896">
                  <c:v>43672</c:v>
                </c:pt>
                <c:pt idx="1897">
                  <c:v>43675</c:v>
                </c:pt>
                <c:pt idx="1898">
                  <c:v>43676</c:v>
                </c:pt>
                <c:pt idx="1899">
                  <c:v>43677</c:v>
                </c:pt>
                <c:pt idx="1900">
                  <c:v>43678</c:v>
                </c:pt>
                <c:pt idx="1901">
                  <c:v>43679</c:v>
                </c:pt>
                <c:pt idx="1902">
                  <c:v>43682</c:v>
                </c:pt>
                <c:pt idx="1903">
                  <c:v>43683</c:v>
                </c:pt>
                <c:pt idx="1904">
                  <c:v>43684</c:v>
                </c:pt>
                <c:pt idx="1905">
                  <c:v>43685</c:v>
                </c:pt>
                <c:pt idx="1906">
                  <c:v>43686</c:v>
                </c:pt>
                <c:pt idx="1907">
                  <c:v>43689</c:v>
                </c:pt>
                <c:pt idx="1908">
                  <c:v>43690</c:v>
                </c:pt>
                <c:pt idx="1909">
                  <c:v>43691</c:v>
                </c:pt>
                <c:pt idx="1910">
                  <c:v>43692</c:v>
                </c:pt>
                <c:pt idx="1911">
                  <c:v>43693</c:v>
                </c:pt>
                <c:pt idx="1912">
                  <c:v>43696</c:v>
                </c:pt>
                <c:pt idx="1913">
                  <c:v>43697</c:v>
                </c:pt>
                <c:pt idx="1914">
                  <c:v>43698</c:v>
                </c:pt>
                <c:pt idx="1915">
                  <c:v>43699</c:v>
                </c:pt>
                <c:pt idx="1916">
                  <c:v>43700</c:v>
                </c:pt>
                <c:pt idx="1917">
                  <c:v>43703</c:v>
                </c:pt>
                <c:pt idx="1918">
                  <c:v>43704</c:v>
                </c:pt>
                <c:pt idx="1919">
                  <c:v>43705</c:v>
                </c:pt>
                <c:pt idx="1920">
                  <c:v>43706</c:v>
                </c:pt>
                <c:pt idx="1921">
                  <c:v>43707</c:v>
                </c:pt>
                <c:pt idx="1922">
                  <c:v>43710</c:v>
                </c:pt>
                <c:pt idx="1923">
                  <c:v>43711</c:v>
                </c:pt>
                <c:pt idx="1924">
                  <c:v>43712</c:v>
                </c:pt>
                <c:pt idx="1925">
                  <c:v>43713</c:v>
                </c:pt>
                <c:pt idx="1926">
                  <c:v>43714</c:v>
                </c:pt>
                <c:pt idx="1927">
                  <c:v>43717</c:v>
                </c:pt>
                <c:pt idx="1928">
                  <c:v>43718</c:v>
                </c:pt>
                <c:pt idx="1929">
                  <c:v>43719</c:v>
                </c:pt>
                <c:pt idx="1930">
                  <c:v>43720</c:v>
                </c:pt>
                <c:pt idx="1931">
                  <c:v>43721</c:v>
                </c:pt>
                <c:pt idx="1932">
                  <c:v>43724</c:v>
                </c:pt>
                <c:pt idx="1933">
                  <c:v>43725</c:v>
                </c:pt>
                <c:pt idx="1934">
                  <c:v>43726</c:v>
                </c:pt>
                <c:pt idx="1935">
                  <c:v>43727</c:v>
                </c:pt>
                <c:pt idx="1936">
                  <c:v>43728</c:v>
                </c:pt>
                <c:pt idx="1937">
                  <c:v>43731</c:v>
                </c:pt>
                <c:pt idx="1938">
                  <c:v>43732</c:v>
                </c:pt>
                <c:pt idx="1939">
                  <c:v>43733</c:v>
                </c:pt>
                <c:pt idx="1940">
                  <c:v>43734</c:v>
                </c:pt>
                <c:pt idx="1941">
                  <c:v>43735</c:v>
                </c:pt>
                <c:pt idx="1942">
                  <c:v>43738</c:v>
                </c:pt>
                <c:pt idx="1943">
                  <c:v>43739</c:v>
                </c:pt>
                <c:pt idx="1944">
                  <c:v>43740</c:v>
                </c:pt>
                <c:pt idx="1945">
                  <c:v>43741</c:v>
                </c:pt>
                <c:pt idx="1946">
                  <c:v>43742</c:v>
                </c:pt>
                <c:pt idx="1947">
                  <c:v>43745</c:v>
                </c:pt>
                <c:pt idx="1948">
                  <c:v>43746</c:v>
                </c:pt>
                <c:pt idx="1949">
                  <c:v>43747</c:v>
                </c:pt>
                <c:pt idx="1950">
                  <c:v>43748</c:v>
                </c:pt>
                <c:pt idx="1951">
                  <c:v>43749</c:v>
                </c:pt>
                <c:pt idx="1952">
                  <c:v>43752</c:v>
                </c:pt>
                <c:pt idx="1953">
                  <c:v>43753</c:v>
                </c:pt>
                <c:pt idx="1954">
                  <c:v>43754</c:v>
                </c:pt>
                <c:pt idx="1955">
                  <c:v>43755</c:v>
                </c:pt>
                <c:pt idx="1956">
                  <c:v>43756</c:v>
                </c:pt>
                <c:pt idx="1957">
                  <c:v>43759</c:v>
                </c:pt>
                <c:pt idx="1958">
                  <c:v>43760</c:v>
                </c:pt>
                <c:pt idx="1959">
                  <c:v>43761</c:v>
                </c:pt>
                <c:pt idx="1960">
                  <c:v>43762</c:v>
                </c:pt>
                <c:pt idx="1961">
                  <c:v>43763</c:v>
                </c:pt>
                <c:pt idx="1962">
                  <c:v>43766</c:v>
                </c:pt>
                <c:pt idx="1963">
                  <c:v>43767</c:v>
                </c:pt>
                <c:pt idx="1964">
                  <c:v>43768</c:v>
                </c:pt>
                <c:pt idx="1965">
                  <c:v>43769</c:v>
                </c:pt>
                <c:pt idx="1966">
                  <c:v>43770</c:v>
                </c:pt>
                <c:pt idx="1967">
                  <c:v>43773</c:v>
                </c:pt>
                <c:pt idx="1968">
                  <c:v>43774</c:v>
                </c:pt>
                <c:pt idx="1969">
                  <c:v>43775</c:v>
                </c:pt>
                <c:pt idx="1970">
                  <c:v>43776</c:v>
                </c:pt>
                <c:pt idx="1971">
                  <c:v>43777</c:v>
                </c:pt>
                <c:pt idx="1972">
                  <c:v>43780</c:v>
                </c:pt>
                <c:pt idx="1973">
                  <c:v>43781</c:v>
                </c:pt>
                <c:pt idx="1974">
                  <c:v>43782</c:v>
                </c:pt>
                <c:pt idx="1975">
                  <c:v>43783</c:v>
                </c:pt>
                <c:pt idx="1976">
                  <c:v>43784</c:v>
                </c:pt>
                <c:pt idx="1977">
                  <c:v>43787</c:v>
                </c:pt>
                <c:pt idx="1978">
                  <c:v>43788</c:v>
                </c:pt>
                <c:pt idx="1979">
                  <c:v>43789</c:v>
                </c:pt>
                <c:pt idx="1980">
                  <c:v>43790</c:v>
                </c:pt>
                <c:pt idx="1981">
                  <c:v>43791</c:v>
                </c:pt>
                <c:pt idx="1982">
                  <c:v>43794</c:v>
                </c:pt>
                <c:pt idx="1983">
                  <c:v>43795</c:v>
                </c:pt>
                <c:pt idx="1984">
                  <c:v>43796</c:v>
                </c:pt>
                <c:pt idx="1985">
                  <c:v>43797</c:v>
                </c:pt>
                <c:pt idx="1986">
                  <c:v>43798</c:v>
                </c:pt>
                <c:pt idx="1987">
                  <c:v>43801</c:v>
                </c:pt>
                <c:pt idx="1988">
                  <c:v>43802</c:v>
                </c:pt>
                <c:pt idx="1989">
                  <c:v>43803</c:v>
                </c:pt>
                <c:pt idx="1990">
                  <c:v>43804</c:v>
                </c:pt>
                <c:pt idx="1991">
                  <c:v>43805</c:v>
                </c:pt>
                <c:pt idx="1992">
                  <c:v>43808</c:v>
                </c:pt>
                <c:pt idx="1993">
                  <c:v>43809</c:v>
                </c:pt>
                <c:pt idx="1994">
                  <c:v>43810</c:v>
                </c:pt>
                <c:pt idx="1995">
                  <c:v>43811</c:v>
                </c:pt>
                <c:pt idx="1996">
                  <c:v>43812</c:v>
                </c:pt>
                <c:pt idx="1997">
                  <c:v>43815</c:v>
                </c:pt>
                <c:pt idx="1998">
                  <c:v>43816</c:v>
                </c:pt>
                <c:pt idx="1999">
                  <c:v>43817</c:v>
                </c:pt>
                <c:pt idx="2000">
                  <c:v>43818</c:v>
                </c:pt>
                <c:pt idx="2001">
                  <c:v>43819</c:v>
                </c:pt>
                <c:pt idx="2002">
                  <c:v>43822</c:v>
                </c:pt>
                <c:pt idx="2003">
                  <c:v>43823</c:v>
                </c:pt>
                <c:pt idx="2004">
                  <c:v>43824</c:v>
                </c:pt>
                <c:pt idx="2005">
                  <c:v>43825</c:v>
                </c:pt>
                <c:pt idx="2006">
                  <c:v>43826</c:v>
                </c:pt>
                <c:pt idx="2007">
                  <c:v>43829</c:v>
                </c:pt>
                <c:pt idx="2008">
                  <c:v>43830</c:v>
                </c:pt>
                <c:pt idx="2009">
                  <c:v>43831</c:v>
                </c:pt>
                <c:pt idx="2010">
                  <c:v>43832</c:v>
                </c:pt>
                <c:pt idx="2011">
                  <c:v>43833</c:v>
                </c:pt>
                <c:pt idx="2012">
                  <c:v>43836</c:v>
                </c:pt>
                <c:pt idx="2013">
                  <c:v>43837</c:v>
                </c:pt>
                <c:pt idx="2014">
                  <c:v>43838</c:v>
                </c:pt>
                <c:pt idx="2015">
                  <c:v>43839</c:v>
                </c:pt>
                <c:pt idx="2016">
                  <c:v>43840</c:v>
                </c:pt>
                <c:pt idx="2017">
                  <c:v>43843</c:v>
                </c:pt>
                <c:pt idx="2018">
                  <c:v>43844</c:v>
                </c:pt>
                <c:pt idx="2019">
                  <c:v>43845</c:v>
                </c:pt>
                <c:pt idx="2020">
                  <c:v>43846</c:v>
                </c:pt>
                <c:pt idx="2021">
                  <c:v>43847</c:v>
                </c:pt>
                <c:pt idx="2022">
                  <c:v>43850</c:v>
                </c:pt>
                <c:pt idx="2023">
                  <c:v>43851</c:v>
                </c:pt>
                <c:pt idx="2024">
                  <c:v>43852</c:v>
                </c:pt>
                <c:pt idx="2025">
                  <c:v>43853</c:v>
                </c:pt>
                <c:pt idx="2026">
                  <c:v>43854</c:v>
                </c:pt>
                <c:pt idx="2027">
                  <c:v>43857</c:v>
                </c:pt>
                <c:pt idx="2028">
                  <c:v>43858</c:v>
                </c:pt>
                <c:pt idx="2029">
                  <c:v>43859</c:v>
                </c:pt>
                <c:pt idx="2030">
                  <c:v>43860</c:v>
                </c:pt>
                <c:pt idx="2031">
                  <c:v>43861</c:v>
                </c:pt>
                <c:pt idx="2032">
                  <c:v>43864</c:v>
                </c:pt>
                <c:pt idx="2033">
                  <c:v>43865</c:v>
                </c:pt>
                <c:pt idx="2034">
                  <c:v>43866</c:v>
                </c:pt>
                <c:pt idx="2035">
                  <c:v>43867</c:v>
                </c:pt>
                <c:pt idx="2036">
                  <c:v>43868</c:v>
                </c:pt>
                <c:pt idx="2037">
                  <c:v>43871</c:v>
                </c:pt>
                <c:pt idx="2038">
                  <c:v>43872</c:v>
                </c:pt>
                <c:pt idx="2039">
                  <c:v>43873</c:v>
                </c:pt>
                <c:pt idx="2040">
                  <c:v>43874</c:v>
                </c:pt>
                <c:pt idx="2041">
                  <c:v>43875</c:v>
                </c:pt>
                <c:pt idx="2042">
                  <c:v>43878</c:v>
                </c:pt>
                <c:pt idx="2043">
                  <c:v>43879</c:v>
                </c:pt>
                <c:pt idx="2044">
                  <c:v>43880</c:v>
                </c:pt>
                <c:pt idx="2045">
                  <c:v>43881</c:v>
                </c:pt>
                <c:pt idx="2046">
                  <c:v>43882</c:v>
                </c:pt>
                <c:pt idx="2047">
                  <c:v>43885</c:v>
                </c:pt>
                <c:pt idx="2048">
                  <c:v>43886</c:v>
                </c:pt>
                <c:pt idx="2049">
                  <c:v>43887</c:v>
                </c:pt>
                <c:pt idx="2050">
                  <c:v>43888</c:v>
                </c:pt>
                <c:pt idx="2051">
                  <c:v>43889</c:v>
                </c:pt>
                <c:pt idx="2052">
                  <c:v>43892</c:v>
                </c:pt>
                <c:pt idx="2053">
                  <c:v>43893</c:v>
                </c:pt>
                <c:pt idx="2054">
                  <c:v>43894</c:v>
                </c:pt>
                <c:pt idx="2055">
                  <c:v>43895</c:v>
                </c:pt>
                <c:pt idx="2056">
                  <c:v>43896</c:v>
                </c:pt>
                <c:pt idx="2057">
                  <c:v>43899</c:v>
                </c:pt>
                <c:pt idx="2058">
                  <c:v>43900</c:v>
                </c:pt>
                <c:pt idx="2059">
                  <c:v>43901</c:v>
                </c:pt>
                <c:pt idx="2060">
                  <c:v>43902</c:v>
                </c:pt>
                <c:pt idx="2061">
                  <c:v>43903</c:v>
                </c:pt>
                <c:pt idx="2062">
                  <c:v>43906</c:v>
                </c:pt>
                <c:pt idx="2063">
                  <c:v>43907</c:v>
                </c:pt>
                <c:pt idx="2064">
                  <c:v>43908</c:v>
                </c:pt>
                <c:pt idx="2065">
                  <c:v>43909</c:v>
                </c:pt>
                <c:pt idx="2066">
                  <c:v>43910</c:v>
                </c:pt>
                <c:pt idx="2067">
                  <c:v>43913</c:v>
                </c:pt>
                <c:pt idx="2068">
                  <c:v>43914</c:v>
                </c:pt>
                <c:pt idx="2069">
                  <c:v>43915</c:v>
                </c:pt>
                <c:pt idx="2070">
                  <c:v>43916</c:v>
                </c:pt>
                <c:pt idx="2071">
                  <c:v>43917</c:v>
                </c:pt>
                <c:pt idx="2072">
                  <c:v>43920</c:v>
                </c:pt>
                <c:pt idx="2073">
                  <c:v>43921</c:v>
                </c:pt>
                <c:pt idx="2074">
                  <c:v>43922</c:v>
                </c:pt>
                <c:pt idx="2075">
                  <c:v>43923</c:v>
                </c:pt>
                <c:pt idx="2076">
                  <c:v>43924</c:v>
                </c:pt>
                <c:pt idx="2077">
                  <c:v>43927</c:v>
                </c:pt>
                <c:pt idx="2078">
                  <c:v>43928</c:v>
                </c:pt>
                <c:pt idx="2079">
                  <c:v>43929</c:v>
                </c:pt>
                <c:pt idx="2080">
                  <c:v>43930</c:v>
                </c:pt>
                <c:pt idx="2081">
                  <c:v>43931</c:v>
                </c:pt>
                <c:pt idx="2082">
                  <c:v>43934</c:v>
                </c:pt>
                <c:pt idx="2083">
                  <c:v>43935</c:v>
                </c:pt>
                <c:pt idx="2084">
                  <c:v>43936</c:v>
                </c:pt>
                <c:pt idx="2085">
                  <c:v>43937</c:v>
                </c:pt>
                <c:pt idx="2086">
                  <c:v>43938</c:v>
                </c:pt>
                <c:pt idx="2087">
                  <c:v>43941</c:v>
                </c:pt>
                <c:pt idx="2088">
                  <c:v>43942</c:v>
                </c:pt>
                <c:pt idx="2089">
                  <c:v>43943</c:v>
                </c:pt>
                <c:pt idx="2090">
                  <c:v>43944</c:v>
                </c:pt>
                <c:pt idx="2091">
                  <c:v>43945</c:v>
                </c:pt>
                <c:pt idx="2092">
                  <c:v>43948</c:v>
                </c:pt>
                <c:pt idx="2093">
                  <c:v>43949</c:v>
                </c:pt>
                <c:pt idx="2094">
                  <c:v>43950</c:v>
                </c:pt>
                <c:pt idx="2095">
                  <c:v>43951</c:v>
                </c:pt>
                <c:pt idx="2096">
                  <c:v>43952</c:v>
                </c:pt>
                <c:pt idx="2097">
                  <c:v>43955</c:v>
                </c:pt>
                <c:pt idx="2098">
                  <c:v>43956</c:v>
                </c:pt>
                <c:pt idx="2099">
                  <c:v>43957</c:v>
                </c:pt>
                <c:pt idx="2100">
                  <c:v>43958</c:v>
                </c:pt>
                <c:pt idx="2101">
                  <c:v>43959</c:v>
                </c:pt>
                <c:pt idx="2102">
                  <c:v>43962</c:v>
                </c:pt>
                <c:pt idx="2103">
                  <c:v>43963</c:v>
                </c:pt>
                <c:pt idx="2104">
                  <c:v>43964</c:v>
                </c:pt>
                <c:pt idx="2105">
                  <c:v>43965</c:v>
                </c:pt>
                <c:pt idx="2106">
                  <c:v>43966</c:v>
                </c:pt>
                <c:pt idx="2107">
                  <c:v>43969</c:v>
                </c:pt>
                <c:pt idx="2108">
                  <c:v>43970</c:v>
                </c:pt>
                <c:pt idx="2109">
                  <c:v>43971</c:v>
                </c:pt>
                <c:pt idx="2110">
                  <c:v>43972</c:v>
                </c:pt>
                <c:pt idx="2111">
                  <c:v>43973</c:v>
                </c:pt>
                <c:pt idx="2112">
                  <c:v>43976</c:v>
                </c:pt>
                <c:pt idx="2113">
                  <c:v>43977</c:v>
                </c:pt>
                <c:pt idx="2114">
                  <c:v>43978</c:v>
                </c:pt>
                <c:pt idx="2115">
                  <c:v>43979</c:v>
                </c:pt>
                <c:pt idx="2116">
                  <c:v>43980</c:v>
                </c:pt>
                <c:pt idx="2117">
                  <c:v>43983</c:v>
                </c:pt>
                <c:pt idx="2118">
                  <c:v>43984</c:v>
                </c:pt>
                <c:pt idx="2119">
                  <c:v>43985</c:v>
                </c:pt>
                <c:pt idx="2120">
                  <c:v>43986</c:v>
                </c:pt>
                <c:pt idx="2121">
                  <c:v>43987</c:v>
                </c:pt>
                <c:pt idx="2122">
                  <c:v>43990</c:v>
                </c:pt>
                <c:pt idx="2123">
                  <c:v>43991</c:v>
                </c:pt>
                <c:pt idx="2124">
                  <c:v>43992</c:v>
                </c:pt>
                <c:pt idx="2125">
                  <c:v>43993</c:v>
                </c:pt>
                <c:pt idx="2126">
                  <c:v>43994</c:v>
                </c:pt>
                <c:pt idx="2127">
                  <c:v>43997</c:v>
                </c:pt>
                <c:pt idx="2128">
                  <c:v>43998</c:v>
                </c:pt>
                <c:pt idx="2129">
                  <c:v>43999</c:v>
                </c:pt>
                <c:pt idx="2130">
                  <c:v>44000</c:v>
                </c:pt>
                <c:pt idx="2131">
                  <c:v>44001</c:v>
                </c:pt>
                <c:pt idx="2132">
                  <c:v>44004</c:v>
                </c:pt>
                <c:pt idx="2133">
                  <c:v>44005</c:v>
                </c:pt>
                <c:pt idx="2134">
                  <c:v>44006</c:v>
                </c:pt>
                <c:pt idx="2135">
                  <c:v>44007</c:v>
                </c:pt>
                <c:pt idx="2136">
                  <c:v>44008</c:v>
                </c:pt>
                <c:pt idx="2137">
                  <c:v>44011</c:v>
                </c:pt>
                <c:pt idx="2138">
                  <c:v>44012</c:v>
                </c:pt>
                <c:pt idx="2139">
                  <c:v>44013</c:v>
                </c:pt>
                <c:pt idx="2140">
                  <c:v>44014</c:v>
                </c:pt>
                <c:pt idx="2141">
                  <c:v>44015</c:v>
                </c:pt>
                <c:pt idx="2142">
                  <c:v>44018</c:v>
                </c:pt>
                <c:pt idx="2143">
                  <c:v>44019</c:v>
                </c:pt>
                <c:pt idx="2144">
                  <c:v>44020</c:v>
                </c:pt>
                <c:pt idx="2145">
                  <c:v>44021</c:v>
                </c:pt>
                <c:pt idx="2146">
                  <c:v>44022</c:v>
                </c:pt>
                <c:pt idx="2147">
                  <c:v>44025</c:v>
                </c:pt>
                <c:pt idx="2148">
                  <c:v>44026</c:v>
                </c:pt>
                <c:pt idx="2149">
                  <c:v>44027</c:v>
                </c:pt>
                <c:pt idx="2150">
                  <c:v>44028</c:v>
                </c:pt>
                <c:pt idx="2151">
                  <c:v>44029</c:v>
                </c:pt>
                <c:pt idx="2152">
                  <c:v>44032</c:v>
                </c:pt>
                <c:pt idx="2153">
                  <c:v>44033</c:v>
                </c:pt>
                <c:pt idx="2154">
                  <c:v>44034</c:v>
                </c:pt>
                <c:pt idx="2155">
                  <c:v>44035</c:v>
                </c:pt>
                <c:pt idx="2156">
                  <c:v>44036</c:v>
                </c:pt>
                <c:pt idx="2157">
                  <c:v>44039</c:v>
                </c:pt>
                <c:pt idx="2158">
                  <c:v>44040</c:v>
                </c:pt>
                <c:pt idx="2159">
                  <c:v>44041</c:v>
                </c:pt>
                <c:pt idx="2160">
                  <c:v>44042</c:v>
                </c:pt>
                <c:pt idx="2161">
                  <c:v>44043</c:v>
                </c:pt>
                <c:pt idx="2162">
                  <c:v>44046</c:v>
                </c:pt>
                <c:pt idx="2163">
                  <c:v>44047</c:v>
                </c:pt>
                <c:pt idx="2164">
                  <c:v>44048</c:v>
                </c:pt>
                <c:pt idx="2165">
                  <c:v>44049</c:v>
                </c:pt>
                <c:pt idx="2166">
                  <c:v>44050</c:v>
                </c:pt>
                <c:pt idx="2167">
                  <c:v>44053</c:v>
                </c:pt>
                <c:pt idx="2168">
                  <c:v>44054</c:v>
                </c:pt>
                <c:pt idx="2169">
                  <c:v>44055</c:v>
                </c:pt>
                <c:pt idx="2170">
                  <c:v>44056</c:v>
                </c:pt>
                <c:pt idx="2171">
                  <c:v>44057</c:v>
                </c:pt>
                <c:pt idx="2172">
                  <c:v>44060</c:v>
                </c:pt>
                <c:pt idx="2173">
                  <c:v>44061</c:v>
                </c:pt>
                <c:pt idx="2174">
                  <c:v>44062</c:v>
                </c:pt>
                <c:pt idx="2175">
                  <c:v>44063</c:v>
                </c:pt>
                <c:pt idx="2176">
                  <c:v>44064</c:v>
                </c:pt>
                <c:pt idx="2177">
                  <c:v>44067</c:v>
                </c:pt>
                <c:pt idx="2178">
                  <c:v>44068</c:v>
                </c:pt>
                <c:pt idx="2179">
                  <c:v>44069</c:v>
                </c:pt>
                <c:pt idx="2180">
                  <c:v>44070</c:v>
                </c:pt>
                <c:pt idx="2181">
                  <c:v>44071</c:v>
                </c:pt>
                <c:pt idx="2182">
                  <c:v>44074</c:v>
                </c:pt>
                <c:pt idx="2183">
                  <c:v>44075</c:v>
                </c:pt>
                <c:pt idx="2184">
                  <c:v>44076</c:v>
                </c:pt>
                <c:pt idx="2185">
                  <c:v>44077</c:v>
                </c:pt>
                <c:pt idx="2186">
                  <c:v>44078</c:v>
                </c:pt>
                <c:pt idx="2187">
                  <c:v>44081</c:v>
                </c:pt>
                <c:pt idx="2188">
                  <c:v>44082</c:v>
                </c:pt>
                <c:pt idx="2189">
                  <c:v>44083</c:v>
                </c:pt>
                <c:pt idx="2190">
                  <c:v>44084</c:v>
                </c:pt>
                <c:pt idx="2191">
                  <c:v>44085</c:v>
                </c:pt>
                <c:pt idx="2192">
                  <c:v>44088</c:v>
                </c:pt>
                <c:pt idx="2193">
                  <c:v>44089</c:v>
                </c:pt>
                <c:pt idx="2194">
                  <c:v>44090</c:v>
                </c:pt>
                <c:pt idx="2195">
                  <c:v>44091</c:v>
                </c:pt>
                <c:pt idx="2196">
                  <c:v>44092</c:v>
                </c:pt>
                <c:pt idx="2197">
                  <c:v>44095</c:v>
                </c:pt>
                <c:pt idx="2198">
                  <c:v>44096</c:v>
                </c:pt>
                <c:pt idx="2199">
                  <c:v>44097</c:v>
                </c:pt>
                <c:pt idx="2200">
                  <c:v>44098</c:v>
                </c:pt>
                <c:pt idx="2201">
                  <c:v>44099</c:v>
                </c:pt>
                <c:pt idx="2202">
                  <c:v>44102</c:v>
                </c:pt>
                <c:pt idx="2203">
                  <c:v>44103</c:v>
                </c:pt>
                <c:pt idx="2204">
                  <c:v>44104</c:v>
                </c:pt>
                <c:pt idx="2205">
                  <c:v>44105</c:v>
                </c:pt>
                <c:pt idx="2206">
                  <c:v>44106</c:v>
                </c:pt>
                <c:pt idx="2207">
                  <c:v>44109</c:v>
                </c:pt>
                <c:pt idx="2208">
                  <c:v>44110</c:v>
                </c:pt>
                <c:pt idx="2209">
                  <c:v>44111</c:v>
                </c:pt>
                <c:pt idx="2210">
                  <c:v>44112</c:v>
                </c:pt>
                <c:pt idx="2211">
                  <c:v>44113</c:v>
                </c:pt>
                <c:pt idx="2212">
                  <c:v>44116</c:v>
                </c:pt>
                <c:pt idx="2213">
                  <c:v>44117</c:v>
                </c:pt>
                <c:pt idx="2214">
                  <c:v>44118</c:v>
                </c:pt>
                <c:pt idx="2215">
                  <c:v>44119</c:v>
                </c:pt>
                <c:pt idx="2216">
                  <c:v>44120</c:v>
                </c:pt>
                <c:pt idx="2217">
                  <c:v>44123</c:v>
                </c:pt>
                <c:pt idx="2218">
                  <c:v>44124</c:v>
                </c:pt>
                <c:pt idx="2219">
                  <c:v>44125</c:v>
                </c:pt>
                <c:pt idx="2220">
                  <c:v>44126</c:v>
                </c:pt>
                <c:pt idx="2221">
                  <c:v>44127</c:v>
                </c:pt>
                <c:pt idx="2222">
                  <c:v>44130</c:v>
                </c:pt>
                <c:pt idx="2223">
                  <c:v>44131</c:v>
                </c:pt>
                <c:pt idx="2224">
                  <c:v>44132</c:v>
                </c:pt>
                <c:pt idx="2225">
                  <c:v>44133</c:v>
                </c:pt>
                <c:pt idx="2226">
                  <c:v>44134</c:v>
                </c:pt>
                <c:pt idx="2227">
                  <c:v>44137</c:v>
                </c:pt>
                <c:pt idx="2228">
                  <c:v>44138</c:v>
                </c:pt>
                <c:pt idx="2229">
                  <c:v>44139</c:v>
                </c:pt>
                <c:pt idx="2230">
                  <c:v>44140</c:v>
                </c:pt>
                <c:pt idx="2231">
                  <c:v>44141</c:v>
                </c:pt>
                <c:pt idx="2232">
                  <c:v>44144</c:v>
                </c:pt>
                <c:pt idx="2233">
                  <c:v>44145</c:v>
                </c:pt>
                <c:pt idx="2234">
                  <c:v>44146</c:v>
                </c:pt>
                <c:pt idx="2235">
                  <c:v>44147</c:v>
                </c:pt>
                <c:pt idx="2236">
                  <c:v>44148</c:v>
                </c:pt>
                <c:pt idx="2237">
                  <c:v>44151</c:v>
                </c:pt>
                <c:pt idx="2238">
                  <c:v>44152</c:v>
                </c:pt>
                <c:pt idx="2239">
                  <c:v>44153</c:v>
                </c:pt>
                <c:pt idx="2240">
                  <c:v>44154</c:v>
                </c:pt>
                <c:pt idx="2241">
                  <c:v>44155</c:v>
                </c:pt>
                <c:pt idx="2242">
                  <c:v>44158</c:v>
                </c:pt>
                <c:pt idx="2243">
                  <c:v>44159</c:v>
                </c:pt>
                <c:pt idx="2244">
                  <c:v>44160</c:v>
                </c:pt>
                <c:pt idx="2245">
                  <c:v>44161</c:v>
                </c:pt>
                <c:pt idx="2246">
                  <c:v>44162</c:v>
                </c:pt>
                <c:pt idx="2247">
                  <c:v>44165</c:v>
                </c:pt>
                <c:pt idx="2248">
                  <c:v>44166</c:v>
                </c:pt>
                <c:pt idx="2249">
                  <c:v>44167</c:v>
                </c:pt>
                <c:pt idx="2250">
                  <c:v>44168</c:v>
                </c:pt>
                <c:pt idx="2251">
                  <c:v>44169</c:v>
                </c:pt>
                <c:pt idx="2252">
                  <c:v>44172</c:v>
                </c:pt>
                <c:pt idx="2253">
                  <c:v>44173</c:v>
                </c:pt>
                <c:pt idx="2254">
                  <c:v>44174</c:v>
                </c:pt>
                <c:pt idx="2255">
                  <c:v>44175</c:v>
                </c:pt>
                <c:pt idx="2256">
                  <c:v>44176</c:v>
                </c:pt>
                <c:pt idx="2257">
                  <c:v>44179</c:v>
                </c:pt>
                <c:pt idx="2258">
                  <c:v>44180</c:v>
                </c:pt>
                <c:pt idx="2259">
                  <c:v>44181</c:v>
                </c:pt>
                <c:pt idx="2260">
                  <c:v>44182</c:v>
                </c:pt>
                <c:pt idx="2261">
                  <c:v>44183</c:v>
                </c:pt>
                <c:pt idx="2262">
                  <c:v>44186</c:v>
                </c:pt>
                <c:pt idx="2263">
                  <c:v>44187</c:v>
                </c:pt>
                <c:pt idx="2264">
                  <c:v>44188</c:v>
                </c:pt>
                <c:pt idx="2265">
                  <c:v>44189</c:v>
                </c:pt>
                <c:pt idx="2266">
                  <c:v>44190</c:v>
                </c:pt>
                <c:pt idx="2267">
                  <c:v>44193</c:v>
                </c:pt>
                <c:pt idx="2268">
                  <c:v>44194</c:v>
                </c:pt>
                <c:pt idx="2269">
                  <c:v>44195</c:v>
                </c:pt>
                <c:pt idx="2270">
                  <c:v>44196</c:v>
                </c:pt>
                <c:pt idx="2271">
                  <c:v>44197</c:v>
                </c:pt>
                <c:pt idx="2272">
                  <c:v>44200</c:v>
                </c:pt>
                <c:pt idx="2273">
                  <c:v>44201</c:v>
                </c:pt>
                <c:pt idx="2274">
                  <c:v>44202</c:v>
                </c:pt>
                <c:pt idx="2275">
                  <c:v>44203</c:v>
                </c:pt>
                <c:pt idx="2276">
                  <c:v>44204</c:v>
                </c:pt>
                <c:pt idx="2277">
                  <c:v>44207</c:v>
                </c:pt>
                <c:pt idx="2278">
                  <c:v>44208</c:v>
                </c:pt>
                <c:pt idx="2279">
                  <c:v>44209</c:v>
                </c:pt>
                <c:pt idx="2280">
                  <c:v>44210</c:v>
                </c:pt>
                <c:pt idx="2281">
                  <c:v>44211</c:v>
                </c:pt>
                <c:pt idx="2282">
                  <c:v>44214</c:v>
                </c:pt>
                <c:pt idx="2283">
                  <c:v>44215</c:v>
                </c:pt>
                <c:pt idx="2284">
                  <c:v>44216</c:v>
                </c:pt>
                <c:pt idx="2285">
                  <c:v>44217</c:v>
                </c:pt>
                <c:pt idx="2286">
                  <c:v>44218</c:v>
                </c:pt>
                <c:pt idx="2287">
                  <c:v>44221</c:v>
                </c:pt>
                <c:pt idx="2288">
                  <c:v>44222</c:v>
                </c:pt>
                <c:pt idx="2289">
                  <c:v>44223</c:v>
                </c:pt>
                <c:pt idx="2290">
                  <c:v>44224</c:v>
                </c:pt>
                <c:pt idx="2291">
                  <c:v>44225</c:v>
                </c:pt>
                <c:pt idx="2292">
                  <c:v>44228</c:v>
                </c:pt>
                <c:pt idx="2293">
                  <c:v>44229</c:v>
                </c:pt>
                <c:pt idx="2294">
                  <c:v>44230</c:v>
                </c:pt>
                <c:pt idx="2295">
                  <c:v>44231</c:v>
                </c:pt>
                <c:pt idx="2296">
                  <c:v>44232</c:v>
                </c:pt>
                <c:pt idx="2297">
                  <c:v>44235</c:v>
                </c:pt>
                <c:pt idx="2298">
                  <c:v>44236</c:v>
                </c:pt>
                <c:pt idx="2299">
                  <c:v>44237</c:v>
                </c:pt>
                <c:pt idx="2300">
                  <c:v>44238</c:v>
                </c:pt>
                <c:pt idx="2301">
                  <c:v>44239</c:v>
                </c:pt>
                <c:pt idx="2302">
                  <c:v>44242</c:v>
                </c:pt>
                <c:pt idx="2303">
                  <c:v>44243</c:v>
                </c:pt>
                <c:pt idx="2304">
                  <c:v>44244</c:v>
                </c:pt>
                <c:pt idx="2305">
                  <c:v>44245</c:v>
                </c:pt>
                <c:pt idx="2306">
                  <c:v>44246</c:v>
                </c:pt>
                <c:pt idx="2307">
                  <c:v>44249</c:v>
                </c:pt>
                <c:pt idx="2308">
                  <c:v>44250</c:v>
                </c:pt>
                <c:pt idx="2309">
                  <c:v>44251</c:v>
                </c:pt>
                <c:pt idx="2310">
                  <c:v>44252</c:v>
                </c:pt>
                <c:pt idx="2311">
                  <c:v>44253</c:v>
                </c:pt>
                <c:pt idx="2312">
                  <c:v>44256</c:v>
                </c:pt>
                <c:pt idx="2313">
                  <c:v>44257</c:v>
                </c:pt>
                <c:pt idx="2314">
                  <c:v>44258</c:v>
                </c:pt>
                <c:pt idx="2315">
                  <c:v>44259</c:v>
                </c:pt>
                <c:pt idx="2316">
                  <c:v>44260</c:v>
                </c:pt>
                <c:pt idx="2317">
                  <c:v>44263</c:v>
                </c:pt>
                <c:pt idx="2318">
                  <c:v>44264</c:v>
                </c:pt>
                <c:pt idx="2319">
                  <c:v>44265</c:v>
                </c:pt>
                <c:pt idx="2320">
                  <c:v>44266</c:v>
                </c:pt>
                <c:pt idx="2321">
                  <c:v>44267</c:v>
                </c:pt>
                <c:pt idx="2322">
                  <c:v>44270</c:v>
                </c:pt>
                <c:pt idx="2323">
                  <c:v>44271</c:v>
                </c:pt>
                <c:pt idx="2324">
                  <c:v>44272</c:v>
                </c:pt>
                <c:pt idx="2325">
                  <c:v>44273</c:v>
                </c:pt>
                <c:pt idx="2326">
                  <c:v>44274</c:v>
                </c:pt>
                <c:pt idx="2327">
                  <c:v>44277</c:v>
                </c:pt>
                <c:pt idx="2328">
                  <c:v>44278</c:v>
                </c:pt>
                <c:pt idx="2329">
                  <c:v>44279</c:v>
                </c:pt>
                <c:pt idx="2330">
                  <c:v>44280</c:v>
                </c:pt>
                <c:pt idx="2331">
                  <c:v>44281</c:v>
                </c:pt>
                <c:pt idx="2332">
                  <c:v>44284</c:v>
                </c:pt>
                <c:pt idx="2333">
                  <c:v>44285</c:v>
                </c:pt>
                <c:pt idx="2334">
                  <c:v>44286</c:v>
                </c:pt>
                <c:pt idx="2335">
                  <c:v>44287</c:v>
                </c:pt>
                <c:pt idx="2336">
                  <c:v>44288</c:v>
                </c:pt>
                <c:pt idx="2337">
                  <c:v>44291</c:v>
                </c:pt>
                <c:pt idx="2338">
                  <c:v>44292</c:v>
                </c:pt>
                <c:pt idx="2339">
                  <c:v>44293</c:v>
                </c:pt>
                <c:pt idx="2340">
                  <c:v>44294</c:v>
                </c:pt>
                <c:pt idx="2341">
                  <c:v>44295</c:v>
                </c:pt>
                <c:pt idx="2342">
                  <c:v>44298</c:v>
                </c:pt>
                <c:pt idx="2343">
                  <c:v>44299</c:v>
                </c:pt>
                <c:pt idx="2344">
                  <c:v>44300</c:v>
                </c:pt>
                <c:pt idx="2345">
                  <c:v>44301</c:v>
                </c:pt>
                <c:pt idx="2346">
                  <c:v>44302</c:v>
                </c:pt>
                <c:pt idx="2347">
                  <c:v>44305</c:v>
                </c:pt>
                <c:pt idx="2348">
                  <c:v>44306</c:v>
                </c:pt>
                <c:pt idx="2349">
                  <c:v>44307</c:v>
                </c:pt>
                <c:pt idx="2350">
                  <c:v>44308</c:v>
                </c:pt>
                <c:pt idx="2351">
                  <c:v>44309</c:v>
                </c:pt>
                <c:pt idx="2352">
                  <c:v>44312</c:v>
                </c:pt>
                <c:pt idx="2353">
                  <c:v>44313</c:v>
                </c:pt>
                <c:pt idx="2354">
                  <c:v>44314</c:v>
                </c:pt>
                <c:pt idx="2355">
                  <c:v>44315</c:v>
                </c:pt>
                <c:pt idx="2356">
                  <c:v>44316</c:v>
                </c:pt>
                <c:pt idx="2357">
                  <c:v>44319</c:v>
                </c:pt>
                <c:pt idx="2358">
                  <c:v>44320</c:v>
                </c:pt>
                <c:pt idx="2359">
                  <c:v>44321</c:v>
                </c:pt>
                <c:pt idx="2360">
                  <c:v>44322</c:v>
                </c:pt>
                <c:pt idx="2361">
                  <c:v>44323</c:v>
                </c:pt>
                <c:pt idx="2362">
                  <c:v>44326</c:v>
                </c:pt>
                <c:pt idx="2363">
                  <c:v>44327</c:v>
                </c:pt>
                <c:pt idx="2364">
                  <c:v>44328</c:v>
                </c:pt>
                <c:pt idx="2365">
                  <c:v>44329</c:v>
                </c:pt>
                <c:pt idx="2366">
                  <c:v>44330</c:v>
                </c:pt>
                <c:pt idx="2367">
                  <c:v>44333</c:v>
                </c:pt>
                <c:pt idx="2368">
                  <c:v>44334</c:v>
                </c:pt>
                <c:pt idx="2369">
                  <c:v>44335</c:v>
                </c:pt>
                <c:pt idx="2370">
                  <c:v>44336</c:v>
                </c:pt>
                <c:pt idx="2371">
                  <c:v>44337</c:v>
                </c:pt>
                <c:pt idx="2372">
                  <c:v>44340</c:v>
                </c:pt>
                <c:pt idx="2373">
                  <c:v>44341</c:v>
                </c:pt>
                <c:pt idx="2374">
                  <c:v>44342</c:v>
                </c:pt>
                <c:pt idx="2375">
                  <c:v>44343</c:v>
                </c:pt>
                <c:pt idx="2376">
                  <c:v>44344</c:v>
                </c:pt>
                <c:pt idx="2377">
                  <c:v>44347</c:v>
                </c:pt>
                <c:pt idx="2378">
                  <c:v>44348</c:v>
                </c:pt>
                <c:pt idx="2379">
                  <c:v>44349</c:v>
                </c:pt>
                <c:pt idx="2380">
                  <c:v>44350</c:v>
                </c:pt>
                <c:pt idx="2381">
                  <c:v>44351</c:v>
                </c:pt>
                <c:pt idx="2382">
                  <c:v>44354</c:v>
                </c:pt>
                <c:pt idx="2383">
                  <c:v>44355</c:v>
                </c:pt>
                <c:pt idx="2384">
                  <c:v>44356</c:v>
                </c:pt>
                <c:pt idx="2385">
                  <c:v>44357</c:v>
                </c:pt>
                <c:pt idx="2386">
                  <c:v>44358</c:v>
                </c:pt>
                <c:pt idx="2387">
                  <c:v>44361</c:v>
                </c:pt>
                <c:pt idx="2388">
                  <c:v>44362</c:v>
                </c:pt>
                <c:pt idx="2389">
                  <c:v>44363</c:v>
                </c:pt>
                <c:pt idx="2390">
                  <c:v>44364</c:v>
                </c:pt>
                <c:pt idx="2391">
                  <c:v>44365</c:v>
                </c:pt>
                <c:pt idx="2392">
                  <c:v>44368</c:v>
                </c:pt>
                <c:pt idx="2393">
                  <c:v>44369</c:v>
                </c:pt>
                <c:pt idx="2394">
                  <c:v>44370</c:v>
                </c:pt>
                <c:pt idx="2395">
                  <c:v>44371</c:v>
                </c:pt>
                <c:pt idx="2396">
                  <c:v>44372</c:v>
                </c:pt>
                <c:pt idx="2397">
                  <c:v>44375</c:v>
                </c:pt>
                <c:pt idx="2398">
                  <c:v>44376</c:v>
                </c:pt>
                <c:pt idx="2399">
                  <c:v>44377</c:v>
                </c:pt>
                <c:pt idx="2400">
                  <c:v>44378</c:v>
                </c:pt>
                <c:pt idx="2401">
                  <c:v>44379</c:v>
                </c:pt>
                <c:pt idx="2402">
                  <c:v>44382</c:v>
                </c:pt>
                <c:pt idx="2403">
                  <c:v>44383</c:v>
                </c:pt>
                <c:pt idx="2404">
                  <c:v>44384</c:v>
                </c:pt>
                <c:pt idx="2405">
                  <c:v>44385</c:v>
                </c:pt>
                <c:pt idx="2406">
                  <c:v>44386</c:v>
                </c:pt>
                <c:pt idx="2407">
                  <c:v>44389</c:v>
                </c:pt>
                <c:pt idx="2408">
                  <c:v>44390</c:v>
                </c:pt>
                <c:pt idx="2409">
                  <c:v>44391</c:v>
                </c:pt>
                <c:pt idx="2410">
                  <c:v>44392</c:v>
                </c:pt>
                <c:pt idx="2411">
                  <c:v>44393</c:v>
                </c:pt>
                <c:pt idx="2412">
                  <c:v>44396</c:v>
                </c:pt>
                <c:pt idx="2413">
                  <c:v>44397</c:v>
                </c:pt>
                <c:pt idx="2414">
                  <c:v>44398</c:v>
                </c:pt>
                <c:pt idx="2415">
                  <c:v>44399</c:v>
                </c:pt>
                <c:pt idx="2416">
                  <c:v>44400</c:v>
                </c:pt>
                <c:pt idx="2417">
                  <c:v>44403</c:v>
                </c:pt>
                <c:pt idx="2418">
                  <c:v>44404</c:v>
                </c:pt>
                <c:pt idx="2419">
                  <c:v>44405</c:v>
                </c:pt>
                <c:pt idx="2420">
                  <c:v>44406</c:v>
                </c:pt>
                <c:pt idx="2421">
                  <c:v>44407</c:v>
                </c:pt>
                <c:pt idx="2422">
                  <c:v>44410</c:v>
                </c:pt>
                <c:pt idx="2423">
                  <c:v>44411</c:v>
                </c:pt>
                <c:pt idx="2424">
                  <c:v>44412</c:v>
                </c:pt>
                <c:pt idx="2425">
                  <c:v>44413</c:v>
                </c:pt>
                <c:pt idx="2426">
                  <c:v>44414</c:v>
                </c:pt>
                <c:pt idx="2427">
                  <c:v>44417</c:v>
                </c:pt>
                <c:pt idx="2428">
                  <c:v>44418</c:v>
                </c:pt>
                <c:pt idx="2429">
                  <c:v>44419</c:v>
                </c:pt>
                <c:pt idx="2430">
                  <c:v>44420</c:v>
                </c:pt>
                <c:pt idx="2431">
                  <c:v>44421</c:v>
                </c:pt>
                <c:pt idx="2432">
                  <c:v>44424</c:v>
                </c:pt>
                <c:pt idx="2433">
                  <c:v>44425</c:v>
                </c:pt>
                <c:pt idx="2434">
                  <c:v>44426</c:v>
                </c:pt>
                <c:pt idx="2435">
                  <c:v>44427</c:v>
                </c:pt>
                <c:pt idx="2436">
                  <c:v>44428</c:v>
                </c:pt>
                <c:pt idx="2437">
                  <c:v>44431</c:v>
                </c:pt>
                <c:pt idx="2438">
                  <c:v>44432</c:v>
                </c:pt>
                <c:pt idx="2439">
                  <c:v>44433</c:v>
                </c:pt>
                <c:pt idx="2440">
                  <c:v>44434</c:v>
                </c:pt>
                <c:pt idx="2441">
                  <c:v>44435</c:v>
                </c:pt>
                <c:pt idx="2442">
                  <c:v>44438</c:v>
                </c:pt>
                <c:pt idx="2443">
                  <c:v>44439</c:v>
                </c:pt>
                <c:pt idx="2444">
                  <c:v>44440</c:v>
                </c:pt>
                <c:pt idx="2445">
                  <c:v>44441</c:v>
                </c:pt>
                <c:pt idx="2446">
                  <c:v>44442</c:v>
                </c:pt>
                <c:pt idx="2447">
                  <c:v>44445</c:v>
                </c:pt>
                <c:pt idx="2448">
                  <c:v>44446</c:v>
                </c:pt>
                <c:pt idx="2449">
                  <c:v>44447</c:v>
                </c:pt>
                <c:pt idx="2450">
                  <c:v>44448</c:v>
                </c:pt>
                <c:pt idx="2451">
                  <c:v>44449</c:v>
                </c:pt>
                <c:pt idx="2452">
                  <c:v>44452</c:v>
                </c:pt>
                <c:pt idx="2453">
                  <c:v>44453</c:v>
                </c:pt>
                <c:pt idx="2454">
                  <c:v>44454</c:v>
                </c:pt>
                <c:pt idx="2455">
                  <c:v>44455</c:v>
                </c:pt>
                <c:pt idx="2456">
                  <c:v>44456</c:v>
                </c:pt>
                <c:pt idx="2457">
                  <c:v>44459</c:v>
                </c:pt>
                <c:pt idx="2458">
                  <c:v>44460</c:v>
                </c:pt>
                <c:pt idx="2459">
                  <c:v>44461</c:v>
                </c:pt>
                <c:pt idx="2460">
                  <c:v>44462</c:v>
                </c:pt>
                <c:pt idx="2461">
                  <c:v>44463</c:v>
                </c:pt>
                <c:pt idx="2462">
                  <c:v>44466</c:v>
                </c:pt>
                <c:pt idx="2463">
                  <c:v>44467</c:v>
                </c:pt>
                <c:pt idx="2464">
                  <c:v>44468</c:v>
                </c:pt>
                <c:pt idx="2465">
                  <c:v>44469</c:v>
                </c:pt>
                <c:pt idx="2466">
                  <c:v>44470</c:v>
                </c:pt>
                <c:pt idx="2467">
                  <c:v>44473</c:v>
                </c:pt>
                <c:pt idx="2468">
                  <c:v>44474</c:v>
                </c:pt>
                <c:pt idx="2469">
                  <c:v>44475</c:v>
                </c:pt>
                <c:pt idx="2470">
                  <c:v>44476</c:v>
                </c:pt>
                <c:pt idx="2471">
                  <c:v>44477</c:v>
                </c:pt>
                <c:pt idx="2472">
                  <c:v>44480</c:v>
                </c:pt>
                <c:pt idx="2473">
                  <c:v>44481</c:v>
                </c:pt>
                <c:pt idx="2474">
                  <c:v>44482</c:v>
                </c:pt>
                <c:pt idx="2475">
                  <c:v>44483</c:v>
                </c:pt>
                <c:pt idx="2476">
                  <c:v>44484</c:v>
                </c:pt>
                <c:pt idx="2477">
                  <c:v>44487</c:v>
                </c:pt>
                <c:pt idx="2478">
                  <c:v>44488</c:v>
                </c:pt>
                <c:pt idx="2479">
                  <c:v>44489</c:v>
                </c:pt>
                <c:pt idx="2480">
                  <c:v>44490</c:v>
                </c:pt>
                <c:pt idx="2481">
                  <c:v>44491</c:v>
                </c:pt>
                <c:pt idx="2482">
                  <c:v>44494</c:v>
                </c:pt>
                <c:pt idx="2483">
                  <c:v>44495</c:v>
                </c:pt>
                <c:pt idx="2484">
                  <c:v>44496</c:v>
                </c:pt>
                <c:pt idx="2485">
                  <c:v>44497</c:v>
                </c:pt>
                <c:pt idx="2486">
                  <c:v>44498</c:v>
                </c:pt>
                <c:pt idx="2487">
                  <c:v>44501</c:v>
                </c:pt>
                <c:pt idx="2488">
                  <c:v>44502</c:v>
                </c:pt>
                <c:pt idx="2489">
                  <c:v>44503</c:v>
                </c:pt>
                <c:pt idx="2490">
                  <c:v>44504</c:v>
                </c:pt>
                <c:pt idx="2491">
                  <c:v>44505</c:v>
                </c:pt>
                <c:pt idx="2492">
                  <c:v>44508</c:v>
                </c:pt>
                <c:pt idx="2493">
                  <c:v>44509</c:v>
                </c:pt>
                <c:pt idx="2494">
                  <c:v>44510</c:v>
                </c:pt>
                <c:pt idx="2495">
                  <c:v>44511</c:v>
                </c:pt>
                <c:pt idx="2496">
                  <c:v>44512</c:v>
                </c:pt>
                <c:pt idx="2497">
                  <c:v>44515</c:v>
                </c:pt>
                <c:pt idx="2498">
                  <c:v>44516</c:v>
                </c:pt>
                <c:pt idx="2499">
                  <c:v>44517</c:v>
                </c:pt>
                <c:pt idx="2500">
                  <c:v>44518</c:v>
                </c:pt>
                <c:pt idx="2501">
                  <c:v>44519</c:v>
                </c:pt>
                <c:pt idx="2502">
                  <c:v>44522</c:v>
                </c:pt>
                <c:pt idx="2503">
                  <c:v>44523</c:v>
                </c:pt>
                <c:pt idx="2504">
                  <c:v>44524</c:v>
                </c:pt>
                <c:pt idx="2505">
                  <c:v>44525</c:v>
                </c:pt>
                <c:pt idx="2506">
                  <c:v>44526</c:v>
                </c:pt>
                <c:pt idx="2507">
                  <c:v>44529</c:v>
                </c:pt>
                <c:pt idx="2508">
                  <c:v>44530</c:v>
                </c:pt>
                <c:pt idx="2509">
                  <c:v>44531</c:v>
                </c:pt>
                <c:pt idx="2510">
                  <c:v>44532</c:v>
                </c:pt>
                <c:pt idx="2511">
                  <c:v>44533</c:v>
                </c:pt>
                <c:pt idx="2512">
                  <c:v>44536</c:v>
                </c:pt>
                <c:pt idx="2513">
                  <c:v>44537</c:v>
                </c:pt>
                <c:pt idx="2514">
                  <c:v>44538</c:v>
                </c:pt>
                <c:pt idx="2515">
                  <c:v>44539</c:v>
                </c:pt>
                <c:pt idx="2516">
                  <c:v>44540</c:v>
                </c:pt>
                <c:pt idx="2517">
                  <c:v>44543</c:v>
                </c:pt>
                <c:pt idx="2518">
                  <c:v>44544</c:v>
                </c:pt>
                <c:pt idx="2519">
                  <c:v>44545</c:v>
                </c:pt>
                <c:pt idx="2520">
                  <c:v>44546</c:v>
                </c:pt>
                <c:pt idx="2521">
                  <c:v>44547</c:v>
                </c:pt>
                <c:pt idx="2522">
                  <c:v>44550</c:v>
                </c:pt>
                <c:pt idx="2523">
                  <c:v>44551</c:v>
                </c:pt>
                <c:pt idx="2524">
                  <c:v>44552</c:v>
                </c:pt>
                <c:pt idx="2525">
                  <c:v>44553</c:v>
                </c:pt>
                <c:pt idx="2526">
                  <c:v>44554</c:v>
                </c:pt>
                <c:pt idx="2527">
                  <c:v>44557</c:v>
                </c:pt>
                <c:pt idx="2528">
                  <c:v>44558</c:v>
                </c:pt>
                <c:pt idx="2529">
                  <c:v>44559</c:v>
                </c:pt>
                <c:pt idx="2530">
                  <c:v>44560</c:v>
                </c:pt>
                <c:pt idx="2531">
                  <c:v>44561</c:v>
                </c:pt>
                <c:pt idx="2532">
                  <c:v>44564</c:v>
                </c:pt>
                <c:pt idx="2533">
                  <c:v>44565</c:v>
                </c:pt>
                <c:pt idx="2534">
                  <c:v>44566</c:v>
                </c:pt>
                <c:pt idx="2535">
                  <c:v>44567</c:v>
                </c:pt>
                <c:pt idx="2536">
                  <c:v>44568</c:v>
                </c:pt>
                <c:pt idx="2537">
                  <c:v>44571</c:v>
                </c:pt>
                <c:pt idx="2538">
                  <c:v>44572</c:v>
                </c:pt>
                <c:pt idx="2539">
                  <c:v>44573</c:v>
                </c:pt>
                <c:pt idx="2540">
                  <c:v>44574</c:v>
                </c:pt>
                <c:pt idx="2541">
                  <c:v>44575</c:v>
                </c:pt>
                <c:pt idx="2542">
                  <c:v>44578</c:v>
                </c:pt>
                <c:pt idx="2543">
                  <c:v>44579</c:v>
                </c:pt>
                <c:pt idx="2544">
                  <c:v>44580</c:v>
                </c:pt>
                <c:pt idx="2545">
                  <c:v>44581</c:v>
                </c:pt>
                <c:pt idx="2546">
                  <c:v>44582</c:v>
                </c:pt>
                <c:pt idx="2547">
                  <c:v>44585</c:v>
                </c:pt>
                <c:pt idx="2548">
                  <c:v>44586</c:v>
                </c:pt>
                <c:pt idx="2549">
                  <c:v>44587</c:v>
                </c:pt>
                <c:pt idx="2550">
                  <c:v>44588</c:v>
                </c:pt>
                <c:pt idx="2551">
                  <c:v>44589</c:v>
                </c:pt>
                <c:pt idx="2552">
                  <c:v>44592</c:v>
                </c:pt>
                <c:pt idx="2553">
                  <c:v>44593</c:v>
                </c:pt>
                <c:pt idx="2554">
                  <c:v>44594</c:v>
                </c:pt>
                <c:pt idx="2555">
                  <c:v>44595</c:v>
                </c:pt>
                <c:pt idx="2556">
                  <c:v>44596</c:v>
                </c:pt>
                <c:pt idx="2557">
                  <c:v>44599</c:v>
                </c:pt>
                <c:pt idx="2558">
                  <c:v>44600</c:v>
                </c:pt>
                <c:pt idx="2559">
                  <c:v>44601</c:v>
                </c:pt>
                <c:pt idx="2560">
                  <c:v>44602</c:v>
                </c:pt>
                <c:pt idx="2561">
                  <c:v>44603</c:v>
                </c:pt>
                <c:pt idx="2562">
                  <c:v>44606</c:v>
                </c:pt>
                <c:pt idx="2563">
                  <c:v>44607</c:v>
                </c:pt>
                <c:pt idx="2564">
                  <c:v>44608</c:v>
                </c:pt>
                <c:pt idx="2565">
                  <c:v>44609</c:v>
                </c:pt>
                <c:pt idx="2566">
                  <c:v>44610</c:v>
                </c:pt>
                <c:pt idx="2567">
                  <c:v>44613</c:v>
                </c:pt>
                <c:pt idx="2568">
                  <c:v>44614</c:v>
                </c:pt>
                <c:pt idx="2569">
                  <c:v>44615</c:v>
                </c:pt>
                <c:pt idx="2570">
                  <c:v>44616</c:v>
                </c:pt>
                <c:pt idx="2571">
                  <c:v>44617</c:v>
                </c:pt>
                <c:pt idx="2572">
                  <c:v>44620</c:v>
                </c:pt>
                <c:pt idx="2573">
                  <c:v>44621</c:v>
                </c:pt>
                <c:pt idx="2574">
                  <c:v>44622</c:v>
                </c:pt>
                <c:pt idx="2575">
                  <c:v>44623</c:v>
                </c:pt>
                <c:pt idx="2576">
                  <c:v>44624</c:v>
                </c:pt>
                <c:pt idx="2577">
                  <c:v>44627</c:v>
                </c:pt>
                <c:pt idx="2578">
                  <c:v>44628</c:v>
                </c:pt>
                <c:pt idx="2579">
                  <c:v>44629</c:v>
                </c:pt>
                <c:pt idx="2580">
                  <c:v>44630</c:v>
                </c:pt>
                <c:pt idx="2581">
                  <c:v>44631</c:v>
                </c:pt>
                <c:pt idx="2582">
                  <c:v>44634</c:v>
                </c:pt>
                <c:pt idx="2583">
                  <c:v>44635</c:v>
                </c:pt>
                <c:pt idx="2584">
                  <c:v>44636</c:v>
                </c:pt>
                <c:pt idx="2585">
                  <c:v>44637</c:v>
                </c:pt>
                <c:pt idx="2586">
                  <c:v>44638</c:v>
                </c:pt>
                <c:pt idx="2587">
                  <c:v>44641</c:v>
                </c:pt>
                <c:pt idx="2588">
                  <c:v>44642</c:v>
                </c:pt>
                <c:pt idx="2589">
                  <c:v>44643</c:v>
                </c:pt>
                <c:pt idx="2590">
                  <c:v>44644</c:v>
                </c:pt>
                <c:pt idx="2591">
                  <c:v>44645</c:v>
                </c:pt>
                <c:pt idx="2592">
                  <c:v>44648</c:v>
                </c:pt>
                <c:pt idx="2593">
                  <c:v>44649</c:v>
                </c:pt>
                <c:pt idx="2594">
                  <c:v>44650</c:v>
                </c:pt>
                <c:pt idx="2595">
                  <c:v>44651</c:v>
                </c:pt>
                <c:pt idx="2596">
                  <c:v>44652</c:v>
                </c:pt>
                <c:pt idx="2597">
                  <c:v>44655</c:v>
                </c:pt>
                <c:pt idx="2598">
                  <c:v>44656</c:v>
                </c:pt>
                <c:pt idx="2599">
                  <c:v>44657</c:v>
                </c:pt>
                <c:pt idx="2600">
                  <c:v>44658</c:v>
                </c:pt>
                <c:pt idx="2601">
                  <c:v>44659</c:v>
                </c:pt>
                <c:pt idx="2602">
                  <c:v>44662</c:v>
                </c:pt>
                <c:pt idx="2603">
                  <c:v>44663</c:v>
                </c:pt>
                <c:pt idx="2604">
                  <c:v>44664</c:v>
                </c:pt>
                <c:pt idx="2605">
                  <c:v>44665</c:v>
                </c:pt>
                <c:pt idx="2606">
                  <c:v>44666</c:v>
                </c:pt>
                <c:pt idx="2607">
                  <c:v>44669</c:v>
                </c:pt>
                <c:pt idx="2608">
                  <c:v>44670</c:v>
                </c:pt>
                <c:pt idx="2609">
                  <c:v>44671</c:v>
                </c:pt>
                <c:pt idx="2610">
                  <c:v>44672</c:v>
                </c:pt>
                <c:pt idx="2611">
                  <c:v>44673</c:v>
                </c:pt>
              </c:numCache>
            </c:numRef>
          </c:cat>
          <c:val>
            <c:numRef>
              <c:f>'C&amp;P (2)'!$M$9:$M$2620</c:f>
              <c:numCache>
                <c:formatCode>General</c:formatCode>
                <c:ptCount val="2612"/>
                <c:pt idx="0">
                  <c:v>100</c:v>
                </c:pt>
                <c:pt idx="1">
                  <c:v>99.183776664349082</c:v>
                </c:pt>
                <c:pt idx="2">
                  <c:v>98.996220112667743</c:v>
                </c:pt>
                <c:pt idx="3">
                  <c:v>99.119986083090325</c:v>
                </c:pt>
                <c:pt idx="4">
                  <c:v>100.606558599927</c:v>
                </c:pt>
                <c:pt idx="5">
                  <c:v>101.23878433174632</c:v>
                </c:pt>
                <c:pt idx="6">
                  <c:v>101.53762206479335</c:v>
                </c:pt>
                <c:pt idx="7">
                  <c:v>101.61977681695676</c:v>
                </c:pt>
                <c:pt idx="8">
                  <c:v>103.01588087945301</c:v>
                </c:pt>
                <c:pt idx="9">
                  <c:v>103.44032100001306</c:v>
                </c:pt>
                <c:pt idx="10">
                  <c:v>102.60715707259739</c:v>
                </c:pt>
                <c:pt idx="11">
                  <c:v>100.53246130569538</c:v>
                </c:pt>
                <c:pt idx="12">
                  <c:v>100.81138316657523</c:v>
                </c:pt>
                <c:pt idx="13">
                  <c:v>100.66111015256777</c:v>
                </c:pt>
                <c:pt idx="14">
                  <c:v>100.60526314290965</c:v>
                </c:pt>
                <c:pt idx="15">
                  <c:v>100.63639681869918</c:v>
                </c:pt>
                <c:pt idx="16">
                  <c:v>99.859293437812624</c:v>
                </c:pt>
                <c:pt idx="17">
                  <c:v>100.59078534305692</c:v>
                </c:pt>
                <c:pt idx="18">
                  <c:v>99.881430093437999</c:v>
                </c:pt>
                <c:pt idx="19">
                  <c:v>99.412588539504554</c:v>
                </c:pt>
                <c:pt idx="20">
                  <c:v>97.460349050216422</c:v>
                </c:pt>
                <c:pt idx="21">
                  <c:v>98.543607360929087</c:v>
                </c:pt>
                <c:pt idx="22">
                  <c:v>101.12728961350962</c:v>
                </c:pt>
                <c:pt idx="23">
                  <c:v>101.09468965120598</c:v>
                </c:pt>
                <c:pt idx="24">
                  <c:v>101.21072558689893</c:v>
                </c:pt>
                <c:pt idx="25">
                  <c:v>100.11928169613185</c:v>
                </c:pt>
                <c:pt idx="26">
                  <c:v>97.414879932488148</c:v>
                </c:pt>
                <c:pt idx="27">
                  <c:v>97.414879932488148</c:v>
                </c:pt>
                <c:pt idx="28">
                  <c:v>98.934194769542415</c:v>
                </c:pt>
                <c:pt idx="29">
                  <c:v>97.862154262452151</c:v>
                </c:pt>
                <c:pt idx="30">
                  <c:v>98.119067589829228</c:v>
                </c:pt>
                <c:pt idx="31">
                  <c:v>96.729953300909855</c:v>
                </c:pt>
                <c:pt idx="32">
                  <c:v>97.311101013189713</c:v>
                </c:pt>
                <c:pt idx="33">
                  <c:v>97.196545599802249</c:v>
                </c:pt>
                <c:pt idx="34">
                  <c:v>99.219778980797031</c:v>
                </c:pt>
                <c:pt idx="35">
                  <c:v>100.22371546183467</c:v>
                </c:pt>
                <c:pt idx="36">
                  <c:v>100.16917814498525</c:v>
                </c:pt>
                <c:pt idx="37">
                  <c:v>99.498216824769344</c:v>
                </c:pt>
                <c:pt idx="38">
                  <c:v>101.66719623810668</c:v>
                </c:pt>
                <c:pt idx="39">
                  <c:v>101.31746555080836</c:v>
                </c:pt>
                <c:pt idx="40">
                  <c:v>102.58439404215044</c:v>
                </c:pt>
                <c:pt idx="41">
                  <c:v>102.08730867808144</c:v>
                </c:pt>
                <c:pt idx="42">
                  <c:v>103.44967391496215</c:v>
                </c:pt>
                <c:pt idx="43">
                  <c:v>103.52113758778495</c:v>
                </c:pt>
                <c:pt idx="44">
                  <c:v>103.2158510412342</c:v>
                </c:pt>
                <c:pt idx="45">
                  <c:v>101.78132457775214</c:v>
                </c:pt>
                <c:pt idx="46">
                  <c:v>102.73496600777725</c:v>
                </c:pt>
                <c:pt idx="47">
                  <c:v>101.53020521747445</c:v>
                </c:pt>
                <c:pt idx="48">
                  <c:v>102.19856138786433</c:v>
                </c:pt>
                <c:pt idx="49">
                  <c:v>103.82837443775738</c:v>
                </c:pt>
                <c:pt idx="50">
                  <c:v>103.92120603347</c:v>
                </c:pt>
                <c:pt idx="51">
                  <c:v>102.81934154339889</c:v>
                </c:pt>
                <c:pt idx="52">
                  <c:v>102.29156381307375</c:v>
                </c:pt>
                <c:pt idx="53">
                  <c:v>103.81304249042067</c:v>
                </c:pt>
                <c:pt idx="54">
                  <c:v>103.81304249042067</c:v>
                </c:pt>
                <c:pt idx="55">
                  <c:v>103.94698705169351</c:v>
                </c:pt>
                <c:pt idx="56">
                  <c:v>103.64564381936026</c:v>
                </c:pt>
                <c:pt idx="57">
                  <c:v>103.22032107973345</c:v>
                </c:pt>
                <c:pt idx="58">
                  <c:v>102.58863630798729</c:v>
                </c:pt>
                <c:pt idx="59">
                  <c:v>102.79810174263163</c:v>
                </c:pt>
                <c:pt idx="60">
                  <c:v>102.42347265617653</c:v>
                </c:pt>
                <c:pt idx="61">
                  <c:v>103.4981183130928</c:v>
                </c:pt>
                <c:pt idx="62">
                  <c:v>103.4927656555268</c:v>
                </c:pt>
                <c:pt idx="63">
                  <c:v>103.60055906799975</c:v>
                </c:pt>
                <c:pt idx="64">
                  <c:v>103.79763936412699</c:v>
                </c:pt>
                <c:pt idx="65">
                  <c:v>104.42985086015491</c:v>
                </c:pt>
                <c:pt idx="66">
                  <c:v>103.18521561814363</c:v>
                </c:pt>
                <c:pt idx="67">
                  <c:v>102.10760891661636</c:v>
                </c:pt>
                <c:pt idx="68">
                  <c:v>101.75222662013263</c:v>
                </c:pt>
                <c:pt idx="69">
                  <c:v>101.46510494340696</c:v>
                </c:pt>
                <c:pt idx="70">
                  <c:v>103.06021113386933</c:v>
                </c:pt>
                <c:pt idx="71">
                  <c:v>104.65202885651853</c:v>
                </c:pt>
                <c:pt idx="72">
                  <c:v>105.6953842439399</c:v>
                </c:pt>
                <c:pt idx="73">
                  <c:v>105.56089872259389</c:v>
                </c:pt>
                <c:pt idx="74">
                  <c:v>105.08098172295207</c:v>
                </c:pt>
                <c:pt idx="75">
                  <c:v>104.60245983086735</c:v>
                </c:pt>
                <c:pt idx="76">
                  <c:v>105.84545795686778</c:v>
                </c:pt>
                <c:pt idx="77">
                  <c:v>106.47262998274046</c:v>
                </c:pt>
                <c:pt idx="78">
                  <c:v>107.34956896870796</c:v>
                </c:pt>
                <c:pt idx="79">
                  <c:v>107.02114926113389</c:v>
                </c:pt>
                <c:pt idx="80">
                  <c:v>107.16346446774932</c:v>
                </c:pt>
                <c:pt idx="81">
                  <c:v>107.2187420457515</c:v>
                </c:pt>
                <c:pt idx="82">
                  <c:v>107.6206184369442</c:v>
                </c:pt>
                <c:pt idx="83">
                  <c:v>107.51923113060079</c:v>
                </c:pt>
                <c:pt idx="84">
                  <c:v>107.25559850968338</c:v>
                </c:pt>
                <c:pt idx="85">
                  <c:v>108.31145292195305</c:v>
                </c:pt>
                <c:pt idx="86">
                  <c:v>108.20095470911431</c:v>
                </c:pt>
                <c:pt idx="87">
                  <c:v>108.23429493257069</c:v>
                </c:pt>
                <c:pt idx="88">
                  <c:v>108.14939267266728</c:v>
                </c:pt>
                <c:pt idx="89">
                  <c:v>108.37253870284601</c:v>
                </c:pt>
                <c:pt idx="90">
                  <c:v>107.71043204488025</c:v>
                </c:pt>
                <c:pt idx="91">
                  <c:v>107.87142460981113</c:v>
                </c:pt>
                <c:pt idx="92">
                  <c:v>108.13441662011557</c:v>
                </c:pt>
                <c:pt idx="93">
                  <c:v>108.97081207217882</c:v>
                </c:pt>
                <c:pt idx="94">
                  <c:v>109.11764002466771</c:v>
                </c:pt>
                <c:pt idx="95">
                  <c:v>107.87242111520904</c:v>
                </c:pt>
                <c:pt idx="96">
                  <c:v>107.52647714842284</c:v>
                </c:pt>
                <c:pt idx="97">
                  <c:v>107.52647714842284</c:v>
                </c:pt>
                <c:pt idx="98">
                  <c:v>107.90079304746716</c:v>
                </c:pt>
                <c:pt idx="99">
                  <c:v>107.62067538010977</c:v>
                </c:pt>
                <c:pt idx="100">
                  <c:v>109.78008834162702</c:v>
                </c:pt>
                <c:pt idx="101">
                  <c:v>110.69217549655855</c:v>
                </c:pt>
                <c:pt idx="102">
                  <c:v>109.51180061692219</c:v>
                </c:pt>
                <c:pt idx="103">
                  <c:v>110.00733427972867</c:v>
                </c:pt>
                <c:pt idx="104">
                  <c:v>110.55475740218436</c:v>
                </c:pt>
                <c:pt idx="105">
                  <c:v>112.43079270011387</c:v>
                </c:pt>
                <c:pt idx="106">
                  <c:v>113.01158451760877</c:v>
                </c:pt>
                <c:pt idx="107">
                  <c:v>113.18376641457922</c:v>
                </c:pt>
                <c:pt idx="108">
                  <c:v>112.71738765255782</c:v>
                </c:pt>
                <c:pt idx="109">
                  <c:v>112.66555513607419</c:v>
                </c:pt>
                <c:pt idx="110">
                  <c:v>112.28571574996707</c:v>
                </c:pt>
                <c:pt idx="111">
                  <c:v>112.17610015619506</c:v>
                </c:pt>
                <c:pt idx="112">
                  <c:v>111.93023380294356</c:v>
                </c:pt>
                <c:pt idx="113">
                  <c:v>110.92074536326034</c:v>
                </c:pt>
                <c:pt idx="114">
                  <c:v>110.70799146080284</c:v>
                </c:pt>
                <c:pt idx="115">
                  <c:v>111.76316255508537</c:v>
                </c:pt>
                <c:pt idx="116">
                  <c:v>110.32691356084402</c:v>
                </c:pt>
                <c:pt idx="117">
                  <c:v>110.85745303470057</c:v>
                </c:pt>
                <c:pt idx="118">
                  <c:v>111.12986913891113</c:v>
                </c:pt>
                <c:pt idx="119">
                  <c:v>111.02779851458055</c:v>
                </c:pt>
                <c:pt idx="120">
                  <c:v>111.7133515209804</c:v>
                </c:pt>
                <c:pt idx="121">
                  <c:v>112.25899516951124</c:v>
                </c:pt>
                <c:pt idx="122">
                  <c:v>111.86114750728443</c:v>
                </c:pt>
                <c:pt idx="123">
                  <c:v>110.80946418189467</c:v>
                </c:pt>
                <c:pt idx="124">
                  <c:v>110.67581857224121</c:v>
                </c:pt>
                <c:pt idx="125">
                  <c:v>110.9351377483647</c:v>
                </c:pt>
                <c:pt idx="126">
                  <c:v>110.78319914676356</c:v>
                </c:pt>
                <c:pt idx="127">
                  <c:v>111.20772468207201</c:v>
                </c:pt>
                <c:pt idx="128">
                  <c:v>112.63015072286497</c:v>
                </c:pt>
                <c:pt idx="129">
                  <c:v>113.44030961137993</c:v>
                </c:pt>
                <c:pt idx="130">
                  <c:v>112.97640787706194</c:v>
                </c:pt>
                <c:pt idx="131">
                  <c:v>111.128616389268</c:v>
                </c:pt>
                <c:pt idx="132">
                  <c:v>111.52189436245574</c:v>
                </c:pt>
                <c:pt idx="133">
                  <c:v>109.89917073667939</c:v>
                </c:pt>
                <c:pt idx="134">
                  <c:v>109.8139552893652</c:v>
                </c:pt>
                <c:pt idx="135">
                  <c:v>110.25973486123229</c:v>
                </c:pt>
                <c:pt idx="136">
                  <c:v>109.88181730696404</c:v>
                </c:pt>
                <c:pt idx="137">
                  <c:v>109.88181730696404</c:v>
                </c:pt>
                <c:pt idx="138">
                  <c:v>109.88181730696404</c:v>
                </c:pt>
                <c:pt idx="139">
                  <c:v>109.98726181385615</c:v>
                </c:pt>
                <c:pt idx="140">
                  <c:v>111.48278864348276</c:v>
                </c:pt>
                <c:pt idx="141">
                  <c:v>110.56997546318989</c:v>
                </c:pt>
                <c:pt idx="142">
                  <c:v>110.87173153347369</c:v>
                </c:pt>
                <c:pt idx="143">
                  <c:v>111.11292854714632</c:v>
                </c:pt>
                <c:pt idx="144">
                  <c:v>109.63233506269721</c:v>
                </c:pt>
                <c:pt idx="145">
                  <c:v>108.83073188481303</c:v>
                </c:pt>
                <c:pt idx="146">
                  <c:v>109.0395567088444</c:v>
                </c:pt>
                <c:pt idx="147">
                  <c:v>109.53241404286788</c:v>
                </c:pt>
                <c:pt idx="148">
                  <c:v>109.93810562615552</c:v>
                </c:pt>
                <c:pt idx="149">
                  <c:v>108.3861765910062</c:v>
                </c:pt>
                <c:pt idx="150">
                  <c:v>108.49619078693738</c:v>
                </c:pt>
                <c:pt idx="151">
                  <c:v>109.37695920079119</c:v>
                </c:pt>
                <c:pt idx="152">
                  <c:v>111.59330109211288</c:v>
                </c:pt>
                <c:pt idx="153">
                  <c:v>111.75718352269772</c:v>
                </c:pt>
                <c:pt idx="154">
                  <c:v>112.92404863629649</c:v>
                </c:pt>
                <c:pt idx="155">
                  <c:v>112.92404863629649</c:v>
                </c:pt>
                <c:pt idx="156">
                  <c:v>114.00994056841797</c:v>
                </c:pt>
                <c:pt idx="157">
                  <c:v>113.75614487935727</c:v>
                </c:pt>
                <c:pt idx="158">
                  <c:v>112.81513059630302</c:v>
                </c:pt>
                <c:pt idx="159">
                  <c:v>114.06043492051008</c:v>
                </c:pt>
                <c:pt idx="160">
                  <c:v>115.41435833309122</c:v>
                </c:pt>
                <c:pt idx="161">
                  <c:v>116.96110554017132</c:v>
                </c:pt>
                <c:pt idx="162">
                  <c:v>116.45796996475778</c:v>
                </c:pt>
                <c:pt idx="163">
                  <c:v>116.09252296375502</c:v>
                </c:pt>
                <c:pt idx="164">
                  <c:v>115.90254632753587</c:v>
                </c:pt>
                <c:pt idx="165">
                  <c:v>115.0855684949408</c:v>
                </c:pt>
                <c:pt idx="166">
                  <c:v>115.69541556268094</c:v>
                </c:pt>
                <c:pt idx="167">
                  <c:v>115.48286096130303</c:v>
                </c:pt>
                <c:pt idx="168">
                  <c:v>116.17789500477458</c:v>
                </c:pt>
                <c:pt idx="169">
                  <c:v>116.0843943268662</c:v>
                </c:pt>
                <c:pt idx="170">
                  <c:v>115.8882251213885</c:v>
                </c:pt>
                <c:pt idx="171">
                  <c:v>116.01831178319222</c:v>
                </c:pt>
                <c:pt idx="172">
                  <c:v>117.547278486815</c:v>
                </c:pt>
                <c:pt idx="173">
                  <c:v>118.29855814210386</c:v>
                </c:pt>
                <c:pt idx="174">
                  <c:v>116.84549667822036</c:v>
                </c:pt>
                <c:pt idx="175">
                  <c:v>117.24398495106011</c:v>
                </c:pt>
                <c:pt idx="176">
                  <c:v>117.06575284274511</c:v>
                </c:pt>
                <c:pt idx="177">
                  <c:v>116.95825838189153</c:v>
                </c:pt>
                <c:pt idx="178">
                  <c:v>116.95825838189153</c:v>
                </c:pt>
                <c:pt idx="179">
                  <c:v>115.29870676376606</c:v>
                </c:pt>
                <c:pt idx="180">
                  <c:v>115.11230331118803</c:v>
                </c:pt>
                <c:pt idx="181">
                  <c:v>113.99849499213319</c:v>
                </c:pt>
                <c:pt idx="182">
                  <c:v>115.98636666729291</c:v>
                </c:pt>
                <c:pt idx="183">
                  <c:v>115.98636666729291</c:v>
                </c:pt>
                <c:pt idx="184">
                  <c:v>118.05968156242923</c:v>
                </c:pt>
                <c:pt idx="185">
                  <c:v>117.08834504369521</c:v>
                </c:pt>
                <c:pt idx="186">
                  <c:v>117.54569831396968</c:v>
                </c:pt>
                <c:pt idx="187">
                  <c:v>116.77874505235059</c:v>
                </c:pt>
                <c:pt idx="188">
                  <c:v>116.76576201059474</c:v>
                </c:pt>
                <c:pt idx="189">
                  <c:v>117.05359547689038</c:v>
                </c:pt>
                <c:pt idx="190">
                  <c:v>117.87212501074794</c:v>
                </c:pt>
                <c:pt idx="191">
                  <c:v>118.1550186574281</c:v>
                </c:pt>
                <c:pt idx="192">
                  <c:v>117.85401708408844</c:v>
                </c:pt>
                <c:pt idx="193">
                  <c:v>117.90572147844948</c:v>
                </c:pt>
                <c:pt idx="194">
                  <c:v>118.36777255988561</c:v>
                </c:pt>
                <c:pt idx="195">
                  <c:v>118.95865755348235</c:v>
                </c:pt>
                <c:pt idx="196">
                  <c:v>119.43048862360956</c:v>
                </c:pt>
                <c:pt idx="197">
                  <c:v>119.43048862360956</c:v>
                </c:pt>
                <c:pt idx="198">
                  <c:v>119.83724789125212</c:v>
                </c:pt>
                <c:pt idx="199">
                  <c:v>119.12477500331684</c:v>
                </c:pt>
                <c:pt idx="200">
                  <c:v>118.93068422338338</c:v>
                </c:pt>
                <c:pt idx="201">
                  <c:v>119.67780702758373</c:v>
                </c:pt>
                <c:pt idx="202">
                  <c:v>117.5443459137868</c:v>
                </c:pt>
                <c:pt idx="203">
                  <c:v>117.3111921222546</c:v>
                </c:pt>
                <c:pt idx="204">
                  <c:v>117.1435514427404</c:v>
                </c:pt>
                <c:pt idx="205">
                  <c:v>116.68663948199931</c:v>
                </c:pt>
                <c:pt idx="206">
                  <c:v>117.85176782904739</c:v>
                </c:pt>
                <c:pt idx="207">
                  <c:v>116.50519008482812</c:v>
                </c:pt>
                <c:pt idx="208">
                  <c:v>116.85624470072655</c:v>
                </c:pt>
                <c:pt idx="209">
                  <c:v>116.9911715316059</c:v>
                </c:pt>
                <c:pt idx="210">
                  <c:v>115.52633706823543</c:v>
                </c:pt>
                <c:pt idx="211">
                  <c:v>116.21176195251269</c:v>
                </c:pt>
                <c:pt idx="212">
                  <c:v>116.02605605371323</c:v>
                </c:pt>
                <c:pt idx="213">
                  <c:v>116.46712357862727</c:v>
                </c:pt>
                <c:pt idx="214">
                  <c:v>116.37906097303329</c:v>
                </c:pt>
                <c:pt idx="215">
                  <c:v>115.793044620095</c:v>
                </c:pt>
                <c:pt idx="216">
                  <c:v>115.8916274755328</c:v>
                </c:pt>
                <c:pt idx="217">
                  <c:v>115.8916274755328</c:v>
                </c:pt>
                <c:pt idx="218">
                  <c:v>116.2304393108281</c:v>
                </c:pt>
                <c:pt idx="219">
                  <c:v>115.22157724596642</c:v>
                </c:pt>
                <c:pt idx="220">
                  <c:v>115.05178696195098</c:v>
                </c:pt>
                <c:pt idx="221">
                  <c:v>115.88549184943983</c:v>
                </c:pt>
                <c:pt idx="222">
                  <c:v>113.77448057867907</c:v>
                </c:pt>
                <c:pt idx="223">
                  <c:v>115.43480092954007</c:v>
                </c:pt>
                <c:pt idx="224">
                  <c:v>116.16918270043838</c:v>
                </c:pt>
                <c:pt idx="225">
                  <c:v>115.78908707008608</c:v>
                </c:pt>
                <c:pt idx="226">
                  <c:v>116.28712623217878</c:v>
                </c:pt>
                <c:pt idx="227">
                  <c:v>116.5670873058308</c:v>
                </c:pt>
                <c:pt idx="228">
                  <c:v>116.83728262658309</c:v>
                </c:pt>
                <c:pt idx="229">
                  <c:v>117.09063700611043</c:v>
                </c:pt>
                <c:pt idx="230">
                  <c:v>117.10998344662163</c:v>
                </c:pt>
                <c:pt idx="231">
                  <c:v>116.84307659368248</c:v>
                </c:pt>
                <c:pt idx="232">
                  <c:v>117.62324066971982</c:v>
                </c:pt>
                <c:pt idx="233">
                  <c:v>117.38089055694387</c:v>
                </c:pt>
                <c:pt idx="234">
                  <c:v>117.50877067108075</c:v>
                </c:pt>
                <c:pt idx="235">
                  <c:v>118.39746842074379</c:v>
                </c:pt>
                <c:pt idx="236">
                  <c:v>118.9517674304452</c:v>
                </c:pt>
                <c:pt idx="237">
                  <c:v>118.44978495413498</c:v>
                </c:pt>
                <c:pt idx="238">
                  <c:v>117.77856738967391</c:v>
                </c:pt>
                <c:pt idx="239">
                  <c:v>119.00287392156748</c:v>
                </c:pt>
                <c:pt idx="240">
                  <c:v>118.63540543818607</c:v>
                </c:pt>
                <c:pt idx="241">
                  <c:v>119.8905751658326</c:v>
                </c:pt>
                <c:pt idx="242">
                  <c:v>119.13234844434106</c:v>
                </c:pt>
                <c:pt idx="243">
                  <c:v>119.96149787858222</c:v>
                </c:pt>
                <c:pt idx="244">
                  <c:v>119.77170630765126</c:v>
                </c:pt>
                <c:pt idx="245">
                  <c:v>120.49101237545803</c:v>
                </c:pt>
                <c:pt idx="246">
                  <c:v>120.49101237545803</c:v>
                </c:pt>
                <c:pt idx="247">
                  <c:v>119.70155232763716</c:v>
                </c:pt>
                <c:pt idx="248">
                  <c:v>120.86774835904016</c:v>
                </c:pt>
                <c:pt idx="249">
                  <c:v>119.88449648290523</c:v>
                </c:pt>
                <c:pt idx="250">
                  <c:v>119.99858211517652</c:v>
                </c:pt>
                <c:pt idx="251">
                  <c:v>117.94767435570216</c:v>
                </c:pt>
                <c:pt idx="252">
                  <c:v>118.41036604775125</c:v>
                </c:pt>
                <c:pt idx="253">
                  <c:v>118.73444383894864</c:v>
                </c:pt>
                <c:pt idx="254">
                  <c:v>119.70989450139695</c:v>
                </c:pt>
                <c:pt idx="255">
                  <c:v>119.90287488960128</c:v>
                </c:pt>
                <c:pt idx="256">
                  <c:v>119.19622444034819</c:v>
                </c:pt>
                <c:pt idx="257">
                  <c:v>117.17323306780719</c:v>
                </c:pt>
                <c:pt idx="258">
                  <c:v>119.81078355504138</c:v>
                </c:pt>
                <c:pt idx="259">
                  <c:v>118.25747364812639</c:v>
                </c:pt>
                <c:pt idx="260">
                  <c:v>118.52606032445063</c:v>
                </c:pt>
                <c:pt idx="261">
                  <c:v>119.03695440617659</c:v>
                </c:pt>
                <c:pt idx="262">
                  <c:v>120.06356850291277</c:v>
                </c:pt>
                <c:pt idx="263">
                  <c:v>121.4970699894141</c:v>
                </c:pt>
                <c:pt idx="264">
                  <c:v>122.22505988997425</c:v>
                </c:pt>
                <c:pt idx="265">
                  <c:v>122.03511172533788</c:v>
                </c:pt>
                <c:pt idx="266">
                  <c:v>121.39694966850519</c:v>
                </c:pt>
                <c:pt idx="267">
                  <c:v>122.79128849286798</c:v>
                </c:pt>
                <c:pt idx="268">
                  <c:v>122.98182032495167</c:v>
                </c:pt>
                <c:pt idx="269">
                  <c:v>121.94944073269892</c:v>
                </c:pt>
                <c:pt idx="270">
                  <c:v>123.29298625335019</c:v>
                </c:pt>
                <c:pt idx="271">
                  <c:v>124.59278518703248</c:v>
                </c:pt>
                <c:pt idx="272">
                  <c:v>125.00056943165575</c:v>
                </c:pt>
                <c:pt idx="273">
                  <c:v>125.01984469320996</c:v>
                </c:pt>
                <c:pt idx="274">
                  <c:v>125.7561198243643</c:v>
                </c:pt>
                <c:pt idx="275">
                  <c:v>124.81277087152064</c:v>
                </c:pt>
                <c:pt idx="276">
                  <c:v>126.64335128751324</c:v>
                </c:pt>
                <c:pt idx="277">
                  <c:v>125.82653004862357</c:v>
                </c:pt>
                <c:pt idx="278">
                  <c:v>126.3819821574283</c:v>
                </c:pt>
                <c:pt idx="279">
                  <c:v>128.16870210012067</c:v>
                </c:pt>
                <c:pt idx="280">
                  <c:v>127.75318782076776</c:v>
                </c:pt>
                <c:pt idx="281">
                  <c:v>129.11247812670629</c:v>
                </c:pt>
                <c:pt idx="282">
                  <c:v>129.19972929219051</c:v>
                </c:pt>
                <c:pt idx="283">
                  <c:v>129.51913774380907</c:v>
                </c:pt>
                <c:pt idx="284">
                  <c:v>128.90386683954588</c:v>
                </c:pt>
                <c:pt idx="285">
                  <c:v>128.17762794132781</c:v>
                </c:pt>
                <c:pt idx="286">
                  <c:v>127.96756460344473</c:v>
                </c:pt>
                <c:pt idx="287">
                  <c:v>127.96756460344473</c:v>
                </c:pt>
                <c:pt idx="288">
                  <c:v>129.64839872971163</c:v>
                </c:pt>
                <c:pt idx="289">
                  <c:v>130.74953719442141</c:v>
                </c:pt>
                <c:pt idx="290">
                  <c:v>131.45133323880748</c:v>
                </c:pt>
                <c:pt idx="291">
                  <c:v>130.8432087018266</c:v>
                </c:pt>
                <c:pt idx="292">
                  <c:v>131.23536204749382</c:v>
                </c:pt>
                <c:pt idx="293">
                  <c:v>131.38199069890317</c:v>
                </c:pt>
                <c:pt idx="294">
                  <c:v>128.59600361475199</c:v>
                </c:pt>
                <c:pt idx="295">
                  <c:v>129.09919613333113</c:v>
                </c:pt>
                <c:pt idx="296">
                  <c:v>130.9053052239089</c:v>
                </c:pt>
                <c:pt idx="297">
                  <c:v>131.50834758336035</c:v>
                </c:pt>
                <c:pt idx="298">
                  <c:v>129.75078254145302</c:v>
                </c:pt>
                <c:pt idx="299">
                  <c:v>129.59061565242331</c:v>
                </c:pt>
                <c:pt idx="300">
                  <c:v>130.87028517706744</c:v>
                </c:pt>
                <c:pt idx="301">
                  <c:v>129.6800021866174</c:v>
                </c:pt>
                <c:pt idx="302">
                  <c:v>132.34606696402372</c:v>
                </c:pt>
                <c:pt idx="303">
                  <c:v>133.3590574083911</c:v>
                </c:pt>
                <c:pt idx="304">
                  <c:v>131.97113892594925</c:v>
                </c:pt>
                <c:pt idx="305">
                  <c:v>132.37650308603472</c:v>
                </c:pt>
                <c:pt idx="306">
                  <c:v>133.28725207657473</c:v>
                </c:pt>
                <c:pt idx="307">
                  <c:v>130.04240272826081</c:v>
                </c:pt>
                <c:pt idx="308">
                  <c:v>129.88777356208527</c:v>
                </c:pt>
                <c:pt idx="309">
                  <c:v>130.1004135782116</c:v>
                </c:pt>
                <c:pt idx="310">
                  <c:v>130.67484199695113</c:v>
                </c:pt>
                <c:pt idx="311">
                  <c:v>132.45884290348633</c:v>
                </c:pt>
                <c:pt idx="312">
                  <c:v>133.12654422747187</c:v>
                </c:pt>
                <c:pt idx="313">
                  <c:v>133.81639644287421</c:v>
                </c:pt>
                <c:pt idx="314">
                  <c:v>135.31405864121066</c:v>
                </c:pt>
                <c:pt idx="315">
                  <c:v>135.31405864121066</c:v>
                </c:pt>
                <c:pt idx="316">
                  <c:v>135.91063795136699</c:v>
                </c:pt>
                <c:pt idx="317">
                  <c:v>136.50320276834884</c:v>
                </c:pt>
                <c:pt idx="318">
                  <c:v>137.57927200440503</c:v>
                </c:pt>
                <c:pt idx="319">
                  <c:v>138.73143154548868</c:v>
                </c:pt>
                <c:pt idx="320">
                  <c:v>141.27743165823614</c:v>
                </c:pt>
                <c:pt idx="321">
                  <c:v>140.72431421922084</c:v>
                </c:pt>
                <c:pt idx="322">
                  <c:v>139.69431200413172</c:v>
                </c:pt>
                <c:pt idx="323">
                  <c:v>139.7903039455349</c:v>
                </c:pt>
                <c:pt idx="324">
                  <c:v>139.21971919047309</c:v>
                </c:pt>
                <c:pt idx="325">
                  <c:v>139.48225565545275</c:v>
                </c:pt>
                <c:pt idx="326">
                  <c:v>139.92554396382505</c:v>
                </c:pt>
                <c:pt idx="327">
                  <c:v>140.28024294232159</c:v>
                </c:pt>
                <c:pt idx="328">
                  <c:v>139.52635813720673</c:v>
                </c:pt>
                <c:pt idx="329">
                  <c:v>141.11747830607737</c:v>
                </c:pt>
                <c:pt idx="330">
                  <c:v>142.2227736218756</c:v>
                </c:pt>
                <c:pt idx="331">
                  <c:v>141.35836213233921</c:v>
                </c:pt>
                <c:pt idx="332">
                  <c:v>141.25641963013123</c:v>
                </c:pt>
                <c:pt idx="333">
                  <c:v>141.86588233150363</c:v>
                </c:pt>
                <c:pt idx="334">
                  <c:v>143.02802116235793</c:v>
                </c:pt>
                <c:pt idx="335">
                  <c:v>145.43579174062148</c:v>
                </c:pt>
                <c:pt idx="336">
                  <c:v>144.6188850869834</c:v>
                </c:pt>
                <c:pt idx="337">
                  <c:v>145.89587828284456</c:v>
                </c:pt>
                <c:pt idx="338">
                  <c:v>144.19418872217818</c:v>
                </c:pt>
                <c:pt idx="339">
                  <c:v>143.84405943272068</c:v>
                </c:pt>
                <c:pt idx="340">
                  <c:v>144.26212191873404</c:v>
                </c:pt>
                <c:pt idx="341">
                  <c:v>143.54423943006717</c:v>
                </c:pt>
                <c:pt idx="342">
                  <c:v>143.4926916294115</c:v>
                </c:pt>
                <c:pt idx="343">
                  <c:v>146.22350078610032</c:v>
                </c:pt>
                <c:pt idx="344">
                  <c:v>146.3387822248491</c:v>
                </c:pt>
                <c:pt idx="345">
                  <c:v>146.41999741478017</c:v>
                </c:pt>
                <c:pt idx="346">
                  <c:v>148.47583075807856</c:v>
                </c:pt>
                <c:pt idx="347">
                  <c:v>149.27366145124199</c:v>
                </c:pt>
                <c:pt idx="348">
                  <c:v>148.99885373407639</c:v>
                </c:pt>
                <c:pt idx="349">
                  <c:v>149.29574116370176</c:v>
                </c:pt>
                <c:pt idx="350">
                  <c:v>150.75179214377906</c:v>
                </c:pt>
                <c:pt idx="351">
                  <c:v>147.87468175888313</c:v>
                </c:pt>
                <c:pt idx="352">
                  <c:v>148.28693604200566</c:v>
                </c:pt>
                <c:pt idx="353">
                  <c:v>146.33619131081443</c:v>
                </c:pt>
                <c:pt idx="354">
                  <c:v>142.91962984664622</c:v>
                </c:pt>
                <c:pt idx="355">
                  <c:v>144.55505179835043</c:v>
                </c:pt>
                <c:pt idx="356">
                  <c:v>145.00403442328232</c:v>
                </c:pt>
                <c:pt idx="357">
                  <c:v>145.00403442328232</c:v>
                </c:pt>
                <c:pt idx="358">
                  <c:v>146.65460325703506</c:v>
                </c:pt>
                <c:pt idx="359">
                  <c:v>146.10853253476228</c:v>
                </c:pt>
                <c:pt idx="360">
                  <c:v>145.17020881628244</c:v>
                </c:pt>
                <c:pt idx="361">
                  <c:v>143.31598275077616</c:v>
                </c:pt>
                <c:pt idx="362">
                  <c:v>143.98463787278541</c:v>
                </c:pt>
                <c:pt idx="363">
                  <c:v>145.82024352314184</c:v>
                </c:pt>
                <c:pt idx="364">
                  <c:v>146.67762253172717</c:v>
                </c:pt>
                <c:pt idx="365">
                  <c:v>145.14367330111475</c:v>
                </c:pt>
                <c:pt idx="366">
                  <c:v>145.65865305497221</c:v>
                </c:pt>
                <c:pt idx="367">
                  <c:v>146.09381272645572</c:v>
                </c:pt>
                <c:pt idx="368">
                  <c:v>145.51087130445961</c:v>
                </c:pt>
                <c:pt idx="369">
                  <c:v>147.30653132415057</c:v>
                </c:pt>
                <c:pt idx="370">
                  <c:v>144.97029559766682</c:v>
                </c:pt>
                <c:pt idx="371">
                  <c:v>143.81336706646454</c:v>
                </c:pt>
                <c:pt idx="372">
                  <c:v>143.23723035275711</c:v>
                </c:pt>
                <c:pt idx="373">
                  <c:v>142.30568287098322</c:v>
                </c:pt>
                <c:pt idx="374">
                  <c:v>144.12477500331684</c:v>
                </c:pt>
                <c:pt idx="375">
                  <c:v>145.50015175353622</c:v>
                </c:pt>
                <c:pt idx="376">
                  <c:v>146.18812484447389</c:v>
                </c:pt>
                <c:pt idx="377">
                  <c:v>143.14585080776718</c:v>
                </c:pt>
                <c:pt idx="378">
                  <c:v>143.98980546506328</c:v>
                </c:pt>
                <c:pt idx="379">
                  <c:v>142.85454380837021</c:v>
                </c:pt>
                <c:pt idx="380">
                  <c:v>141.65606100207435</c:v>
                </c:pt>
                <c:pt idx="381">
                  <c:v>142.52736261464787</c:v>
                </c:pt>
                <c:pt idx="382">
                  <c:v>141.35732291956714</c:v>
                </c:pt>
                <c:pt idx="383">
                  <c:v>139.79851799717215</c:v>
                </c:pt>
                <c:pt idx="384">
                  <c:v>140.40376690429045</c:v>
                </c:pt>
                <c:pt idx="385">
                  <c:v>141.36442657947524</c:v>
                </c:pt>
                <c:pt idx="386">
                  <c:v>142.31291465301391</c:v>
                </c:pt>
                <c:pt idx="387">
                  <c:v>143.20675152337199</c:v>
                </c:pt>
                <c:pt idx="388">
                  <c:v>142.1118340995036</c:v>
                </c:pt>
                <c:pt idx="389">
                  <c:v>142.14691108951067</c:v>
                </c:pt>
                <c:pt idx="390">
                  <c:v>143.74456548663343</c:v>
                </c:pt>
                <c:pt idx="391">
                  <c:v>144.57102435630023</c:v>
                </c:pt>
                <c:pt idx="392">
                  <c:v>145.71741840186726</c:v>
                </c:pt>
                <c:pt idx="393">
                  <c:v>146.49228676350421</c:v>
                </c:pt>
                <c:pt idx="394">
                  <c:v>145.98560647603233</c:v>
                </c:pt>
                <c:pt idx="395">
                  <c:v>147.57936026631177</c:v>
                </c:pt>
                <c:pt idx="396">
                  <c:v>146.93726913105297</c:v>
                </c:pt>
                <c:pt idx="397">
                  <c:v>146.81976690884591</c:v>
                </c:pt>
                <c:pt idx="398">
                  <c:v>147.11803521023697</c:v>
                </c:pt>
                <c:pt idx="399">
                  <c:v>146.74666612001221</c:v>
                </c:pt>
                <c:pt idx="400">
                  <c:v>149.44227016457137</c:v>
                </c:pt>
                <c:pt idx="401">
                  <c:v>150.81912743709623</c:v>
                </c:pt>
                <c:pt idx="402">
                  <c:v>150.69970338305032</c:v>
                </c:pt>
                <c:pt idx="403">
                  <c:v>152.28460251107964</c:v>
                </c:pt>
                <c:pt idx="404">
                  <c:v>153.20211350253419</c:v>
                </c:pt>
                <c:pt idx="405">
                  <c:v>152.26707825186753</c:v>
                </c:pt>
                <c:pt idx="406">
                  <c:v>154.47954800792868</c:v>
                </c:pt>
                <c:pt idx="407">
                  <c:v>155.84286704283315</c:v>
                </c:pt>
                <c:pt idx="408">
                  <c:v>155.33073444725548</c:v>
                </c:pt>
                <c:pt idx="409">
                  <c:v>156.21692669763232</c:v>
                </c:pt>
                <c:pt idx="410">
                  <c:v>156.10786629972486</c:v>
                </c:pt>
                <c:pt idx="411">
                  <c:v>157.16773520516901</c:v>
                </c:pt>
                <c:pt idx="412">
                  <c:v>153.54206420114141</c:v>
                </c:pt>
                <c:pt idx="413">
                  <c:v>153.20389297645906</c:v>
                </c:pt>
                <c:pt idx="414">
                  <c:v>152.13606626362287</c:v>
                </c:pt>
                <c:pt idx="415">
                  <c:v>155.75061911456788</c:v>
                </c:pt>
                <c:pt idx="416">
                  <c:v>155.31857708140078</c:v>
                </c:pt>
                <c:pt idx="417">
                  <c:v>154.3944606827371</c:v>
                </c:pt>
                <c:pt idx="418">
                  <c:v>155.12986743061614</c:v>
                </c:pt>
                <c:pt idx="419">
                  <c:v>156.65894802057011</c:v>
                </c:pt>
                <c:pt idx="420">
                  <c:v>156.65894802057011</c:v>
                </c:pt>
                <c:pt idx="421">
                  <c:v>158.44848664995948</c:v>
                </c:pt>
                <c:pt idx="422">
                  <c:v>159.0753881957956</c:v>
                </c:pt>
                <c:pt idx="423">
                  <c:v>159.57100727335049</c:v>
                </c:pt>
                <c:pt idx="424">
                  <c:v>159.31180198355818</c:v>
                </c:pt>
                <c:pt idx="425">
                  <c:v>157.36763418799325</c:v>
                </c:pt>
                <c:pt idx="426">
                  <c:v>157.02059406526934</c:v>
                </c:pt>
                <c:pt idx="427">
                  <c:v>156.68280720695475</c:v>
                </c:pt>
                <c:pt idx="428">
                  <c:v>155.72455338051637</c:v>
                </c:pt>
                <c:pt idx="429">
                  <c:v>155.69337699735263</c:v>
                </c:pt>
                <c:pt idx="430">
                  <c:v>155.17589174420897</c:v>
                </c:pt>
                <c:pt idx="431">
                  <c:v>154.48488642970329</c:v>
                </c:pt>
                <c:pt idx="432">
                  <c:v>155.19686106493964</c:v>
                </c:pt>
                <c:pt idx="433">
                  <c:v>154.2075874490429</c:v>
                </c:pt>
                <c:pt idx="434">
                  <c:v>158.16708776137617</c:v>
                </c:pt>
                <c:pt idx="435">
                  <c:v>158.44847241416807</c:v>
                </c:pt>
                <c:pt idx="436">
                  <c:v>161.01722132157107</c:v>
                </c:pt>
                <c:pt idx="437">
                  <c:v>161.38682517366232</c:v>
                </c:pt>
                <c:pt idx="438">
                  <c:v>161.19506906351828</c:v>
                </c:pt>
                <c:pt idx="439">
                  <c:v>161.19506906351828</c:v>
                </c:pt>
                <c:pt idx="440">
                  <c:v>161.76472849213917</c:v>
                </c:pt>
                <c:pt idx="441">
                  <c:v>161.42768189497735</c:v>
                </c:pt>
                <c:pt idx="442">
                  <c:v>162.87624484877881</c:v>
                </c:pt>
                <c:pt idx="443">
                  <c:v>163.68915124503377</c:v>
                </c:pt>
                <c:pt idx="444">
                  <c:v>163.68915124503377</c:v>
                </c:pt>
                <c:pt idx="445">
                  <c:v>163.44974794107742</c:v>
                </c:pt>
                <c:pt idx="446">
                  <c:v>162.51007182241469</c:v>
                </c:pt>
                <c:pt idx="447">
                  <c:v>161.74301891025578</c:v>
                </c:pt>
                <c:pt idx="448">
                  <c:v>162.23788349086652</c:v>
                </c:pt>
                <c:pt idx="449">
                  <c:v>163.39814319725619</c:v>
                </c:pt>
                <c:pt idx="450">
                  <c:v>163.65761896708509</c:v>
                </c:pt>
                <c:pt idx="451">
                  <c:v>162.77018820285656</c:v>
                </c:pt>
                <c:pt idx="452">
                  <c:v>160.65311248495982</c:v>
                </c:pt>
                <c:pt idx="453">
                  <c:v>161.66590362824761</c:v>
                </c:pt>
                <c:pt idx="454">
                  <c:v>162.04823427784953</c:v>
                </c:pt>
                <c:pt idx="455">
                  <c:v>162.92046121686397</c:v>
                </c:pt>
                <c:pt idx="456">
                  <c:v>161.40403624546369</c:v>
                </c:pt>
                <c:pt idx="457">
                  <c:v>161.40403624546369</c:v>
                </c:pt>
                <c:pt idx="458">
                  <c:v>162.84035641866203</c:v>
                </c:pt>
                <c:pt idx="459">
                  <c:v>163.63340388591544</c:v>
                </c:pt>
                <c:pt idx="460">
                  <c:v>163.75086340074827</c:v>
                </c:pt>
                <c:pt idx="461">
                  <c:v>160.32949023908719</c:v>
                </c:pt>
                <c:pt idx="462">
                  <c:v>160.70006212499359</c:v>
                </c:pt>
                <c:pt idx="463">
                  <c:v>162.29475547750539</c:v>
                </c:pt>
                <c:pt idx="464">
                  <c:v>161.14228274901097</c:v>
                </c:pt>
                <c:pt idx="465">
                  <c:v>160.93220517533646</c:v>
                </c:pt>
                <c:pt idx="466">
                  <c:v>159.57984769980919</c:v>
                </c:pt>
                <c:pt idx="467">
                  <c:v>157.33321204439051</c:v>
                </c:pt>
                <c:pt idx="468">
                  <c:v>157.31712560010968</c:v>
                </c:pt>
                <c:pt idx="469">
                  <c:v>156.64670523996691</c:v>
                </c:pt>
                <c:pt idx="470">
                  <c:v>158.15118638238346</c:v>
                </c:pt>
                <c:pt idx="471">
                  <c:v>159.7919325200709</c:v>
                </c:pt>
                <c:pt idx="472">
                  <c:v>160.79752035291082</c:v>
                </c:pt>
                <c:pt idx="473">
                  <c:v>163.27600010705302</c:v>
                </c:pt>
                <c:pt idx="474">
                  <c:v>164.85590247230127</c:v>
                </c:pt>
                <c:pt idx="475">
                  <c:v>164.20266471237707</c:v>
                </c:pt>
                <c:pt idx="476">
                  <c:v>163.64651504979381</c:v>
                </c:pt>
                <c:pt idx="477">
                  <c:v>163.64651504979381</c:v>
                </c:pt>
                <c:pt idx="478">
                  <c:v>164.53934117896256</c:v>
                </c:pt>
                <c:pt idx="479">
                  <c:v>163.97158934638912</c:v>
                </c:pt>
                <c:pt idx="480">
                  <c:v>162.89887975710309</c:v>
                </c:pt>
                <c:pt idx="481">
                  <c:v>161.76764682937591</c:v>
                </c:pt>
                <c:pt idx="482">
                  <c:v>161.86645745747609</c:v>
                </c:pt>
                <c:pt idx="483">
                  <c:v>161.22302815782578</c:v>
                </c:pt>
                <c:pt idx="484">
                  <c:v>162.33044460654247</c:v>
                </c:pt>
                <c:pt idx="485">
                  <c:v>161.16856201993335</c:v>
                </c:pt>
                <c:pt idx="486">
                  <c:v>162.2545963099688</c:v>
                </c:pt>
                <c:pt idx="487">
                  <c:v>160.03731485641478</c:v>
                </c:pt>
                <c:pt idx="488">
                  <c:v>162.70367858544046</c:v>
                </c:pt>
                <c:pt idx="489">
                  <c:v>161.92952201337349</c:v>
                </c:pt>
                <c:pt idx="490">
                  <c:v>162.44507119888689</c:v>
                </c:pt>
                <c:pt idx="491">
                  <c:v>163.8230958063065</c:v>
                </c:pt>
                <c:pt idx="492">
                  <c:v>163.28701860959578</c:v>
                </c:pt>
                <c:pt idx="493">
                  <c:v>163.30546819524884</c:v>
                </c:pt>
                <c:pt idx="494">
                  <c:v>163.5280305579802</c:v>
                </c:pt>
                <c:pt idx="495">
                  <c:v>161.00625976219376</c:v>
                </c:pt>
                <c:pt idx="496">
                  <c:v>160.54261427212094</c:v>
                </c:pt>
                <c:pt idx="497">
                  <c:v>161.21928414468783</c:v>
                </c:pt>
                <c:pt idx="498">
                  <c:v>161.87642251145533</c:v>
                </c:pt>
                <c:pt idx="499">
                  <c:v>159.41115357173138</c:v>
                </c:pt>
                <c:pt idx="500">
                  <c:v>159.69930022543778</c:v>
                </c:pt>
                <c:pt idx="501">
                  <c:v>159.13022446426424</c:v>
                </c:pt>
                <c:pt idx="502">
                  <c:v>158.73626317308936</c:v>
                </c:pt>
                <c:pt idx="503">
                  <c:v>158.77734766706678</c:v>
                </c:pt>
                <c:pt idx="504">
                  <c:v>158.91119257779982</c:v>
                </c:pt>
                <c:pt idx="505">
                  <c:v>156.50925867400986</c:v>
                </c:pt>
                <c:pt idx="506">
                  <c:v>157.02533458380506</c:v>
                </c:pt>
                <c:pt idx="507">
                  <c:v>157.87428600388222</c:v>
                </c:pt>
                <c:pt idx="508">
                  <c:v>159.28236236694499</c:v>
                </c:pt>
                <c:pt idx="509">
                  <c:v>160.36197631505951</c:v>
                </c:pt>
                <c:pt idx="510">
                  <c:v>160.4920345052804</c:v>
                </c:pt>
                <c:pt idx="511">
                  <c:v>157.0972822735354</c:v>
                </c:pt>
                <c:pt idx="512">
                  <c:v>154.3926527372293</c:v>
                </c:pt>
                <c:pt idx="513">
                  <c:v>153.31100307094471</c:v>
                </c:pt>
                <c:pt idx="514">
                  <c:v>156.04393336055193</c:v>
                </c:pt>
                <c:pt idx="515">
                  <c:v>151.40952841378527</c:v>
                </c:pt>
                <c:pt idx="516">
                  <c:v>151.65664751667987</c:v>
                </c:pt>
                <c:pt idx="517">
                  <c:v>152.61070178465553</c:v>
                </c:pt>
                <c:pt idx="518">
                  <c:v>154.58654421608315</c:v>
                </c:pt>
                <c:pt idx="519">
                  <c:v>156.31034196079216</c:v>
                </c:pt>
                <c:pt idx="520">
                  <c:v>157.90961923813441</c:v>
                </c:pt>
                <c:pt idx="521">
                  <c:v>157.90961923813441</c:v>
                </c:pt>
                <c:pt idx="522">
                  <c:v>157.20731070525801</c:v>
                </c:pt>
                <c:pt idx="523">
                  <c:v>158.23648724444601</c:v>
                </c:pt>
                <c:pt idx="524">
                  <c:v>156.85659774835315</c:v>
                </c:pt>
                <c:pt idx="525">
                  <c:v>156.47129181834885</c:v>
                </c:pt>
                <c:pt idx="526">
                  <c:v>156.22267795735735</c:v>
                </c:pt>
                <c:pt idx="527">
                  <c:v>156.37159857118192</c:v>
                </c:pt>
                <c:pt idx="528">
                  <c:v>156.99663522834479</c:v>
                </c:pt>
                <c:pt idx="529">
                  <c:v>158.30473362841266</c:v>
                </c:pt>
                <c:pt idx="530">
                  <c:v>157.91996865848151</c:v>
                </c:pt>
                <c:pt idx="531">
                  <c:v>156.75103935512988</c:v>
                </c:pt>
                <c:pt idx="532">
                  <c:v>158.19981584580231</c:v>
                </c:pt>
                <c:pt idx="533">
                  <c:v>156.51629115496098</c:v>
                </c:pt>
                <c:pt idx="534">
                  <c:v>157.25172637442279</c:v>
                </c:pt>
                <c:pt idx="535">
                  <c:v>155.59194698363493</c:v>
                </c:pt>
                <c:pt idx="536">
                  <c:v>156.86018516778569</c:v>
                </c:pt>
                <c:pt idx="537">
                  <c:v>158.09723273298133</c:v>
                </c:pt>
                <c:pt idx="538">
                  <c:v>157.66873541187255</c:v>
                </c:pt>
                <c:pt idx="539">
                  <c:v>157.15428238229683</c:v>
                </c:pt>
                <c:pt idx="540">
                  <c:v>157.12646564590324</c:v>
                </c:pt>
                <c:pt idx="541">
                  <c:v>157.03100042878179</c:v>
                </c:pt>
                <c:pt idx="542">
                  <c:v>156.67697053248099</c:v>
                </c:pt>
                <c:pt idx="543">
                  <c:v>156.18254726140361</c:v>
                </c:pt>
                <c:pt idx="544">
                  <c:v>157.31120351088757</c:v>
                </c:pt>
                <c:pt idx="545">
                  <c:v>158.0149071513211</c:v>
                </c:pt>
                <c:pt idx="546">
                  <c:v>158.96473338925128</c:v>
                </c:pt>
                <c:pt idx="547">
                  <c:v>158.96473338925128</c:v>
                </c:pt>
                <c:pt idx="548">
                  <c:v>161.08210805876737</c:v>
                </c:pt>
                <c:pt idx="549">
                  <c:v>160.58480915782741</c:v>
                </c:pt>
                <c:pt idx="550">
                  <c:v>160.15938676766081</c:v>
                </c:pt>
                <c:pt idx="551">
                  <c:v>161.61708909954041</c:v>
                </c:pt>
                <c:pt idx="552">
                  <c:v>164.0404621051772</c:v>
                </c:pt>
                <c:pt idx="553">
                  <c:v>164.75579638718366</c:v>
                </c:pt>
                <c:pt idx="554">
                  <c:v>165.00611854314303</c:v>
                </c:pt>
                <c:pt idx="555">
                  <c:v>165.02108035990332</c:v>
                </c:pt>
                <c:pt idx="556">
                  <c:v>164.50356663517684</c:v>
                </c:pt>
                <c:pt idx="557">
                  <c:v>163.15483928645634</c:v>
                </c:pt>
                <c:pt idx="558">
                  <c:v>163.09355420448378</c:v>
                </c:pt>
                <c:pt idx="559">
                  <c:v>162.41174521122187</c:v>
                </c:pt>
                <c:pt idx="560">
                  <c:v>162.33764791699025</c:v>
                </c:pt>
                <c:pt idx="561">
                  <c:v>162.20461444636695</c:v>
                </c:pt>
                <c:pt idx="562">
                  <c:v>162.47839718655177</c:v>
                </c:pt>
                <c:pt idx="563">
                  <c:v>164.64608114287182</c:v>
                </c:pt>
                <c:pt idx="564">
                  <c:v>165.30124073463489</c:v>
                </c:pt>
                <c:pt idx="565">
                  <c:v>164.34875240371309</c:v>
                </c:pt>
                <c:pt idx="566">
                  <c:v>164.60854136095278</c:v>
                </c:pt>
                <c:pt idx="567">
                  <c:v>163.1577860952759</c:v>
                </c:pt>
                <c:pt idx="568">
                  <c:v>162.234338778808</c:v>
                </c:pt>
                <c:pt idx="569">
                  <c:v>161.64203020607138</c:v>
                </c:pt>
                <c:pt idx="570">
                  <c:v>161.737609309524</c:v>
                </c:pt>
                <c:pt idx="571">
                  <c:v>161.58327909496785</c:v>
                </c:pt>
                <c:pt idx="572">
                  <c:v>162.3445380400274</c:v>
                </c:pt>
                <c:pt idx="573">
                  <c:v>163.08776023738443</c:v>
                </c:pt>
                <c:pt idx="574">
                  <c:v>164.50056288319166</c:v>
                </c:pt>
                <c:pt idx="575">
                  <c:v>165.11042418672321</c:v>
                </c:pt>
                <c:pt idx="576">
                  <c:v>165.11042418672321</c:v>
                </c:pt>
                <c:pt idx="577">
                  <c:v>164.94793686369545</c:v>
                </c:pt>
                <c:pt idx="578">
                  <c:v>163.03345069319735</c:v>
                </c:pt>
                <c:pt idx="579">
                  <c:v>163.68653185941616</c:v>
                </c:pt>
                <c:pt idx="580">
                  <c:v>163.01968468291457</c:v>
                </c:pt>
                <c:pt idx="581">
                  <c:v>163.09358267606657</c:v>
                </c:pt>
                <c:pt idx="582">
                  <c:v>163.46999123644656</c:v>
                </c:pt>
                <c:pt idx="583">
                  <c:v>163.92280328926475</c:v>
                </c:pt>
                <c:pt idx="584">
                  <c:v>164.94602926764799</c:v>
                </c:pt>
                <c:pt idx="585">
                  <c:v>163.99785438152009</c:v>
                </c:pt>
                <c:pt idx="586">
                  <c:v>165.19414487594048</c:v>
                </c:pt>
                <c:pt idx="587">
                  <c:v>163.76061491785634</c:v>
                </c:pt>
                <c:pt idx="588">
                  <c:v>163.81277485754214</c:v>
                </c:pt>
                <c:pt idx="589">
                  <c:v>164.96242889933953</c:v>
                </c:pt>
                <c:pt idx="590">
                  <c:v>164.79114385722724</c:v>
                </c:pt>
                <c:pt idx="591">
                  <c:v>164.67214687692331</c:v>
                </c:pt>
                <c:pt idx="592">
                  <c:v>165.20534844377144</c:v>
                </c:pt>
                <c:pt idx="593">
                  <c:v>164.31625209194922</c:v>
                </c:pt>
                <c:pt idx="594">
                  <c:v>166.60378717605712</c:v>
                </c:pt>
                <c:pt idx="595">
                  <c:v>164.33834604020041</c:v>
                </c:pt>
                <c:pt idx="596">
                  <c:v>163.43024490686057</c:v>
                </c:pt>
                <c:pt idx="597">
                  <c:v>164.409339931907</c:v>
                </c:pt>
                <c:pt idx="598">
                  <c:v>163.34545653328834</c:v>
                </c:pt>
                <c:pt idx="599">
                  <c:v>163.26407051386047</c:v>
                </c:pt>
                <c:pt idx="600">
                  <c:v>163.05040552075343</c:v>
                </c:pt>
                <c:pt idx="601">
                  <c:v>165.22389767996424</c:v>
                </c:pt>
                <c:pt idx="602">
                  <c:v>164.07246416424195</c:v>
                </c:pt>
                <c:pt idx="603">
                  <c:v>164.19742594114206</c:v>
                </c:pt>
                <c:pt idx="604">
                  <c:v>165.0464343043848</c:v>
                </c:pt>
                <c:pt idx="605">
                  <c:v>165.55307188448251</c:v>
                </c:pt>
                <c:pt idx="606">
                  <c:v>165.5078305394166</c:v>
                </c:pt>
                <c:pt idx="607">
                  <c:v>166.03667595409669</c:v>
                </c:pt>
                <c:pt idx="608">
                  <c:v>166.42532729507977</c:v>
                </c:pt>
                <c:pt idx="609">
                  <c:v>166.17053510062112</c:v>
                </c:pt>
                <c:pt idx="610">
                  <c:v>166.85406662464231</c:v>
                </c:pt>
                <c:pt idx="611">
                  <c:v>168.20020305932823</c:v>
                </c:pt>
                <c:pt idx="612">
                  <c:v>169.5634224436929</c:v>
                </c:pt>
                <c:pt idx="613">
                  <c:v>168.54841051694686</c:v>
                </c:pt>
                <c:pt idx="614">
                  <c:v>167.90307362124909</c:v>
                </c:pt>
                <c:pt idx="615">
                  <c:v>166.85144723902494</c:v>
                </c:pt>
                <c:pt idx="616">
                  <c:v>166.19504913341018</c:v>
                </c:pt>
                <c:pt idx="617">
                  <c:v>166.19504913341018</c:v>
                </c:pt>
                <c:pt idx="618">
                  <c:v>166.81339496861551</c:v>
                </c:pt>
                <c:pt idx="619">
                  <c:v>166.17464924433546</c:v>
                </c:pt>
                <c:pt idx="620">
                  <c:v>166.30624490002748</c:v>
                </c:pt>
                <c:pt idx="621">
                  <c:v>167.09838127663133</c:v>
                </c:pt>
                <c:pt idx="622">
                  <c:v>167.30784671127566</c:v>
                </c:pt>
                <c:pt idx="623">
                  <c:v>168.00951463353914</c:v>
                </c:pt>
                <c:pt idx="624">
                  <c:v>169.63142681920576</c:v>
                </c:pt>
                <c:pt idx="625">
                  <c:v>168.23782825599571</c:v>
                </c:pt>
                <c:pt idx="626">
                  <c:v>170.53861686189603</c:v>
                </c:pt>
                <c:pt idx="627">
                  <c:v>171.9343507938159</c:v>
                </c:pt>
                <c:pt idx="628">
                  <c:v>171.3497580200175</c:v>
                </c:pt>
                <c:pt idx="629">
                  <c:v>172.29394688455369</c:v>
                </c:pt>
                <c:pt idx="630">
                  <c:v>174.39341292848988</c:v>
                </c:pt>
                <c:pt idx="631">
                  <c:v>175.20239024631871</c:v>
                </c:pt>
                <c:pt idx="632">
                  <c:v>174.84232437446477</c:v>
                </c:pt>
                <c:pt idx="633">
                  <c:v>174.85300121801396</c:v>
                </c:pt>
                <c:pt idx="634">
                  <c:v>175.52951449687546</c:v>
                </c:pt>
                <c:pt idx="635">
                  <c:v>174.12773035361101</c:v>
                </c:pt>
                <c:pt idx="636">
                  <c:v>175.32369342482926</c:v>
                </c:pt>
                <c:pt idx="637">
                  <c:v>176.12000088831303</c:v>
                </c:pt>
                <c:pt idx="638">
                  <c:v>176.22560198891054</c:v>
                </c:pt>
                <c:pt idx="639">
                  <c:v>176.30332940994887</c:v>
                </c:pt>
                <c:pt idx="640">
                  <c:v>175.35865652850512</c:v>
                </c:pt>
                <c:pt idx="641">
                  <c:v>175.55580800358936</c:v>
                </c:pt>
                <c:pt idx="642">
                  <c:v>172.39238738207749</c:v>
                </c:pt>
                <c:pt idx="643">
                  <c:v>168.70977321245408</c:v>
                </c:pt>
                <c:pt idx="644">
                  <c:v>172.66198479959107</c:v>
                </c:pt>
                <c:pt idx="645">
                  <c:v>166.77487291708988</c:v>
                </c:pt>
                <c:pt idx="646">
                  <c:v>165.54109958391598</c:v>
                </c:pt>
                <c:pt idx="647">
                  <c:v>162.94174372500521</c:v>
                </c:pt>
                <c:pt idx="648">
                  <c:v>163.90626129965912</c:v>
                </c:pt>
                <c:pt idx="649">
                  <c:v>166.6961489906536</c:v>
                </c:pt>
                <c:pt idx="650">
                  <c:v>166.73858588481392</c:v>
                </c:pt>
                <c:pt idx="651">
                  <c:v>167.72121138612729</c:v>
                </c:pt>
                <c:pt idx="652">
                  <c:v>170.06738369500752</c:v>
                </c:pt>
                <c:pt idx="653">
                  <c:v>173.7934027926064</c:v>
                </c:pt>
                <c:pt idx="654">
                  <c:v>172.96603283229013</c:v>
                </c:pt>
                <c:pt idx="655">
                  <c:v>176.70699951085791</c:v>
                </c:pt>
                <c:pt idx="656">
                  <c:v>175.03275655600871</c:v>
                </c:pt>
                <c:pt idx="657">
                  <c:v>178.04638818042068</c:v>
                </c:pt>
                <c:pt idx="658">
                  <c:v>177.30834781113288</c:v>
                </c:pt>
                <c:pt idx="659">
                  <c:v>174.22269731803354</c:v>
                </c:pt>
                <c:pt idx="660">
                  <c:v>172.63758465313325</c:v>
                </c:pt>
                <c:pt idx="661">
                  <c:v>179.34564615402982</c:v>
                </c:pt>
                <c:pt idx="662">
                  <c:v>180.945777578856</c:v>
                </c:pt>
                <c:pt idx="663">
                  <c:v>180.76220704876638</c:v>
                </c:pt>
                <c:pt idx="664">
                  <c:v>181.74965848336404</c:v>
                </c:pt>
                <c:pt idx="665">
                  <c:v>184.34047286743544</c:v>
                </c:pt>
                <c:pt idx="666">
                  <c:v>185.9710261784812</c:v>
                </c:pt>
                <c:pt idx="667">
                  <c:v>184.94083889810386</c:v>
                </c:pt>
                <c:pt idx="668">
                  <c:v>186.77113459826853</c:v>
                </c:pt>
                <c:pt idx="669">
                  <c:v>185.82855437816039</c:v>
                </c:pt>
                <c:pt idx="670">
                  <c:v>188.67602584536368</c:v>
                </c:pt>
                <c:pt idx="671">
                  <c:v>189.20581082227608</c:v>
                </c:pt>
                <c:pt idx="672">
                  <c:v>189.29138216437522</c:v>
                </c:pt>
                <c:pt idx="673">
                  <c:v>189.71437023421262</c:v>
                </c:pt>
                <c:pt idx="674">
                  <c:v>188.55042345785063</c:v>
                </c:pt>
                <c:pt idx="675">
                  <c:v>187.91321519904167</c:v>
                </c:pt>
                <c:pt idx="676">
                  <c:v>185.60865410842058</c:v>
                </c:pt>
                <c:pt idx="677">
                  <c:v>188.21175398046927</c:v>
                </c:pt>
                <c:pt idx="678">
                  <c:v>187.61644165574742</c:v>
                </c:pt>
                <c:pt idx="679">
                  <c:v>185.35753474814283</c:v>
                </c:pt>
                <c:pt idx="680">
                  <c:v>185.35753474814283</c:v>
                </c:pt>
                <c:pt idx="681">
                  <c:v>189.60839900303867</c:v>
                </c:pt>
                <c:pt idx="682">
                  <c:v>187.07616490057404</c:v>
                </c:pt>
                <c:pt idx="683">
                  <c:v>189.35689527639323</c:v>
                </c:pt>
                <c:pt idx="684">
                  <c:v>188.2666471921037</c:v>
                </c:pt>
                <c:pt idx="685">
                  <c:v>190.24357154367763</c:v>
                </c:pt>
                <c:pt idx="686">
                  <c:v>190.71994383126113</c:v>
                </c:pt>
                <c:pt idx="687">
                  <c:v>190.62197311485349</c:v>
                </c:pt>
                <c:pt idx="688">
                  <c:v>188.67131379841064</c:v>
                </c:pt>
                <c:pt idx="689">
                  <c:v>187.03456791810629</c:v>
                </c:pt>
                <c:pt idx="690">
                  <c:v>189.42675030478796</c:v>
                </c:pt>
                <c:pt idx="691">
                  <c:v>187.58219034164159</c:v>
                </c:pt>
                <c:pt idx="692">
                  <c:v>187.34238843552606</c:v>
                </c:pt>
                <c:pt idx="693">
                  <c:v>190.10675135254223</c:v>
                </c:pt>
                <c:pt idx="694">
                  <c:v>190.78702288033307</c:v>
                </c:pt>
                <c:pt idx="695">
                  <c:v>191.67381303394865</c:v>
                </c:pt>
                <c:pt idx="696">
                  <c:v>192.53645928535161</c:v>
                </c:pt>
                <c:pt idx="697">
                  <c:v>193.73213764074185</c:v>
                </c:pt>
                <c:pt idx="698">
                  <c:v>196.96485809478392</c:v>
                </c:pt>
                <c:pt idx="699">
                  <c:v>196.61601002655232</c:v>
                </c:pt>
                <c:pt idx="700">
                  <c:v>196.61601002655232</c:v>
                </c:pt>
                <c:pt idx="701">
                  <c:v>196.22518060948519</c:v>
                </c:pt>
                <c:pt idx="702">
                  <c:v>197.55067514664262</c:v>
                </c:pt>
                <c:pt idx="703">
                  <c:v>192.21760602959765</c:v>
                </c:pt>
                <c:pt idx="704">
                  <c:v>190.42704242322753</c:v>
                </c:pt>
                <c:pt idx="705">
                  <c:v>190.42704242322753</c:v>
                </c:pt>
                <c:pt idx="706">
                  <c:v>193.26574464292904</c:v>
                </c:pt>
                <c:pt idx="707">
                  <c:v>191.89183417922379</c:v>
                </c:pt>
                <c:pt idx="708">
                  <c:v>187.91436829814504</c:v>
                </c:pt>
                <c:pt idx="709">
                  <c:v>190.08111269223275</c:v>
                </c:pt>
                <c:pt idx="710">
                  <c:v>191.32959159792173</c:v>
                </c:pt>
                <c:pt idx="711">
                  <c:v>187.98971834201976</c:v>
                </c:pt>
                <c:pt idx="712">
                  <c:v>188.47592756145991</c:v>
                </c:pt>
                <c:pt idx="713">
                  <c:v>186.48842601687653</c:v>
                </c:pt>
                <c:pt idx="714">
                  <c:v>184.42968857213276</c:v>
                </c:pt>
                <c:pt idx="715">
                  <c:v>185.34838113427341</c:v>
                </c:pt>
                <c:pt idx="716">
                  <c:v>186.5438317170013</c:v>
                </c:pt>
                <c:pt idx="717">
                  <c:v>186.5438317170013</c:v>
                </c:pt>
                <c:pt idx="718">
                  <c:v>186.66317035629882</c:v>
                </c:pt>
                <c:pt idx="719">
                  <c:v>187.53652192283377</c:v>
                </c:pt>
                <c:pt idx="720">
                  <c:v>186.86849317564605</c:v>
                </c:pt>
                <c:pt idx="721">
                  <c:v>186.6411333512132</c:v>
                </c:pt>
                <c:pt idx="722">
                  <c:v>188.34821827681981</c:v>
                </c:pt>
                <c:pt idx="723">
                  <c:v>186.16140141685958</c:v>
                </c:pt>
                <c:pt idx="724">
                  <c:v>183.81814744521614</c:v>
                </c:pt>
                <c:pt idx="725">
                  <c:v>188.02354258238364</c:v>
                </c:pt>
                <c:pt idx="726">
                  <c:v>190.56883090556119</c:v>
                </c:pt>
                <c:pt idx="727">
                  <c:v>194.76353496338808</c:v>
                </c:pt>
                <c:pt idx="728">
                  <c:v>197.8015240268837</c:v>
                </c:pt>
                <c:pt idx="729">
                  <c:v>199.40954208014494</c:v>
                </c:pt>
                <c:pt idx="730">
                  <c:v>200.93994659869904</c:v>
                </c:pt>
                <c:pt idx="731">
                  <c:v>201.86208422235825</c:v>
                </c:pt>
                <c:pt idx="732">
                  <c:v>201.55191479935763</c:v>
                </c:pt>
                <c:pt idx="733">
                  <c:v>206.43509020082121</c:v>
                </c:pt>
                <c:pt idx="734">
                  <c:v>210.00714921444029</c:v>
                </c:pt>
                <c:pt idx="735">
                  <c:v>208.66778901646029</c:v>
                </c:pt>
                <c:pt idx="736">
                  <c:v>210.64215092558243</c:v>
                </c:pt>
                <c:pt idx="737">
                  <c:v>210.64215092558243</c:v>
                </c:pt>
                <c:pt idx="738">
                  <c:v>210.81641124809715</c:v>
                </c:pt>
                <c:pt idx="739">
                  <c:v>211.75641478996207</c:v>
                </c:pt>
                <c:pt idx="740">
                  <c:v>213.66667293041465</c:v>
                </c:pt>
                <c:pt idx="741">
                  <c:v>215.86260069687023</c:v>
                </c:pt>
                <c:pt idx="742">
                  <c:v>214.98967620407723</c:v>
                </c:pt>
                <c:pt idx="743">
                  <c:v>213.00930679098474</c:v>
                </c:pt>
                <c:pt idx="744">
                  <c:v>216.430936196891</c:v>
                </c:pt>
                <c:pt idx="745">
                  <c:v>216.03200661451788</c:v>
                </c:pt>
                <c:pt idx="746">
                  <c:v>213.78585497600676</c:v>
                </c:pt>
                <c:pt idx="747">
                  <c:v>217.46345814705776</c:v>
                </c:pt>
                <c:pt idx="748">
                  <c:v>217.24565053865365</c:v>
                </c:pt>
                <c:pt idx="749">
                  <c:v>221.77115168121827</c:v>
                </c:pt>
                <c:pt idx="750">
                  <c:v>223.89170093221631</c:v>
                </c:pt>
                <c:pt idx="751">
                  <c:v>224.24514716106975</c:v>
                </c:pt>
                <c:pt idx="752">
                  <c:v>229.41955838297329</c:v>
                </c:pt>
                <c:pt idx="753">
                  <c:v>223.60896387924151</c:v>
                </c:pt>
                <c:pt idx="754">
                  <c:v>225.71932030359793</c:v>
                </c:pt>
                <c:pt idx="755">
                  <c:v>231.17757897020539</c:v>
                </c:pt>
                <c:pt idx="756">
                  <c:v>236.38306692473282</c:v>
                </c:pt>
                <c:pt idx="757">
                  <c:v>237.3382173486462</c:v>
                </c:pt>
                <c:pt idx="758">
                  <c:v>240.87851631165421</c:v>
                </c:pt>
                <c:pt idx="759">
                  <c:v>244.01827704786101</c:v>
                </c:pt>
                <c:pt idx="760">
                  <c:v>244.80281151185781</c:v>
                </c:pt>
                <c:pt idx="761">
                  <c:v>241.8842037950339</c:v>
                </c:pt>
                <c:pt idx="762">
                  <c:v>237.56950625150512</c:v>
                </c:pt>
                <c:pt idx="763">
                  <c:v>234.52239204572277</c:v>
                </c:pt>
                <c:pt idx="764">
                  <c:v>236.15210544507605</c:v>
                </c:pt>
                <c:pt idx="765">
                  <c:v>236.68466640131123</c:v>
                </c:pt>
                <c:pt idx="766">
                  <c:v>238.43685031406972</c:v>
                </c:pt>
                <c:pt idx="767">
                  <c:v>242.09514975198374</c:v>
                </c:pt>
                <c:pt idx="768">
                  <c:v>236.43845838906617</c:v>
                </c:pt>
                <c:pt idx="769">
                  <c:v>233.80106449553736</c:v>
                </c:pt>
                <c:pt idx="770">
                  <c:v>233.7170733262835</c:v>
                </c:pt>
                <c:pt idx="771">
                  <c:v>233.7170733262835</c:v>
                </c:pt>
                <c:pt idx="772">
                  <c:v>232.32751772783075</c:v>
                </c:pt>
                <c:pt idx="773">
                  <c:v>233.60389878466174</c:v>
                </c:pt>
                <c:pt idx="774">
                  <c:v>232.40480383933573</c:v>
                </c:pt>
                <c:pt idx="775">
                  <c:v>230.56437225569502</c:v>
                </c:pt>
                <c:pt idx="776">
                  <c:v>234.35960577107562</c:v>
                </c:pt>
                <c:pt idx="777">
                  <c:v>235.37198407641284</c:v>
                </c:pt>
                <c:pt idx="778">
                  <c:v>233.95795715254528</c:v>
                </c:pt>
                <c:pt idx="779">
                  <c:v>232.99706970469811</c:v>
                </c:pt>
                <c:pt idx="780">
                  <c:v>231.10489101932222</c:v>
                </c:pt>
                <c:pt idx="781">
                  <c:v>231.77108334941946</c:v>
                </c:pt>
                <c:pt idx="782">
                  <c:v>231.10258482111558</c:v>
                </c:pt>
                <c:pt idx="783">
                  <c:v>231.00699148187155</c:v>
                </c:pt>
                <c:pt idx="784">
                  <c:v>229.78042145914551</c:v>
                </c:pt>
                <c:pt idx="785">
                  <c:v>228.74132257335245</c:v>
                </c:pt>
                <c:pt idx="786">
                  <c:v>228.83852455702456</c:v>
                </c:pt>
                <c:pt idx="787">
                  <c:v>223.92827268032016</c:v>
                </c:pt>
                <c:pt idx="788">
                  <c:v>224.08722952708098</c:v>
                </c:pt>
                <c:pt idx="789">
                  <c:v>225.6636583592279</c:v>
                </c:pt>
                <c:pt idx="790">
                  <c:v>228.3999910029795</c:v>
                </c:pt>
                <c:pt idx="791">
                  <c:v>230.70916449001382</c:v>
                </c:pt>
                <c:pt idx="792">
                  <c:v>236.12692233009122</c:v>
                </c:pt>
                <c:pt idx="793">
                  <c:v>232.13100686335943</c:v>
                </c:pt>
                <c:pt idx="794">
                  <c:v>231.18845511483411</c:v>
                </c:pt>
                <c:pt idx="795">
                  <c:v>230.41688945680175</c:v>
                </c:pt>
                <c:pt idx="796">
                  <c:v>229.77908329475406</c:v>
                </c:pt>
                <c:pt idx="797">
                  <c:v>232.09171607909832</c:v>
                </c:pt>
                <c:pt idx="798">
                  <c:v>230.45502714195959</c:v>
                </c:pt>
                <c:pt idx="799">
                  <c:v>230.81315694618326</c:v>
                </c:pt>
                <c:pt idx="800">
                  <c:v>231.85189993719138</c:v>
                </c:pt>
                <c:pt idx="801">
                  <c:v>231.14991882751713</c:v>
                </c:pt>
                <c:pt idx="802">
                  <c:v>232.88345385354305</c:v>
                </c:pt>
                <c:pt idx="803">
                  <c:v>232.99298403256665</c:v>
                </c:pt>
                <c:pt idx="804">
                  <c:v>233.86634983489304</c:v>
                </c:pt>
                <c:pt idx="805">
                  <c:v>235.34052297742122</c:v>
                </c:pt>
                <c:pt idx="806">
                  <c:v>236.84476211138397</c:v>
                </c:pt>
                <c:pt idx="807">
                  <c:v>236.84476211138397</c:v>
                </c:pt>
                <c:pt idx="808">
                  <c:v>239.72521790725867</c:v>
                </c:pt>
                <c:pt idx="809">
                  <c:v>242.46493866936319</c:v>
                </c:pt>
                <c:pt idx="810">
                  <c:v>242.78713733609592</c:v>
                </c:pt>
                <c:pt idx="811">
                  <c:v>241.44490150825334</c:v>
                </c:pt>
                <c:pt idx="812">
                  <c:v>241.22018954102072</c:v>
                </c:pt>
                <c:pt idx="813">
                  <c:v>237.8185187146558</c:v>
                </c:pt>
                <c:pt idx="814">
                  <c:v>238.28374437757387</c:v>
                </c:pt>
                <c:pt idx="815">
                  <c:v>236.74899794264314</c:v>
                </c:pt>
                <c:pt idx="816">
                  <c:v>237.08722611049106</c:v>
                </c:pt>
                <c:pt idx="817">
                  <c:v>233.46285056348077</c:v>
                </c:pt>
                <c:pt idx="818">
                  <c:v>231.25317102253382</c:v>
                </c:pt>
                <c:pt idx="819">
                  <c:v>234.08612198251018</c:v>
                </c:pt>
                <c:pt idx="820">
                  <c:v>237.95209314535222</c:v>
                </c:pt>
                <c:pt idx="821">
                  <c:v>234.83956547809163</c:v>
                </c:pt>
                <c:pt idx="822">
                  <c:v>232.68373993600696</c:v>
                </c:pt>
                <c:pt idx="823">
                  <c:v>233.51919582583781</c:v>
                </c:pt>
                <c:pt idx="824">
                  <c:v>232.73144407298483</c:v>
                </c:pt>
                <c:pt idx="825">
                  <c:v>231.57145484663175</c:v>
                </c:pt>
                <c:pt idx="826">
                  <c:v>232.82860334928276</c:v>
                </c:pt>
                <c:pt idx="827">
                  <c:v>235.3126920052361</c:v>
                </c:pt>
                <c:pt idx="828">
                  <c:v>237.43635889455058</c:v>
                </c:pt>
                <c:pt idx="829">
                  <c:v>235.13559876023305</c:v>
                </c:pt>
                <c:pt idx="830">
                  <c:v>236.34717849461595</c:v>
                </c:pt>
                <c:pt idx="831">
                  <c:v>236.75866404500297</c:v>
                </c:pt>
                <c:pt idx="832">
                  <c:v>230.99864930811171</c:v>
                </c:pt>
                <c:pt idx="833">
                  <c:v>229.82702944018567</c:v>
                </c:pt>
                <c:pt idx="834">
                  <c:v>232.86345256662742</c:v>
                </c:pt>
                <c:pt idx="835">
                  <c:v>231.00102668527532</c:v>
                </c:pt>
                <c:pt idx="836">
                  <c:v>231.00102668527532</c:v>
                </c:pt>
                <c:pt idx="837">
                  <c:v>231.16735767198082</c:v>
                </c:pt>
                <c:pt idx="838">
                  <c:v>234.86400833192363</c:v>
                </c:pt>
                <c:pt idx="839">
                  <c:v>233.02609648336059</c:v>
                </c:pt>
                <c:pt idx="840">
                  <c:v>233.8776388174723</c:v>
                </c:pt>
                <c:pt idx="841">
                  <c:v>236.94186444451617</c:v>
                </c:pt>
                <c:pt idx="842">
                  <c:v>235.46465907842003</c:v>
                </c:pt>
                <c:pt idx="843">
                  <c:v>235.22470057859914</c:v>
                </c:pt>
                <c:pt idx="844">
                  <c:v>236.21118397938164</c:v>
                </c:pt>
                <c:pt idx="845">
                  <c:v>237.16017030561929</c:v>
                </c:pt>
                <c:pt idx="846">
                  <c:v>241.08880742219961</c:v>
                </c:pt>
                <c:pt idx="847">
                  <c:v>243.23918065617852</c:v>
                </c:pt>
                <c:pt idx="848">
                  <c:v>239.49213529468338</c:v>
                </c:pt>
                <c:pt idx="849">
                  <c:v>242.19702107523466</c:v>
                </c:pt>
                <c:pt idx="850">
                  <c:v>245.58542414401575</c:v>
                </c:pt>
                <c:pt idx="851">
                  <c:v>246.85312136809338</c:v>
                </c:pt>
                <c:pt idx="852">
                  <c:v>246.12587172868598</c:v>
                </c:pt>
                <c:pt idx="853">
                  <c:v>252.93586149599909</c:v>
                </c:pt>
                <c:pt idx="854">
                  <c:v>248.69436439184381</c:v>
                </c:pt>
                <c:pt idx="855">
                  <c:v>250.87451890142935</c:v>
                </c:pt>
                <c:pt idx="856">
                  <c:v>255.07318050926514</c:v>
                </c:pt>
                <c:pt idx="857">
                  <c:v>256.66603744468648</c:v>
                </c:pt>
                <c:pt idx="858">
                  <c:v>258.45076437658304</c:v>
                </c:pt>
                <c:pt idx="859">
                  <c:v>260.60723052928068</c:v>
                </c:pt>
                <c:pt idx="860">
                  <c:v>261.77224498999766</c:v>
                </c:pt>
                <c:pt idx="861">
                  <c:v>259.74982304911265</c:v>
                </c:pt>
                <c:pt idx="862">
                  <c:v>259.16456119311846</c:v>
                </c:pt>
                <c:pt idx="863">
                  <c:v>259.08572338035106</c:v>
                </c:pt>
                <c:pt idx="864">
                  <c:v>256.72605554122458</c:v>
                </c:pt>
                <c:pt idx="865">
                  <c:v>258.34270048407359</c:v>
                </c:pt>
                <c:pt idx="866">
                  <c:v>256.18764367472443</c:v>
                </c:pt>
                <c:pt idx="867">
                  <c:v>256.68733418861939</c:v>
                </c:pt>
                <c:pt idx="868">
                  <c:v>254.16075169534008</c:v>
                </c:pt>
                <c:pt idx="869">
                  <c:v>254.87067637661497</c:v>
                </c:pt>
                <c:pt idx="870">
                  <c:v>246.33092406799668</c:v>
                </c:pt>
                <c:pt idx="871">
                  <c:v>241.77817562069447</c:v>
                </c:pt>
                <c:pt idx="872">
                  <c:v>235.50003502004657</c:v>
                </c:pt>
                <c:pt idx="873">
                  <c:v>236.78579746340947</c:v>
                </c:pt>
                <c:pt idx="874">
                  <c:v>249.86329369519544</c:v>
                </c:pt>
                <c:pt idx="875">
                  <c:v>248.56050524531938</c:v>
                </c:pt>
                <c:pt idx="876">
                  <c:v>251.11407879909109</c:v>
                </c:pt>
                <c:pt idx="877">
                  <c:v>252.48088560288832</c:v>
                </c:pt>
                <c:pt idx="878">
                  <c:v>247.04655730162253</c:v>
                </c:pt>
                <c:pt idx="879">
                  <c:v>256.29542285140599</c:v>
                </c:pt>
                <c:pt idx="880">
                  <c:v>259.33761147336423</c:v>
                </c:pt>
                <c:pt idx="881">
                  <c:v>258.01297108369079</c:v>
                </c:pt>
                <c:pt idx="882">
                  <c:v>258.01297108369079</c:v>
                </c:pt>
                <c:pt idx="883">
                  <c:v>262.96842159808688</c:v>
                </c:pt>
                <c:pt idx="884">
                  <c:v>259.54068503767041</c:v>
                </c:pt>
                <c:pt idx="885">
                  <c:v>263.80058902010455</c:v>
                </c:pt>
                <c:pt idx="886">
                  <c:v>267.52491405852697</c:v>
                </c:pt>
                <c:pt idx="887">
                  <c:v>264.62266326602048</c:v>
                </c:pt>
                <c:pt idx="888">
                  <c:v>267.83693413440943</c:v>
                </c:pt>
                <c:pt idx="889">
                  <c:v>268.79759380959428</c:v>
                </c:pt>
                <c:pt idx="890">
                  <c:v>272.6696436553637</c:v>
                </c:pt>
                <c:pt idx="891">
                  <c:v>269.29606004542893</c:v>
                </c:pt>
                <c:pt idx="892">
                  <c:v>275.15724855179263</c:v>
                </c:pt>
                <c:pt idx="893">
                  <c:v>274.57104713356614</c:v>
                </c:pt>
                <c:pt idx="894">
                  <c:v>278.87172242256696</c:v>
                </c:pt>
                <c:pt idx="895">
                  <c:v>276.64423390657993</c:v>
                </c:pt>
                <c:pt idx="896">
                  <c:v>267.67616934214107</c:v>
                </c:pt>
                <c:pt idx="897">
                  <c:v>265.00936430358206</c:v>
                </c:pt>
                <c:pt idx="898">
                  <c:v>269.34625544590182</c:v>
                </c:pt>
                <c:pt idx="899">
                  <c:v>265.5754790201446</c:v>
                </c:pt>
                <c:pt idx="900">
                  <c:v>269.47581538342376</c:v>
                </c:pt>
                <c:pt idx="901">
                  <c:v>271.53206156467274</c:v>
                </c:pt>
                <c:pt idx="902">
                  <c:v>273.03504794899243</c:v>
                </c:pt>
                <c:pt idx="903">
                  <c:v>267.94256370658997</c:v>
                </c:pt>
                <c:pt idx="904">
                  <c:v>269.26835719536672</c:v>
                </c:pt>
                <c:pt idx="905">
                  <c:v>271.75322881984704</c:v>
                </c:pt>
                <c:pt idx="906">
                  <c:v>267.35996394358739</c:v>
                </c:pt>
                <c:pt idx="907">
                  <c:v>267.07956156040206</c:v>
                </c:pt>
                <c:pt idx="908">
                  <c:v>270.85191815900458</c:v>
                </c:pt>
                <c:pt idx="909">
                  <c:v>270.61775362628305</c:v>
                </c:pt>
                <c:pt idx="910">
                  <c:v>273.59370311086195</c:v>
                </c:pt>
                <c:pt idx="911">
                  <c:v>275.62591927622947</c:v>
                </c:pt>
                <c:pt idx="912">
                  <c:v>278.58313445932743</c:v>
                </c:pt>
                <c:pt idx="913">
                  <c:v>278.06285899106956</c:v>
                </c:pt>
                <c:pt idx="914">
                  <c:v>279.63621289227427</c:v>
                </c:pt>
                <c:pt idx="915">
                  <c:v>281.46862972535729</c:v>
                </c:pt>
                <c:pt idx="916">
                  <c:v>284.12040176819903</c:v>
                </c:pt>
                <c:pt idx="917">
                  <c:v>283.29384324799247</c:v>
                </c:pt>
                <c:pt idx="918">
                  <c:v>281.86123861634928</c:v>
                </c:pt>
                <c:pt idx="919">
                  <c:v>281.53666257245294</c:v>
                </c:pt>
                <c:pt idx="920">
                  <c:v>280.38272355744442</c:v>
                </c:pt>
                <c:pt idx="921">
                  <c:v>279.26212476589228</c:v>
                </c:pt>
                <c:pt idx="922">
                  <c:v>281.81495805851125</c:v>
                </c:pt>
                <c:pt idx="923">
                  <c:v>275.02603726246861</c:v>
                </c:pt>
                <c:pt idx="924">
                  <c:v>277.48236612519401</c:v>
                </c:pt>
                <c:pt idx="925">
                  <c:v>274.6703560143655</c:v>
                </c:pt>
                <c:pt idx="926">
                  <c:v>274.13527532305272</c:v>
                </c:pt>
                <c:pt idx="927">
                  <c:v>272.26204447602879</c:v>
                </c:pt>
                <c:pt idx="928">
                  <c:v>272.45461202628252</c:v>
                </c:pt>
                <c:pt idx="929">
                  <c:v>271.12168640601487</c:v>
                </c:pt>
                <c:pt idx="930">
                  <c:v>267.96727704045855</c:v>
                </c:pt>
                <c:pt idx="931">
                  <c:v>268.88984173785968</c:v>
                </c:pt>
                <c:pt idx="932">
                  <c:v>272.15255700437928</c:v>
                </c:pt>
                <c:pt idx="933">
                  <c:v>271.066494242761</c:v>
                </c:pt>
                <c:pt idx="934">
                  <c:v>272.88861859866262</c:v>
                </c:pt>
                <c:pt idx="935">
                  <c:v>269.4673023801671</c:v>
                </c:pt>
                <c:pt idx="936">
                  <c:v>268.05280567518338</c:v>
                </c:pt>
                <c:pt idx="937">
                  <c:v>268.49838594597088</c:v>
                </c:pt>
                <c:pt idx="938">
                  <c:v>266.8767584761323</c:v>
                </c:pt>
                <c:pt idx="939">
                  <c:v>270.70881998386204</c:v>
                </c:pt>
                <c:pt idx="940">
                  <c:v>270.70881998386204</c:v>
                </c:pt>
                <c:pt idx="941">
                  <c:v>273.65646871513985</c:v>
                </c:pt>
                <c:pt idx="942">
                  <c:v>279.91305632760975</c:v>
                </c:pt>
                <c:pt idx="943">
                  <c:v>280.17136476254393</c:v>
                </c:pt>
                <c:pt idx="944">
                  <c:v>276.23822913588157</c:v>
                </c:pt>
                <c:pt idx="945">
                  <c:v>266.00752105331168</c:v>
                </c:pt>
                <c:pt idx="946">
                  <c:v>270.09424663337751</c:v>
                </c:pt>
                <c:pt idx="947">
                  <c:v>268.87006822360649</c:v>
                </c:pt>
                <c:pt idx="948">
                  <c:v>269.81573761044814</c:v>
                </c:pt>
                <c:pt idx="949">
                  <c:v>262.31240785883995</c:v>
                </c:pt>
                <c:pt idx="950">
                  <c:v>266.95748964915583</c:v>
                </c:pt>
                <c:pt idx="951">
                  <c:v>267.80074675267338</c:v>
                </c:pt>
                <c:pt idx="952">
                  <c:v>268.45576398652241</c:v>
                </c:pt>
                <c:pt idx="953">
                  <c:v>272.15876380942916</c:v>
                </c:pt>
                <c:pt idx="954">
                  <c:v>279.12580282745563</c:v>
                </c:pt>
                <c:pt idx="955">
                  <c:v>273.05833770372095</c:v>
                </c:pt>
                <c:pt idx="956">
                  <c:v>272.32795619020578</c:v>
                </c:pt>
                <c:pt idx="957">
                  <c:v>279.76315344417856</c:v>
                </c:pt>
                <c:pt idx="958">
                  <c:v>280.70238825330784</c:v>
                </c:pt>
                <c:pt idx="959">
                  <c:v>282.10310471221743</c:v>
                </c:pt>
                <c:pt idx="960">
                  <c:v>280.11069181960141</c:v>
                </c:pt>
                <c:pt idx="961">
                  <c:v>280.11069181960141</c:v>
                </c:pt>
                <c:pt idx="962">
                  <c:v>273.67910362346413</c:v>
                </c:pt>
                <c:pt idx="963">
                  <c:v>278.3070028135615</c:v>
                </c:pt>
                <c:pt idx="964">
                  <c:v>281.05892364889496</c:v>
                </c:pt>
                <c:pt idx="965">
                  <c:v>278.66830719926719</c:v>
                </c:pt>
                <c:pt idx="966">
                  <c:v>278.66830719926719</c:v>
                </c:pt>
                <c:pt idx="967">
                  <c:v>280.1185215048709</c:v>
                </c:pt>
                <c:pt idx="968">
                  <c:v>277.47113408578002</c:v>
                </c:pt>
                <c:pt idx="969">
                  <c:v>273.74241018781532</c:v>
                </c:pt>
                <c:pt idx="970">
                  <c:v>269.2373516416996</c:v>
                </c:pt>
                <c:pt idx="971">
                  <c:v>265.48829903361718</c:v>
                </c:pt>
                <c:pt idx="972">
                  <c:v>266.41250084702926</c:v>
                </c:pt>
                <c:pt idx="973">
                  <c:v>267.8813355677828</c:v>
                </c:pt>
                <c:pt idx="974">
                  <c:v>259.3006268873097</c:v>
                </c:pt>
                <c:pt idx="975">
                  <c:v>263.70187804254419</c:v>
                </c:pt>
                <c:pt idx="976">
                  <c:v>259.17163638144376</c:v>
                </c:pt>
                <c:pt idx="977">
                  <c:v>259.17163638144376</c:v>
                </c:pt>
                <c:pt idx="978">
                  <c:v>260.34224550818044</c:v>
                </c:pt>
                <c:pt idx="979">
                  <c:v>261.16745162820411</c:v>
                </c:pt>
                <c:pt idx="980">
                  <c:v>264.18948236954151</c:v>
                </c:pt>
                <c:pt idx="981">
                  <c:v>268.63364020005247</c:v>
                </c:pt>
                <c:pt idx="982">
                  <c:v>263.18136056583256</c:v>
                </c:pt>
                <c:pt idx="983">
                  <c:v>265.55515031002682</c:v>
                </c:pt>
                <c:pt idx="984">
                  <c:v>264.00371952757649</c:v>
                </c:pt>
                <c:pt idx="985">
                  <c:v>265.74647934642888</c:v>
                </c:pt>
                <c:pt idx="986">
                  <c:v>266.44962779099785</c:v>
                </c:pt>
                <c:pt idx="987">
                  <c:v>264.66875875857039</c:v>
                </c:pt>
                <c:pt idx="988">
                  <c:v>260.02013225619612</c:v>
                </c:pt>
                <c:pt idx="989">
                  <c:v>257.16729389563545</c:v>
                </c:pt>
                <c:pt idx="990">
                  <c:v>255.91538416421929</c:v>
                </c:pt>
                <c:pt idx="991">
                  <c:v>252.30908807228568</c:v>
                </c:pt>
                <c:pt idx="992">
                  <c:v>248.42109414014942</c:v>
                </c:pt>
                <c:pt idx="993">
                  <c:v>247.04316918326964</c:v>
                </c:pt>
                <c:pt idx="994">
                  <c:v>248.47425058523316</c:v>
                </c:pt>
                <c:pt idx="995">
                  <c:v>248.42789884843813</c:v>
                </c:pt>
                <c:pt idx="996">
                  <c:v>253.27514311241075</c:v>
                </c:pt>
                <c:pt idx="997">
                  <c:v>253.27514311241075</c:v>
                </c:pt>
                <c:pt idx="998">
                  <c:v>262.65345471338492</c:v>
                </c:pt>
                <c:pt idx="999">
                  <c:v>262.53807362409634</c:v>
                </c:pt>
                <c:pt idx="1000">
                  <c:v>265.5656278524965</c:v>
                </c:pt>
                <c:pt idx="1001">
                  <c:v>265.10041642536976</c:v>
                </c:pt>
                <c:pt idx="1002">
                  <c:v>262.27825619527385</c:v>
                </c:pt>
                <c:pt idx="1003">
                  <c:v>260.03761380803417</c:v>
                </c:pt>
                <c:pt idx="1004">
                  <c:v>260.74624303229172</c:v>
                </c:pt>
                <c:pt idx="1005">
                  <c:v>261.80762093162417</c:v>
                </c:pt>
                <c:pt idx="1006">
                  <c:v>264.03807049222223</c:v>
                </c:pt>
                <c:pt idx="1007">
                  <c:v>261.24765607694599</c:v>
                </c:pt>
                <c:pt idx="1008">
                  <c:v>266.68981406348121</c:v>
                </c:pt>
                <c:pt idx="1009">
                  <c:v>263.75889238709721</c:v>
                </c:pt>
                <c:pt idx="1010">
                  <c:v>260.12216017315268</c:v>
                </c:pt>
                <c:pt idx="1011">
                  <c:v>256.327496089428</c:v>
                </c:pt>
                <c:pt idx="1012">
                  <c:v>260.56196071263219</c:v>
                </c:pt>
                <c:pt idx="1013">
                  <c:v>256.41209939771198</c:v>
                </c:pt>
                <c:pt idx="1014">
                  <c:v>254.03147647364625</c:v>
                </c:pt>
                <c:pt idx="1015">
                  <c:v>249.73907217944827</c:v>
                </c:pt>
                <c:pt idx="1016">
                  <c:v>252.31283208542371</c:v>
                </c:pt>
                <c:pt idx="1017">
                  <c:v>251.69627995993466</c:v>
                </c:pt>
                <c:pt idx="1018">
                  <c:v>259.44950479376024</c:v>
                </c:pt>
                <c:pt idx="1019">
                  <c:v>265.89497288651154</c:v>
                </c:pt>
                <c:pt idx="1020">
                  <c:v>257.11647212034126</c:v>
                </c:pt>
                <c:pt idx="1021">
                  <c:v>254.11452808066784</c:v>
                </c:pt>
                <c:pt idx="1022">
                  <c:v>254.46743334944813</c:v>
                </c:pt>
                <c:pt idx="1023">
                  <c:v>252.65486120957524</c:v>
                </c:pt>
                <c:pt idx="1024">
                  <c:v>255.88800873735926</c:v>
                </c:pt>
                <c:pt idx="1025">
                  <c:v>256.67677123140157</c:v>
                </c:pt>
                <c:pt idx="1026">
                  <c:v>256.67677123140157</c:v>
                </c:pt>
                <c:pt idx="1027">
                  <c:v>253.9056463134709</c:v>
                </c:pt>
                <c:pt idx="1028">
                  <c:v>258.09498347794039</c:v>
                </c:pt>
                <c:pt idx="1029">
                  <c:v>257.34437290484726</c:v>
                </c:pt>
                <c:pt idx="1030">
                  <c:v>251.81479292333103</c:v>
                </c:pt>
                <c:pt idx="1031">
                  <c:v>251.557452522212</c:v>
                </c:pt>
                <c:pt idx="1032">
                  <c:v>252.50972731626283</c:v>
                </c:pt>
                <c:pt idx="1033">
                  <c:v>254.85476076183116</c:v>
                </c:pt>
                <c:pt idx="1034">
                  <c:v>257.329411088087</c:v>
                </c:pt>
                <c:pt idx="1035">
                  <c:v>256.59779106072011</c:v>
                </c:pt>
                <c:pt idx="1036">
                  <c:v>253.85093816712472</c:v>
                </c:pt>
                <c:pt idx="1037">
                  <c:v>246.80943172429022</c:v>
                </c:pt>
                <c:pt idx="1038">
                  <c:v>250.81367512899041</c:v>
                </c:pt>
                <c:pt idx="1039">
                  <c:v>253.66748152336623</c:v>
                </c:pt>
                <c:pt idx="1040">
                  <c:v>252.50124278458901</c:v>
                </c:pt>
                <c:pt idx="1041">
                  <c:v>254.340079959593</c:v>
                </c:pt>
                <c:pt idx="1042">
                  <c:v>257.76915468440092</c:v>
                </c:pt>
                <c:pt idx="1043">
                  <c:v>258.38237563470267</c:v>
                </c:pt>
                <c:pt idx="1044">
                  <c:v>258.42132475997022</c:v>
                </c:pt>
                <c:pt idx="1045">
                  <c:v>255.8644627383853</c:v>
                </c:pt>
                <c:pt idx="1046">
                  <c:v>259.54579568678281</c:v>
                </c:pt>
                <c:pt idx="1047">
                  <c:v>256.0991824669714</c:v>
                </c:pt>
                <c:pt idx="1048">
                  <c:v>255.58706410718511</c:v>
                </c:pt>
                <c:pt idx="1049">
                  <c:v>257.52597889572377</c:v>
                </c:pt>
                <c:pt idx="1050">
                  <c:v>250.45961676110667</c:v>
                </c:pt>
                <c:pt idx="1051">
                  <c:v>247.21414103797119</c:v>
                </c:pt>
                <c:pt idx="1052">
                  <c:v>251.48213094991999</c:v>
                </c:pt>
                <c:pt idx="1053">
                  <c:v>253.15774054074348</c:v>
                </c:pt>
                <c:pt idx="1054">
                  <c:v>248.41268078743263</c:v>
                </c:pt>
                <c:pt idx="1055">
                  <c:v>248.4009077879457</c:v>
                </c:pt>
                <c:pt idx="1056">
                  <c:v>247.56768691736443</c:v>
                </c:pt>
                <c:pt idx="1057">
                  <c:v>250.5336144047985</c:v>
                </c:pt>
                <c:pt idx="1058">
                  <c:v>248.90273367055053</c:v>
                </c:pt>
                <c:pt idx="1059">
                  <c:v>245.42841760067671</c:v>
                </c:pt>
                <c:pt idx="1060">
                  <c:v>246.04390204181087</c:v>
                </c:pt>
                <c:pt idx="1061">
                  <c:v>246.01330932609449</c:v>
                </c:pt>
                <c:pt idx="1062">
                  <c:v>248.31826901887467</c:v>
                </c:pt>
                <c:pt idx="1063">
                  <c:v>246.75851029845597</c:v>
                </c:pt>
                <c:pt idx="1064">
                  <c:v>248.24869870630795</c:v>
                </c:pt>
                <c:pt idx="1065">
                  <c:v>251.98896783109717</c:v>
                </c:pt>
                <c:pt idx="1066">
                  <c:v>249.21960815129998</c:v>
                </c:pt>
                <c:pt idx="1067">
                  <c:v>251.27546996618116</c:v>
                </c:pt>
                <c:pt idx="1068">
                  <c:v>253.49212504491362</c:v>
                </c:pt>
                <c:pt idx="1069">
                  <c:v>258.21456412569154</c:v>
                </c:pt>
                <c:pt idx="1070">
                  <c:v>257.83540805757156</c:v>
                </c:pt>
                <c:pt idx="1071">
                  <c:v>259.7629057414083</c:v>
                </c:pt>
                <c:pt idx="1072">
                  <c:v>259.7629057414083</c:v>
                </c:pt>
                <c:pt idx="1073">
                  <c:v>258.42956728319007</c:v>
                </c:pt>
                <c:pt idx="1074">
                  <c:v>259.78511357599069</c:v>
                </c:pt>
                <c:pt idx="1075">
                  <c:v>258.92134269706725</c:v>
                </c:pt>
                <c:pt idx="1076">
                  <c:v>255.33840753881935</c:v>
                </c:pt>
                <c:pt idx="1077">
                  <c:v>254.62105177443425</c:v>
                </c:pt>
                <c:pt idx="1078">
                  <c:v>251.74509448864163</c:v>
                </c:pt>
                <c:pt idx="1079">
                  <c:v>247.93072806962078</c:v>
                </c:pt>
                <c:pt idx="1080">
                  <c:v>246.20517932256973</c:v>
                </c:pt>
                <c:pt idx="1081">
                  <c:v>244.89195603759822</c:v>
                </c:pt>
                <c:pt idx="1082">
                  <c:v>244.77623328931605</c:v>
                </c:pt>
                <c:pt idx="1083">
                  <c:v>245.24686855296579</c:v>
                </c:pt>
                <c:pt idx="1084">
                  <c:v>243.52897866168732</c:v>
                </c:pt>
                <c:pt idx="1085">
                  <c:v>244.78199878483261</c:v>
                </c:pt>
                <c:pt idx="1086">
                  <c:v>242.3206446877434</c:v>
                </c:pt>
                <c:pt idx="1087">
                  <c:v>243.59716810248841</c:v>
                </c:pt>
                <c:pt idx="1088">
                  <c:v>245.07043015436702</c:v>
                </c:pt>
                <c:pt idx="1089">
                  <c:v>242.76770548083641</c:v>
                </c:pt>
                <c:pt idx="1090">
                  <c:v>245.90705337909262</c:v>
                </c:pt>
                <c:pt idx="1091">
                  <c:v>234.99681402988466</c:v>
                </c:pt>
                <c:pt idx="1092">
                  <c:v>232.19101072410615</c:v>
                </c:pt>
                <c:pt idx="1093">
                  <c:v>230.19446945198445</c:v>
                </c:pt>
                <c:pt idx="1094">
                  <c:v>230.34042902119799</c:v>
                </c:pt>
                <c:pt idx="1095">
                  <c:v>228.70059397416006</c:v>
                </c:pt>
                <c:pt idx="1096">
                  <c:v>232.10307624063472</c:v>
                </c:pt>
                <c:pt idx="1097">
                  <c:v>232.10307624063472</c:v>
                </c:pt>
                <c:pt idx="1098">
                  <c:v>234.62090372220362</c:v>
                </c:pt>
                <c:pt idx="1099">
                  <c:v>236.32433004942072</c:v>
                </c:pt>
                <c:pt idx="1100">
                  <c:v>237.98886419453581</c:v>
                </c:pt>
                <c:pt idx="1101">
                  <c:v>237.0625127766225</c:v>
                </c:pt>
                <c:pt idx="1102">
                  <c:v>240.61081225439671</c:v>
                </c:pt>
                <c:pt idx="1103">
                  <c:v>240.45260990458002</c:v>
                </c:pt>
                <c:pt idx="1104">
                  <c:v>241.13238317967188</c:v>
                </c:pt>
                <c:pt idx="1105">
                  <c:v>238.64223007658254</c:v>
                </c:pt>
                <c:pt idx="1106">
                  <c:v>241.0802090041947</c:v>
                </c:pt>
                <c:pt idx="1107">
                  <c:v>240.33880898813672</c:v>
                </c:pt>
                <c:pt idx="1108">
                  <c:v>240.74104127411445</c:v>
                </c:pt>
                <c:pt idx="1109">
                  <c:v>240.91353635849569</c:v>
                </c:pt>
                <c:pt idx="1110">
                  <c:v>242.00720103272099</c:v>
                </c:pt>
                <c:pt idx="1111">
                  <c:v>243.63452281911918</c:v>
                </c:pt>
                <c:pt idx="1112">
                  <c:v>242.69393560980691</c:v>
                </c:pt>
                <c:pt idx="1113">
                  <c:v>241.87133463960927</c:v>
                </c:pt>
                <c:pt idx="1114">
                  <c:v>243.50143240533026</c:v>
                </c:pt>
                <c:pt idx="1115">
                  <c:v>242.96797459423695</c:v>
                </c:pt>
                <c:pt idx="1116">
                  <c:v>241.62264959966078</c:v>
                </c:pt>
                <c:pt idx="1117">
                  <c:v>242.64069374997479</c:v>
                </c:pt>
                <c:pt idx="1118">
                  <c:v>240.8140139408255</c:v>
                </c:pt>
                <c:pt idx="1119">
                  <c:v>239.96304103836974</c:v>
                </c:pt>
                <c:pt idx="1120">
                  <c:v>238.03081707178856</c:v>
                </c:pt>
                <c:pt idx="1121">
                  <c:v>237.77127012300267</c:v>
                </c:pt>
                <c:pt idx="1122">
                  <c:v>237.63665647953405</c:v>
                </c:pt>
                <c:pt idx="1123">
                  <c:v>236.07506134202487</c:v>
                </c:pt>
                <c:pt idx="1124">
                  <c:v>235.68427463233192</c:v>
                </c:pt>
                <c:pt idx="1125">
                  <c:v>237.39037728833202</c:v>
                </c:pt>
                <c:pt idx="1126">
                  <c:v>239.5640118054568</c:v>
                </c:pt>
                <c:pt idx="1127">
                  <c:v>240.69078893047609</c:v>
                </c:pt>
                <c:pt idx="1128">
                  <c:v>240.0019047488889</c:v>
                </c:pt>
                <c:pt idx="1129">
                  <c:v>243.76727157391454</c:v>
                </c:pt>
                <c:pt idx="1130">
                  <c:v>245.69408593976414</c:v>
                </c:pt>
                <c:pt idx="1131">
                  <c:v>243.97544155154156</c:v>
                </c:pt>
                <c:pt idx="1132">
                  <c:v>243.04528917732475</c:v>
                </c:pt>
                <c:pt idx="1133">
                  <c:v>243.65221790782812</c:v>
                </c:pt>
                <c:pt idx="1134">
                  <c:v>243.13133030054007</c:v>
                </c:pt>
                <c:pt idx="1135">
                  <c:v>242.59560899861432</c:v>
                </c:pt>
                <c:pt idx="1136">
                  <c:v>242.57246160179957</c:v>
                </c:pt>
                <c:pt idx="1137">
                  <c:v>244.54310796936659</c:v>
                </c:pt>
                <c:pt idx="1138">
                  <c:v>244.4015899670695</c:v>
                </c:pt>
                <c:pt idx="1139">
                  <c:v>241.8451834908094</c:v>
                </c:pt>
                <c:pt idx="1140">
                  <c:v>243.11031827243522</c:v>
                </c:pt>
                <c:pt idx="1141">
                  <c:v>245.74707155535106</c:v>
                </c:pt>
                <c:pt idx="1142">
                  <c:v>245.74707155535106</c:v>
                </c:pt>
                <c:pt idx="1143">
                  <c:v>245.24012078784264</c:v>
                </c:pt>
                <c:pt idx="1144">
                  <c:v>243.63818141750878</c:v>
                </c:pt>
                <c:pt idx="1145">
                  <c:v>242.89322245360106</c:v>
                </c:pt>
                <c:pt idx="1146">
                  <c:v>242.45527256700339</c:v>
                </c:pt>
                <c:pt idx="1147">
                  <c:v>245.70120383546362</c:v>
                </c:pt>
                <c:pt idx="1148">
                  <c:v>244.76131417992994</c:v>
                </c:pt>
                <c:pt idx="1149">
                  <c:v>245.108610546899</c:v>
                </c:pt>
                <c:pt idx="1150">
                  <c:v>247.58355982477423</c:v>
                </c:pt>
                <c:pt idx="1151">
                  <c:v>242.63757611165849</c:v>
                </c:pt>
                <c:pt idx="1152">
                  <c:v>241.60838533667908</c:v>
                </c:pt>
                <c:pt idx="1153">
                  <c:v>242.55035341775704</c:v>
                </c:pt>
                <c:pt idx="1154">
                  <c:v>244.55083800409622</c:v>
                </c:pt>
                <c:pt idx="1155">
                  <c:v>244.0640024098345</c:v>
                </c:pt>
                <c:pt idx="1156">
                  <c:v>243.90867568988043</c:v>
                </c:pt>
                <c:pt idx="1157">
                  <c:v>241.65509296825903</c:v>
                </c:pt>
                <c:pt idx="1158">
                  <c:v>243.38469891585876</c:v>
                </c:pt>
                <c:pt idx="1159">
                  <c:v>245.8403017532228</c:v>
                </c:pt>
                <c:pt idx="1160">
                  <c:v>242.09369770126102</c:v>
                </c:pt>
                <c:pt idx="1161">
                  <c:v>244.88683115269447</c:v>
                </c:pt>
                <c:pt idx="1162">
                  <c:v>242.95852202874801</c:v>
                </c:pt>
                <c:pt idx="1163">
                  <c:v>243.66518671379251</c:v>
                </c:pt>
                <c:pt idx="1164">
                  <c:v>243.82667753142232</c:v>
                </c:pt>
                <c:pt idx="1165">
                  <c:v>243.28954688614806</c:v>
                </c:pt>
                <c:pt idx="1166">
                  <c:v>241.94721140776565</c:v>
                </c:pt>
                <c:pt idx="1167">
                  <c:v>242.26323174103123</c:v>
                </c:pt>
                <c:pt idx="1168">
                  <c:v>238.49698229693894</c:v>
                </c:pt>
                <c:pt idx="1169">
                  <c:v>237.56018180813879</c:v>
                </c:pt>
                <c:pt idx="1170">
                  <c:v>236.64372426524776</c:v>
                </c:pt>
                <c:pt idx="1171">
                  <c:v>236.5995790761196</c:v>
                </c:pt>
                <c:pt idx="1172">
                  <c:v>236.20906284646324</c:v>
                </c:pt>
                <c:pt idx="1173">
                  <c:v>236.7270036449317</c:v>
                </c:pt>
                <c:pt idx="1174">
                  <c:v>237.14960734840133</c:v>
                </c:pt>
                <c:pt idx="1175">
                  <c:v>235.52338171794082</c:v>
                </c:pt>
                <c:pt idx="1176">
                  <c:v>235.88313440238403</c:v>
                </c:pt>
                <c:pt idx="1177">
                  <c:v>233.61527318198952</c:v>
                </c:pt>
                <c:pt idx="1178">
                  <c:v>232.39703109723189</c:v>
                </c:pt>
                <c:pt idx="1179">
                  <c:v>233.19987278896775</c:v>
                </c:pt>
                <c:pt idx="1180">
                  <c:v>234.21932628263028</c:v>
                </c:pt>
                <c:pt idx="1181">
                  <c:v>235.18560909541765</c:v>
                </c:pt>
                <c:pt idx="1182">
                  <c:v>235.65913422472138</c:v>
                </c:pt>
                <c:pt idx="1183">
                  <c:v>239.03657573412522</c:v>
                </c:pt>
                <c:pt idx="1184">
                  <c:v>236.39558018537249</c:v>
                </c:pt>
                <c:pt idx="1185">
                  <c:v>235.57400419215554</c:v>
                </c:pt>
                <c:pt idx="1186">
                  <c:v>233.15878829499039</c:v>
                </c:pt>
                <c:pt idx="1187">
                  <c:v>236.69070237686441</c:v>
                </c:pt>
                <c:pt idx="1188">
                  <c:v>235.80554933925973</c:v>
                </c:pt>
                <c:pt idx="1189">
                  <c:v>238.84652791894908</c:v>
                </c:pt>
                <c:pt idx="1190">
                  <c:v>250.1292894574851</c:v>
                </c:pt>
                <c:pt idx="1191">
                  <c:v>251.18843233756789</c:v>
                </c:pt>
                <c:pt idx="1192">
                  <c:v>254.16786959103956</c:v>
                </c:pt>
                <c:pt idx="1193">
                  <c:v>255.52735919805772</c:v>
                </c:pt>
                <c:pt idx="1194">
                  <c:v>253.51891680432647</c:v>
                </c:pt>
                <c:pt idx="1195">
                  <c:v>255.07740853931071</c:v>
                </c:pt>
                <c:pt idx="1196">
                  <c:v>250.98490322793697</c:v>
                </c:pt>
                <c:pt idx="1197">
                  <c:v>250.01200077214904</c:v>
                </c:pt>
                <c:pt idx="1198">
                  <c:v>251.87044063190942</c:v>
                </c:pt>
                <c:pt idx="1199">
                  <c:v>253.80541210623059</c:v>
                </c:pt>
                <c:pt idx="1200">
                  <c:v>253.80541210623059</c:v>
                </c:pt>
                <c:pt idx="1201">
                  <c:v>256.61315147963938</c:v>
                </c:pt>
                <c:pt idx="1202">
                  <c:v>253.61093695992935</c:v>
                </c:pt>
                <c:pt idx="1203">
                  <c:v>254.69537684132817</c:v>
                </c:pt>
                <c:pt idx="1204">
                  <c:v>253.78297649898585</c:v>
                </c:pt>
                <c:pt idx="1205">
                  <c:v>258.78534818183289</c:v>
                </c:pt>
                <c:pt idx="1206">
                  <c:v>258.49856816410079</c:v>
                </c:pt>
                <c:pt idx="1207">
                  <c:v>257.22879251447893</c:v>
                </c:pt>
                <c:pt idx="1208">
                  <c:v>257.28526589895858</c:v>
                </c:pt>
                <c:pt idx="1209">
                  <c:v>261.06343070045187</c:v>
                </c:pt>
                <c:pt idx="1210">
                  <c:v>259.4115237023077</c:v>
                </c:pt>
                <c:pt idx="1211">
                  <c:v>259.45853028550709</c:v>
                </c:pt>
                <c:pt idx="1212">
                  <c:v>257.14401837669817</c:v>
                </c:pt>
                <c:pt idx="1213">
                  <c:v>257.5486849830051</c:v>
                </c:pt>
                <c:pt idx="1214">
                  <c:v>254.90494192651235</c:v>
                </c:pt>
                <c:pt idx="1215">
                  <c:v>258.11360389309016</c:v>
                </c:pt>
                <c:pt idx="1216">
                  <c:v>259.2782197516479</c:v>
                </c:pt>
                <c:pt idx="1217">
                  <c:v>258.25795481787566</c:v>
                </c:pt>
                <c:pt idx="1218">
                  <c:v>257.38201233730609</c:v>
                </c:pt>
                <c:pt idx="1219">
                  <c:v>255.24647279796494</c:v>
                </c:pt>
                <c:pt idx="1220">
                  <c:v>252.45437855930362</c:v>
                </c:pt>
                <c:pt idx="1221">
                  <c:v>250.11511060925187</c:v>
                </c:pt>
                <c:pt idx="1222">
                  <c:v>250.11511060925187</c:v>
                </c:pt>
                <c:pt idx="1223">
                  <c:v>250.98847641157826</c:v>
                </c:pt>
                <c:pt idx="1224">
                  <c:v>250.32810652016315</c:v>
                </c:pt>
                <c:pt idx="1225">
                  <c:v>248.24253460863235</c:v>
                </c:pt>
                <c:pt idx="1226">
                  <c:v>248.20871036826838</c:v>
                </c:pt>
                <c:pt idx="1227">
                  <c:v>248.20871036826838</c:v>
                </c:pt>
                <c:pt idx="1228">
                  <c:v>250.08454636511826</c:v>
                </c:pt>
                <c:pt idx="1229">
                  <c:v>249.85152069570861</c:v>
                </c:pt>
                <c:pt idx="1230">
                  <c:v>249.05630938816253</c:v>
                </c:pt>
                <c:pt idx="1231">
                  <c:v>250.68516864003186</c:v>
                </c:pt>
                <c:pt idx="1232">
                  <c:v>248.31035391885689</c:v>
                </c:pt>
                <c:pt idx="1233">
                  <c:v>248.29483690623204</c:v>
                </c:pt>
                <c:pt idx="1234">
                  <c:v>249.29589775740709</c:v>
                </c:pt>
                <c:pt idx="1235">
                  <c:v>247.75228242443478</c:v>
                </c:pt>
                <c:pt idx="1236">
                  <c:v>251.26267198971357</c:v>
                </c:pt>
                <c:pt idx="1237">
                  <c:v>251.26267198971357</c:v>
                </c:pt>
                <c:pt idx="1238">
                  <c:v>250.56977331495185</c:v>
                </c:pt>
                <c:pt idx="1239">
                  <c:v>250.90316131372415</c:v>
                </c:pt>
                <c:pt idx="1240">
                  <c:v>248.06966939367464</c:v>
                </c:pt>
                <c:pt idx="1241">
                  <c:v>247.54765715886606</c:v>
                </c:pt>
                <c:pt idx="1242">
                  <c:v>247.44822015594431</c:v>
                </c:pt>
                <c:pt idx="1243">
                  <c:v>248.25695546531935</c:v>
                </c:pt>
                <c:pt idx="1244">
                  <c:v>251.00652739507203</c:v>
                </c:pt>
                <c:pt idx="1245">
                  <c:v>251.51188375394381</c:v>
                </c:pt>
                <c:pt idx="1246">
                  <c:v>248.69301199166108</c:v>
                </c:pt>
                <c:pt idx="1247">
                  <c:v>244.20843874936847</c:v>
                </c:pt>
                <c:pt idx="1248">
                  <c:v>247.27753301707079</c:v>
                </c:pt>
                <c:pt idx="1249">
                  <c:v>247.40720684092395</c:v>
                </c:pt>
                <c:pt idx="1250">
                  <c:v>245.17687116665709</c:v>
                </c:pt>
                <c:pt idx="1251">
                  <c:v>246.10917314537517</c:v>
                </c:pt>
                <c:pt idx="1252">
                  <c:v>245.94278521550407</c:v>
                </c:pt>
                <c:pt idx="1253">
                  <c:v>245.93049972752675</c:v>
                </c:pt>
                <c:pt idx="1254">
                  <c:v>245.85665867754037</c:v>
                </c:pt>
                <c:pt idx="1255">
                  <c:v>247.7242094437961</c:v>
                </c:pt>
                <c:pt idx="1256">
                  <c:v>247.56196412922213</c:v>
                </c:pt>
                <c:pt idx="1257">
                  <c:v>248.90884082506074</c:v>
                </c:pt>
                <c:pt idx="1258">
                  <c:v>248.09281679048942</c:v>
                </c:pt>
                <c:pt idx="1259">
                  <c:v>246.37657825101329</c:v>
                </c:pt>
                <c:pt idx="1260">
                  <c:v>248.15492754836308</c:v>
                </c:pt>
                <c:pt idx="1261">
                  <c:v>248.93731240785866</c:v>
                </c:pt>
                <c:pt idx="1262">
                  <c:v>248.93731240785866</c:v>
                </c:pt>
                <c:pt idx="1263">
                  <c:v>249.80401585981033</c:v>
                </c:pt>
                <c:pt idx="1264">
                  <c:v>249.01885502099194</c:v>
                </c:pt>
                <c:pt idx="1265">
                  <c:v>247.81180226827394</c:v>
                </c:pt>
                <c:pt idx="1266">
                  <c:v>250.31747238398813</c:v>
                </c:pt>
                <c:pt idx="1267">
                  <c:v>249.87975027005285</c:v>
                </c:pt>
                <c:pt idx="1268">
                  <c:v>249.04188853147551</c:v>
                </c:pt>
                <c:pt idx="1269">
                  <c:v>252.26062943836376</c:v>
                </c:pt>
                <c:pt idx="1270">
                  <c:v>254.23278479981906</c:v>
                </c:pt>
                <c:pt idx="1271">
                  <c:v>254.45884916723458</c:v>
                </c:pt>
                <c:pt idx="1272">
                  <c:v>252.84942177062484</c:v>
                </c:pt>
                <c:pt idx="1273">
                  <c:v>251.38162626264341</c:v>
                </c:pt>
                <c:pt idx="1274">
                  <c:v>254.59199652418906</c:v>
                </c:pt>
                <c:pt idx="1275">
                  <c:v>255.72093748950095</c:v>
                </c:pt>
                <c:pt idx="1276">
                  <c:v>254.86391437570063</c:v>
                </c:pt>
                <c:pt idx="1277">
                  <c:v>256.30933121960283</c:v>
                </c:pt>
                <c:pt idx="1278">
                  <c:v>255.53973010078354</c:v>
                </c:pt>
                <c:pt idx="1279">
                  <c:v>258.40222032791274</c:v>
                </c:pt>
                <c:pt idx="1280">
                  <c:v>254.35397409199831</c:v>
                </c:pt>
                <c:pt idx="1281">
                  <c:v>253.48897893501456</c:v>
                </c:pt>
                <c:pt idx="1282">
                  <c:v>251.99790790809584</c:v>
                </c:pt>
                <c:pt idx="1283">
                  <c:v>250.5914686610439</c:v>
                </c:pt>
                <c:pt idx="1284">
                  <c:v>250.85824739186046</c:v>
                </c:pt>
                <c:pt idx="1285">
                  <c:v>254.61888793414161</c:v>
                </c:pt>
                <c:pt idx="1286">
                  <c:v>253.15486491088089</c:v>
                </c:pt>
                <c:pt idx="1287">
                  <c:v>254.75506751466412</c:v>
                </c:pt>
                <c:pt idx="1288">
                  <c:v>256.30180048595275</c:v>
                </c:pt>
                <c:pt idx="1289">
                  <c:v>255.03300710593743</c:v>
                </c:pt>
                <c:pt idx="1290">
                  <c:v>256.13833089331848</c:v>
                </c:pt>
                <c:pt idx="1291">
                  <c:v>255.12474254571237</c:v>
                </c:pt>
                <c:pt idx="1292">
                  <c:v>253.98385775141671</c:v>
                </c:pt>
                <c:pt idx="1293">
                  <c:v>254.1457186996229</c:v>
                </c:pt>
                <c:pt idx="1294">
                  <c:v>251.50281555482272</c:v>
                </c:pt>
                <c:pt idx="1295">
                  <c:v>253.56548207799261</c:v>
                </c:pt>
                <c:pt idx="1296">
                  <c:v>254.650263618385</c:v>
                </c:pt>
                <c:pt idx="1297">
                  <c:v>255.4720246768901</c:v>
                </c:pt>
                <c:pt idx="1298">
                  <c:v>255.29130130508028</c:v>
                </c:pt>
                <c:pt idx="1299">
                  <c:v>256.02502822957422</c:v>
                </c:pt>
                <c:pt idx="1300">
                  <c:v>253.59241619531952</c:v>
                </c:pt>
                <c:pt idx="1301">
                  <c:v>253.59241619531952</c:v>
                </c:pt>
                <c:pt idx="1302">
                  <c:v>252.34997326518365</c:v>
                </c:pt>
                <c:pt idx="1303">
                  <c:v>251.14218025131288</c:v>
                </c:pt>
                <c:pt idx="1304">
                  <c:v>253.1246992689066</c:v>
                </c:pt>
                <c:pt idx="1305">
                  <c:v>257.03327815540575</c:v>
                </c:pt>
                <c:pt idx="1306">
                  <c:v>255.70013899826714</c:v>
                </c:pt>
                <c:pt idx="1307">
                  <c:v>258.01198881408448</c:v>
                </c:pt>
                <c:pt idx="1308">
                  <c:v>261.71356505785133</c:v>
                </c:pt>
                <c:pt idx="1309">
                  <c:v>265.34441788994815</c:v>
                </c:pt>
                <c:pt idx="1310">
                  <c:v>263.11473706208562</c:v>
                </c:pt>
                <c:pt idx="1311">
                  <c:v>263.89454524333797</c:v>
                </c:pt>
                <c:pt idx="1312">
                  <c:v>263.96114027550237</c:v>
                </c:pt>
                <c:pt idx="1313">
                  <c:v>264.06444941368466</c:v>
                </c:pt>
                <c:pt idx="1314">
                  <c:v>261.6684233633253</c:v>
                </c:pt>
                <c:pt idx="1315">
                  <c:v>265.44194729682255</c:v>
                </c:pt>
                <c:pt idx="1316">
                  <c:v>266.63922006084948</c:v>
                </c:pt>
                <c:pt idx="1317">
                  <c:v>267.92101071841211</c:v>
                </c:pt>
                <c:pt idx="1318">
                  <c:v>266.30836603294625</c:v>
                </c:pt>
                <c:pt idx="1319">
                  <c:v>264.66144156179166</c:v>
                </c:pt>
                <c:pt idx="1320">
                  <c:v>263.3494283190891</c:v>
                </c:pt>
                <c:pt idx="1321">
                  <c:v>261.37802745457793</c:v>
                </c:pt>
                <c:pt idx="1322">
                  <c:v>261.59530833870031</c:v>
                </c:pt>
                <c:pt idx="1323">
                  <c:v>260.91066642294999</c:v>
                </c:pt>
                <c:pt idx="1324">
                  <c:v>258.02232399864027</c:v>
                </c:pt>
                <c:pt idx="1325">
                  <c:v>280.75805019767824</c:v>
                </c:pt>
                <c:pt idx="1326">
                  <c:v>276.48025182545558</c:v>
                </c:pt>
                <c:pt idx="1327">
                  <c:v>278.03788941295591</c:v>
                </c:pt>
                <c:pt idx="1328">
                  <c:v>277.00791566944957</c:v>
                </c:pt>
                <c:pt idx="1329">
                  <c:v>277.58275692613967</c:v>
                </c:pt>
                <c:pt idx="1330">
                  <c:v>279.66767399126616</c:v>
                </c:pt>
                <c:pt idx="1331">
                  <c:v>277.18999144144232</c:v>
                </c:pt>
                <c:pt idx="1332">
                  <c:v>277.18999144144232</c:v>
                </c:pt>
                <c:pt idx="1333">
                  <c:v>277.18240376462666</c:v>
                </c:pt>
                <c:pt idx="1334">
                  <c:v>275.27076475240835</c:v>
                </c:pt>
                <c:pt idx="1335">
                  <c:v>276.68803743671486</c:v>
                </c:pt>
                <c:pt idx="1336">
                  <c:v>278.33657055229747</c:v>
                </c:pt>
                <c:pt idx="1337">
                  <c:v>281.92057339490032</c:v>
                </c:pt>
                <c:pt idx="1338">
                  <c:v>280.75547351943499</c:v>
                </c:pt>
                <c:pt idx="1339">
                  <c:v>281.03596131736873</c:v>
                </c:pt>
                <c:pt idx="1340">
                  <c:v>280.92203227880282</c:v>
                </c:pt>
                <c:pt idx="1341">
                  <c:v>279.72789138888362</c:v>
                </c:pt>
                <c:pt idx="1342">
                  <c:v>282.68055111873389</c:v>
                </c:pt>
                <c:pt idx="1343">
                  <c:v>283.13158369762715</c:v>
                </c:pt>
                <c:pt idx="1344">
                  <c:v>280.7545054856198</c:v>
                </c:pt>
                <c:pt idx="1345">
                  <c:v>278.63637631915952</c:v>
                </c:pt>
                <c:pt idx="1346">
                  <c:v>281.2891021600251</c:v>
                </c:pt>
                <c:pt idx="1347">
                  <c:v>283.15928654768959</c:v>
                </c:pt>
                <c:pt idx="1348">
                  <c:v>284.13164804340437</c:v>
                </c:pt>
                <c:pt idx="1349">
                  <c:v>284.16814861255136</c:v>
                </c:pt>
                <c:pt idx="1350">
                  <c:v>283.72396344932093</c:v>
                </c:pt>
                <c:pt idx="1351">
                  <c:v>284.54260686950965</c:v>
                </c:pt>
                <c:pt idx="1352">
                  <c:v>283.81594089754958</c:v>
                </c:pt>
                <c:pt idx="1353">
                  <c:v>283.63796503347976</c:v>
                </c:pt>
                <c:pt idx="1354">
                  <c:v>283.5808510383871</c:v>
                </c:pt>
                <c:pt idx="1355">
                  <c:v>281.62160753973063</c:v>
                </c:pt>
                <c:pt idx="1356">
                  <c:v>282.20037787484688</c:v>
                </c:pt>
                <c:pt idx="1357">
                  <c:v>281.94695231636257</c:v>
                </c:pt>
                <c:pt idx="1358">
                  <c:v>281.94695231636257</c:v>
                </c:pt>
                <c:pt idx="1359">
                  <c:v>282.71639684147647</c:v>
                </c:pt>
                <c:pt idx="1360">
                  <c:v>280.62095952650611</c:v>
                </c:pt>
                <c:pt idx="1361">
                  <c:v>279.527408738612</c:v>
                </c:pt>
                <c:pt idx="1362">
                  <c:v>278.53030543744592</c:v>
                </c:pt>
                <c:pt idx="1363">
                  <c:v>277.92111321611009</c:v>
                </c:pt>
                <c:pt idx="1364">
                  <c:v>277.35971054650059</c:v>
                </c:pt>
                <c:pt idx="1365">
                  <c:v>277.2968310558914</c:v>
                </c:pt>
                <c:pt idx="1366">
                  <c:v>276.86652578927499</c:v>
                </c:pt>
                <c:pt idx="1367">
                  <c:v>276.10032702460001</c:v>
                </c:pt>
                <c:pt idx="1368">
                  <c:v>274.6660568053631</c:v>
                </c:pt>
                <c:pt idx="1369">
                  <c:v>275.79464187589008</c:v>
                </c:pt>
                <c:pt idx="1370">
                  <c:v>274.33947351487956</c:v>
                </c:pt>
                <c:pt idx="1371">
                  <c:v>273.6309724127446</c:v>
                </c:pt>
                <c:pt idx="1372">
                  <c:v>275.29731450336732</c:v>
                </c:pt>
                <c:pt idx="1373">
                  <c:v>277.59729166915793</c:v>
                </c:pt>
                <c:pt idx="1374">
                  <c:v>277.63293809082091</c:v>
                </c:pt>
                <c:pt idx="1375">
                  <c:v>276.35228629657024</c:v>
                </c:pt>
                <c:pt idx="1376">
                  <c:v>275.34659881319055</c:v>
                </c:pt>
                <c:pt idx="1377">
                  <c:v>274.29780535345481</c:v>
                </c:pt>
                <c:pt idx="1378">
                  <c:v>273.94561187424449</c:v>
                </c:pt>
                <c:pt idx="1379">
                  <c:v>274.46002219644595</c:v>
                </c:pt>
                <c:pt idx="1380">
                  <c:v>273.8032824318376</c:v>
                </c:pt>
                <c:pt idx="1381">
                  <c:v>274.56019946052044</c:v>
                </c:pt>
                <c:pt idx="1382">
                  <c:v>275.42953653388088</c:v>
                </c:pt>
                <c:pt idx="1383">
                  <c:v>274.62894409718604</c:v>
                </c:pt>
                <c:pt idx="1384">
                  <c:v>276.1453405970035</c:v>
                </c:pt>
                <c:pt idx="1385">
                  <c:v>272.71329059179317</c:v>
                </c:pt>
                <c:pt idx="1386">
                  <c:v>273.19538566751908</c:v>
                </c:pt>
                <c:pt idx="1387">
                  <c:v>277.70094246633374</c:v>
                </c:pt>
                <c:pt idx="1388">
                  <c:v>277.81545517234701</c:v>
                </c:pt>
                <c:pt idx="1389">
                  <c:v>277.03819519775504</c:v>
                </c:pt>
                <c:pt idx="1390">
                  <c:v>273.7104650719163</c:v>
                </c:pt>
                <c:pt idx="1391">
                  <c:v>272.41934997098741</c:v>
                </c:pt>
                <c:pt idx="1392">
                  <c:v>272.54458222792408</c:v>
                </c:pt>
                <c:pt idx="1393">
                  <c:v>275.30192689978054</c:v>
                </c:pt>
                <c:pt idx="1394">
                  <c:v>274.57084783248683</c:v>
                </c:pt>
                <c:pt idx="1395">
                  <c:v>272.87456787255206</c:v>
                </c:pt>
                <c:pt idx="1396">
                  <c:v>274.59217304800245</c:v>
                </c:pt>
                <c:pt idx="1397">
                  <c:v>275.52503022258509</c:v>
                </c:pt>
                <c:pt idx="1398">
                  <c:v>276.43600698578751</c:v>
                </c:pt>
                <c:pt idx="1399">
                  <c:v>276.39570546033701</c:v>
                </c:pt>
                <c:pt idx="1400">
                  <c:v>276.76308852897</c:v>
                </c:pt>
                <c:pt idx="1401">
                  <c:v>276.51857457590148</c:v>
                </c:pt>
                <c:pt idx="1402">
                  <c:v>276.51857457590148</c:v>
                </c:pt>
                <c:pt idx="1403">
                  <c:v>273.48431528975237</c:v>
                </c:pt>
                <c:pt idx="1404">
                  <c:v>273.10113049266647</c:v>
                </c:pt>
                <c:pt idx="1405">
                  <c:v>273.7380397998561</c:v>
                </c:pt>
                <c:pt idx="1406">
                  <c:v>272.38786040041288</c:v>
                </c:pt>
                <c:pt idx="1407">
                  <c:v>274.98069626686288</c:v>
                </c:pt>
                <c:pt idx="1408">
                  <c:v>278.46765371949897</c:v>
                </c:pt>
                <c:pt idx="1409">
                  <c:v>279.90327633891877</c:v>
                </c:pt>
                <c:pt idx="1410">
                  <c:v>279.43736735801355</c:v>
                </c:pt>
                <c:pt idx="1411">
                  <c:v>279.56603044067737</c:v>
                </c:pt>
                <c:pt idx="1412">
                  <c:v>280.08708887746218</c:v>
                </c:pt>
                <c:pt idx="1413">
                  <c:v>281.21409377514379</c:v>
                </c:pt>
                <c:pt idx="1414">
                  <c:v>279.88266291297305</c:v>
                </c:pt>
                <c:pt idx="1415">
                  <c:v>280.56942596164185</c:v>
                </c:pt>
                <c:pt idx="1416">
                  <c:v>279.92099989921047</c:v>
                </c:pt>
                <c:pt idx="1417">
                  <c:v>281.25294324987163</c:v>
                </c:pt>
                <c:pt idx="1418">
                  <c:v>281.93157766165154</c:v>
                </c:pt>
                <c:pt idx="1419">
                  <c:v>283.66309120529883</c:v>
                </c:pt>
                <c:pt idx="1420">
                  <c:v>283.80775531749509</c:v>
                </c:pt>
                <c:pt idx="1421">
                  <c:v>283.7333021284785</c:v>
                </c:pt>
                <c:pt idx="1422">
                  <c:v>283.63212835900606</c:v>
                </c:pt>
                <c:pt idx="1423">
                  <c:v>283.355413045793</c:v>
                </c:pt>
                <c:pt idx="1424">
                  <c:v>281.85530229133593</c:v>
                </c:pt>
                <c:pt idx="1425">
                  <c:v>284.14104366572758</c:v>
                </c:pt>
                <c:pt idx="1426">
                  <c:v>285.83513131378692</c:v>
                </c:pt>
                <c:pt idx="1427">
                  <c:v>287.65583209054864</c:v>
                </c:pt>
                <c:pt idx="1428">
                  <c:v>288.41296265610248</c:v>
                </c:pt>
                <c:pt idx="1429">
                  <c:v>288.2480552485369</c:v>
                </c:pt>
                <c:pt idx="1430">
                  <c:v>288.63448580606172</c:v>
                </c:pt>
                <c:pt idx="1431">
                  <c:v>288.05090377345266</c:v>
                </c:pt>
                <c:pt idx="1432">
                  <c:v>289.26124499398389</c:v>
                </c:pt>
                <c:pt idx="1433">
                  <c:v>289.61083332336824</c:v>
                </c:pt>
                <c:pt idx="1434">
                  <c:v>289.79184141100603</c:v>
                </c:pt>
                <c:pt idx="1435">
                  <c:v>289.84509750662954</c:v>
                </c:pt>
                <c:pt idx="1436">
                  <c:v>291.96116248333692</c:v>
                </c:pt>
                <c:pt idx="1437">
                  <c:v>293.21251701888849</c:v>
                </c:pt>
                <c:pt idx="1438">
                  <c:v>296.92064172669893</c:v>
                </c:pt>
                <c:pt idx="1439">
                  <c:v>295.14220701460073</c:v>
                </c:pt>
                <c:pt idx="1440">
                  <c:v>298.35723237993386</c:v>
                </c:pt>
                <c:pt idx="1441">
                  <c:v>298.74834651282896</c:v>
                </c:pt>
                <c:pt idx="1442">
                  <c:v>298.95598976617424</c:v>
                </c:pt>
                <c:pt idx="1443">
                  <c:v>300.40754223616943</c:v>
                </c:pt>
                <c:pt idx="1444">
                  <c:v>299.63552103281233</c:v>
                </c:pt>
                <c:pt idx="1445">
                  <c:v>300.20805609129582</c:v>
                </c:pt>
                <c:pt idx="1446">
                  <c:v>304.06619756886846</c:v>
                </c:pt>
                <c:pt idx="1447">
                  <c:v>301.29288033906238</c:v>
                </c:pt>
                <c:pt idx="1448">
                  <c:v>301.99705376061212</c:v>
                </c:pt>
                <c:pt idx="1449">
                  <c:v>300.22244847640019</c:v>
                </c:pt>
                <c:pt idx="1450">
                  <c:v>299.41546416936723</c:v>
                </c:pt>
                <c:pt idx="1451">
                  <c:v>300.59347590763139</c:v>
                </c:pt>
                <c:pt idx="1452">
                  <c:v>301.94319976174978</c:v>
                </c:pt>
                <c:pt idx="1453">
                  <c:v>301.80790280029402</c:v>
                </c:pt>
                <c:pt idx="1454">
                  <c:v>301.59338365970308</c:v>
                </c:pt>
                <c:pt idx="1455">
                  <c:v>301.24701261917494</c:v>
                </c:pt>
                <c:pt idx="1456">
                  <c:v>298.83245156841406</c:v>
                </c:pt>
                <c:pt idx="1457">
                  <c:v>299.44527391655663</c:v>
                </c:pt>
                <c:pt idx="1458">
                  <c:v>300.61770522459238</c:v>
                </c:pt>
                <c:pt idx="1459">
                  <c:v>300.09903840076254</c:v>
                </c:pt>
                <c:pt idx="1460">
                  <c:v>300.09903840076254</c:v>
                </c:pt>
                <c:pt idx="1461">
                  <c:v>299.74311514420572</c:v>
                </c:pt>
                <c:pt idx="1462">
                  <c:v>298.42849675167707</c:v>
                </c:pt>
                <c:pt idx="1463">
                  <c:v>299.58411559007067</c:v>
                </c:pt>
                <c:pt idx="1464">
                  <c:v>301.62727907902399</c:v>
                </c:pt>
                <c:pt idx="1465">
                  <c:v>306.37269472711984</c:v>
                </c:pt>
                <c:pt idx="1466">
                  <c:v>303.32892593231622</c:v>
                </c:pt>
                <c:pt idx="1467">
                  <c:v>301.6636515260484</c:v>
                </c:pt>
                <c:pt idx="1468">
                  <c:v>299.99703895538909</c:v>
                </c:pt>
                <c:pt idx="1469">
                  <c:v>299.88795008589881</c:v>
                </c:pt>
                <c:pt idx="1470">
                  <c:v>305.3204989132397</c:v>
                </c:pt>
                <c:pt idx="1471">
                  <c:v>307.80658057998892</c:v>
                </c:pt>
                <c:pt idx="1472">
                  <c:v>309.02335637823245</c:v>
                </c:pt>
                <c:pt idx="1473">
                  <c:v>311.98347566277579</c:v>
                </c:pt>
                <c:pt idx="1474">
                  <c:v>311.20020818421347</c:v>
                </c:pt>
                <c:pt idx="1475">
                  <c:v>311.99349765992065</c:v>
                </c:pt>
                <c:pt idx="1476">
                  <c:v>310.4232329254495</c:v>
                </c:pt>
                <c:pt idx="1477">
                  <c:v>311.67034519516426</c:v>
                </c:pt>
                <c:pt idx="1478">
                  <c:v>311.1808902152851</c:v>
                </c:pt>
                <c:pt idx="1479">
                  <c:v>310.00229480957358</c:v>
                </c:pt>
                <c:pt idx="1480">
                  <c:v>313.09302748020235</c:v>
                </c:pt>
                <c:pt idx="1481">
                  <c:v>315.685777931904</c:v>
                </c:pt>
                <c:pt idx="1482">
                  <c:v>315.685777931904</c:v>
                </c:pt>
                <c:pt idx="1483">
                  <c:v>314.02010492347705</c:v>
                </c:pt>
                <c:pt idx="1484">
                  <c:v>313.52653579988362</c:v>
                </c:pt>
                <c:pt idx="1485">
                  <c:v>313.80564272605164</c:v>
                </c:pt>
                <c:pt idx="1486">
                  <c:v>314.07015796603582</c:v>
                </c:pt>
                <c:pt idx="1487">
                  <c:v>314.07015796603582</c:v>
                </c:pt>
                <c:pt idx="1488">
                  <c:v>311.92140761227643</c:v>
                </c:pt>
                <c:pt idx="1489">
                  <c:v>311.78534191808512</c:v>
                </c:pt>
                <c:pt idx="1490">
                  <c:v>312.66128439865469</c:v>
                </c:pt>
                <c:pt idx="1491">
                  <c:v>315.00124990248497</c:v>
                </c:pt>
                <c:pt idx="1492">
                  <c:v>315.60126003836842</c:v>
                </c:pt>
                <c:pt idx="1493">
                  <c:v>317.49866325918777</c:v>
                </c:pt>
                <c:pt idx="1494">
                  <c:v>315.10500035020056</c:v>
                </c:pt>
                <c:pt idx="1495">
                  <c:v>316.47802819483911</c:v>
                </c:pt>
                <c:pt idx="1496">
                  <c:v>317.51040778709188</c:v>
                </c:pt>
                <c:pt idx="1497">
                  <c:v>317.51040778709188</c:v>
                </c:pt>
                <c:pt idx="1498">
                  <c:v>318.70926072396412</c:v>
                </c:pt>
                <c:pt idx="1499">
                  <c:v>320.20895864047066</c:v>
                </c:pt>
                <c:pt idx="1500">
                  <c:v>319.10991283709654</c:v>
                </c:pt>
                <c:pt idx="1501">
                  <c:v>319.74154066567712</c:v>
                </c:pt>
                <c:pt idx="1502">
                  <c:v>322.17859426684828</c:v>
                </c:pt>
                <c:pt idx="1503">
                  <c:v>326.89274811703189</c:v>
                </c:pt>
                <c:pt idx="1504">
                  <c:v>321.17196722123617</c:v>
                </c:pt>
                <c:pt idx="1505">
                  <c:v>317.71093314473762</c:v>
                </c:pt>
                <c:pt idx="1506">
                  <c:v>321.00576435665334</c:v>
                </c:pt>
                <c:pt idx="1507">
                  <c:v>320.39578916679062</c:v>
                </c:pt>
                <c:pt idx="1508">
                  <c:v>318.45123700485794</c:v>
                </c:pt>
                <c:pt idx="1509">
                  <c:v>319.26700479518405</c:v>
                </c:pt>
                <c:pt idx="1510">
                  <c:v>317.78545751271122</c:v>
                </c:pt>
                <c:pt idx="1511">
                  <c:v>315.12991298514874</c:v>
                </c:pt>
                <c:pt idx="1512">
                  <c:v>305.07266802077521</c:v>
                </c:pt>
                <c:pt idx="1513">
                  <c:v>311.48815553684034</c:v>
                </c:pt>
                <c:pt idx="1514">
                  <c:v>310.68423192495811</c:v>
                </c:pt>
                <c:pt idx="1515">
                  <c:v>302.58923421122626</c:v>
                </c:pt>
                <c:pt idx="1516">
                  <c:v>307.67870046585216</c:v>
                </c:pt>
                <c:pt idx="1517">
                  <c:v>310.33628071158466</c:v>
                </c:pt>
                <c:pt idx="1518">
                  <c:v>310.89959097724159</c:v>
                </c:pt>
                <c:pt idx="1519">
                  <c:v>311.40617161417373</c:v>
                </c:pt>
                <c:pt idx="1520">
                  <c:v>314.12913684980174</c:v>
                </c:pt>
                <c:pt idx="1521">
                  <c:v>311.84628534106406</c:v>
                </c:pt>
                <c:pt idx="1522">
                  <c:v>311.84628534106406</c:v>
                </c:pt>
                <c:pt idx="1523">
                  <c:v>313.07321125857504</c:v>
                </c:pt>
                <c:pt idx="1524">
                  <c:v>312.16596427271912</c:v>
                </c:pt>
                <c:pt idx="1525">
                  <c:v>312.3754581789463</c:v>
                </c:pt>
                <c:pt idx="1526">
                  <c:v>315.06814388626867</c:v>
                </c:pt>
                <c:pt idx="1527">
                  <c:v>318.39281331695656</c:v>
                </c:pt>
                <c:pt idx="1528">
                  <c:v>313.88771206346667</c:v>
                </c:pt>
                <c:pt idx="1529">
                  <c:v>310.42737554074665</c:v>
                </c:pt>
                <c:pt idx="1530">
                  <c:v>307.58650948075245</c:v>
                </c:pt>
                <c:pt idx="1531">
                  <c:v>309.30256295494041</c:v>
                </c:pt>
                <c:pt idx="1532">
                  <c:v>311.23672298915181</c:v>
                </c:pt>
                <c:pt idx="1533">
                  <c:v>309.05105922829495</c:v>
                </c:pt>
                <c:pt idx="1534">
                  <c:v>311.90747077249677</c:v>
                </c:pt>
                <c:pt idx="1535">
                  <c:v>314.74845071882214</c:v>
                </c:pt>
                <c:pt idx="1536">
                  <c:v>318.16822947184647</c:v>
                </c:pt>
                <c:pt idx="1537">
                  <c:v>319.12802076375596</c:v>
                </c:pt>
                <c:pt idx="1538">
                  <c:v>316.6033031591499</c:v>
                </c:pt>
                <c:pt idx="1539">
                  <c:v>315.98939889086103</c:v>
                </c:pt>
                <c:pt idx="1540">
                  <c:v>319.17524088382629</c:v>
                </c:pt>
                <c:pt idx="1541">
                  <c:v>318.16373096176443</c:v>
                </c:pt>
                <c:pt idx="1542">
                  <c:v>314.97628032437109</c:v>
                </c:pt>
                <c:pt idx="1543">
                  <c:v>316.77144209136304</c:v>
                </c:pt>
                <c:pt idx="1544">
                  <c:v>315.29799497419623</c:v>
                </c:pt>
                <c:pt idx="1545">
                  <c:v>309.62145891806853</c:v>
                </c:pt>
                <c:pt idx="1546">
                  <c:v>304.75762995711614</c:v>
                </c:pt>
                <c:pt idx="1547">
                  <c:v>311.82245462626207</c:v>
                </c:pt>
                <c:pt idx="1548">
                  <c:v>309.53953193856745</c:v>
                </c:pt>
                <c:pt idx="1549">
                  <c:v>310.96822172757595</c:v>
                </c:pt>
                <c:pt idx="1550">
                  <c:v>311.54115538821856</c:v>
                </c:pt>
                <c:pt idx="1551">
                  <c:v>311.54115538821856</c:v>
                </c:pt>
                <c:pt idx="1552">
                  <c:v>306.23613078022953</c:v>
                </c:pt>
                <c:pt idx="1553">
                  <c:v>309.96276201685856</c:v>
                </c:pt>
                <c:pt idx="1554">
                  <c:v>315.00469496400336</c:v>
                </c:pt>
                <c:pt idx="1555">
                  <c:v>315.18614436117451</c:v>
                </c:pt>
                <c:pt idx="1556">
                  <c:v>313.58605564372255</c:v>
                </c:pt>
                <c:pt idx="1557">
                  <c:v>319.13846983464271</c:v>
                </c:pt>
                <c:pt idx="1558">
                  <c:v>325.75019773514254</c:v>
                </c:pt>
                <c:pt idx="1559">
                  <c:v>320.76748568021742</c:v>
                </c:pt>
                <c:pt idx="1560">
                  <c:v>322.3881735878237</c:v>
                </c:pt>
                <c:pt idx="1561">
                  <c:v>323.81286311944905</c:v>
                </c:pt>
                <c:pt idx="1562">
                  <c:v>327.19578540854155</c:v>
                </c:pt>
                <c:pt idx="1563">
                  <c:v>326.23933952761087</c:v>
                </c:pt>
                <c:pt idx="1564">
                  <c:v>326.67375893794161</c:v>
                </c:pt>
                <c:pt idx="1565">
                  <c:v>326.89713274078281</c:v>
                </c:pt>
                <c:pt idx="1566">
                  <c:v>324.86989910240493</c:v>
                </c:pt>
                <c:pt idx="1567">
                  <c:v>327.62902324818623</c:v>
                </c:pt>
                <c:pt idx="1568">
                  <c:v>327.32353740055589</c:v>
                </c:pt>
                <c:pt idx="1569">
                  <c:v>330.74454043164059</c:v>
                </c:pt>
                <c:pt idx="1570">
                  <c:v>331.985574018428</c:v>
                </c:pt>
                <c:pt idx="1571">
                  <c:v>330.26506474153217</c:v>
                </c:pt>
                <c:pt idx="1572">
                  <c:v>330.00651429814422</c:v>
                </c:pt>
                <c:pt idx="1573">
                  <c:v>331.73012697756502</c:v>
                </c:pt>
                <c:pt idx="1574">
                  <c:v>333.71822642538712</c:v>
                </c:pt>
                <c:pt idx="1575">
                  <c:v>332.9923576577454</c:v>
                </c:pt>
                <c:pt idx="1576">
                  <c:v>334.17663314422509</c:v>
                </c:pt>
                <c:pt idx="1577">
                  <c:v>337.38660480361159</c:v>
                </c:pt>
                <c:pt idx="1578">
                  <c:v>340.42030889389611</c:v>
                </c:pt>
                <c:pt idx="1579">
                  <c:v>344.37783043122494</c:v>
                </c:pt>
                <c:pt idx="1580">
                  <c:v>343.11073111038604</c:v>
                </c:pt>
                <c:pt idx="1581">
                  <c:v>348.25780961280356</c:v>
                </c:pt>
                <c:pt idx="1582">
                  <c:v>352.84496596791706</c:v>
                </c:pt>
                <c:pt idx="1583">
                  <c:v>351.77701113295831</c:v>
                </c:pt>
                <c:pt idx="1584">
                  <c:v>355.76102547808057</c:v>
                </c:pt>
                <c:pt idx="1585">
                  <c:v>357.22728352059096</c:v>
                </c:pt>
                <c:pt idx="1586">
                  <c:v>360.29220670141336</c:v>
                </c:pt>
                <c:pt idx="1587">
                  <c:v>359.33412370447178</c:v>
                </c:pt>
                <c:pt idx="1588">
                  <c:v>352.08552920415661</c:v>
                </c:pt>
                <c:pt idx="1589">
                  <c:v>350.30552855500451</c:v>
                </c:pt>
                <c:pt idx="1590">
                  <c:v>349.80541096736755</c:v>
                </c:pt>
                <c:pt idx="1591">
                  <c:v>351.10239121435285</c:v>
                </c:pt>
                <c:pt idx="1592">
                  <c:v>351.10239121435285</c:v>
                </c:pt>
                <c:pt idx="1593">
                  <c:v>352.94406131184525</c:v>
                </c:pt>
                <c:pt idx="1594">
                  <c:v>357.03855963401492</c:v>
                </c:pt>
                <c:pt idx="1595">
                  <c:v>354.76923212710631</c:v>
                </c:pt>
                <c:pt idx="1596">
                  <c:v>361.28355874285438</c:v>
                </c:pt>
                <c:pt idx="1597">
                  <c:v>361.90096501582741</c:v>
                </c:pt>
                <c:pt idx="1598">
                  <c:v>365.1580144373703</c:v>
                </c:pt>
                <c:pt idx="1599">
                  <c:v>372.68550232698254</c:v>
                </c:pt>
                <c:pt idx="1600">
                  <c:v>382.26731456600487</c:v>
                </c:pt>
                <c:pt idx="1601">
                  <c:v>364.53404546456233</c:v>
                </c:pt>
                <c:pt idx="1602">
                  <c:v>360.83789305731841</c:v>
                </c:pt>
                <c:pt idx="1603">
                  <c:v>359.98121160251168</c:v>
                </c:pt>
                <c:pt idx="1604">
                  <c:v>359.26211907157585</c:v>
                </c:pt>
                <c:pt idx="1605">
                  <c:v>361.87764678951584</c:v>
                </c:pt>
                <c:pt idx="1606">
                  <c:v>362.46269510863897</c:v>
                </c:pt>
                <c:pt idx="1607">
                  <c:v>361.26347204119037</c:v>
                </c:pt>
                <c:pt idx="1608">
                  <c:v>358.23391056620295</c:v>
                </c:pt>
                <c:pt idx="1609">
                  <c:v>359.71315165046911</c:v>
                </c:pt>
                <c:pt idx="1610">
                  <c:v>361.47122918086677</c:v>
                </c:pt>
                <c:pt idx="1611">
                  <c:v>360.42906959992291</c:v>
                </c:pt>
                <c:pt idx="1612">
                  <c:v>356.36302862475986</c:v>
                </c:pt>
                <c:pt idx="1613">
                  <c:v>357.00678534761232</c:v>
                </c:pt>
                <c:pt idx="1614">
                  <c:v>360.97687708874639</c:v>
                </c:pt>
                <c:pt idx="1615">
                  <c:v>363.09027997246216</c:v>
                </c:pt>
                <c:pt idx="1616">
                  <c:v>365.40190201561705</c:v>
                </c:pt>
                <c:pt idx="1617">
                  <c:v>369.26434270219215</c:v>
                </c:pt>
                <c:pt idx="1618">
                  <c:v>366.85074968524651</c:v>
                </c:pt>
                <c:pt idx="1619">
                  <c:v>366.85074968524651</c:v>
                </c:pt>
                <c:pt idx="1620">
                  <c:v>371.99680321068331</c:v>
                </c:pt>
                <c:pt idx="1621">
                  <c:v>372.92954649893477</c:v>
                </c:pt>
                <c:pt idx="1622">
                  <c:v>373.58843586804437</c:v>
                </c:pt>
                <c:pt idx="1623">
                  <c:v>369.23427671075768</c:v>
                </c:pt>
                <c:pt idx="1624">
                  <c:v>369.77139312024053</c:v>
                </c:pt>
                <c:pt idx="1625">
                  <c:v>372.90336687855216</c:v>
                </c:pt>
                <c:pt idx="1626">
                  <c:v>373.33347284408899</c:v>
                </c:pt>
                <c:pt idx="1627">
                  <c:v>372.40474404901209</c:v>
                </c:pt>
                <c:pt idx="1628">
                  <c:v>374.37457897646931</c:v>
                </c:pt>
                <c:pt idx="1629">
                  <c:v>370.88747916591927</c:v>
                </c:pt>
                <c:pt idx="1630">
                  <c:v>374.28934929336378</c:v>
                </c:pt>
                <c:pt idx="1631">
                  <c:v>365.80235482767</c:v>
                </c:pt>
                <c:pt idx="1632">
                  <c:v>367.06078455154693</c:v>
                </c:pt>
                <c:pt idx="1633">
                  <c:v>364.0035486980799</c:v>
                </c:pt>
                <c:pt idx="1634">
                  <c:v>364.5597410680374</c:v>
                </c:pt>
                <c:pt idx="1635">
                  <c:v>364.86941223833895</c:v>
                </c:pt>
                <c:pt idx="1636">
                  <c:v>363.0662499565808</c:v>
                </c:pt>
                <c:pt idx="1637">
                  <c:v>362.45193285034139</c:v>
                </c:pt>
                <c:pt idx="1638">
                  <c:v>365.37271864324936</c:v>
                </c:pt>
                <c:pt idx="1639">
                  <c:v>364.61407908380721</c:v>
                </c:pt>
                <c:pt idx="1640">
                  <c:v>365.06600851755866</c:v>
                </c:pt>
                <c:pt idx="1641">
                  <c:v>361.4479678977209</c:v>
                </c:pt>
                <c:pt idx="1642">
                  <c:v>363.3108635601892</c:v>
                </c:pt>
                <c:pt idx="1643">
                  <c:v>364.46542895001926</c:v>
                </c:pt>
                <c:pt idx="1644">
                  <c:v>367.82812217953381</c:v>
                </c:pt>
                <c:pt idx="1645">
                  <c:v>372.86363478475761</c:v>
                </c:pt>
                <c:pt idx="1646">
                  <c:v>372.56714595729147</c:v>
                </c:pt>
                <c:pt idx="1647">
                  <c:v>376.66244148377939</c:v>
                </c:pt>
                <c:pt idx="1648">
                  <c:v>375.73993372954379</c:v>
                </c:pt>
                <c:pt idx="1649">
                  <c:v>370.82832945265653</c:v>
                </c:pt>
                <c:pt idx="1650">
                  <c:v>374.34199324995711</c:v>
                </c:pt>
                <c:pt idx="1651">
                  <c:v>379.93137779114039</c:v>
                </c:pt>
                <c:pt idx="1652">
                  <c:v>382.55580287870481</c:v>
                </c:pt>
                <c:pt idx="1653">
                  <c:v>388.13668865242295</c:v>
                </c:pt>
                <c:pt idx="1654">
                  <c:v>397.11088884295481</c:v>
                </c:pt>
                <c:pt idx="1655">
                  <c:v>398.37600938878921</c:v>
                </c:pt>
                <c:pt idx="1656">
                  <c:v>401.59134794153312</c:v>
                </c:pt>
                <c:pt idx="1657">
                  <c:v>402.33327468187292</c:v>
                </c:pt>
                <c:pt idx="1658">
                  <c:v>406.93376997352726</c:v>
                </c:pt>
                <c:pt idx="1659">
                  <c:v>409.56404597135662</c:v>
                </c:pt>
                <c:pt idx="1660">
                  <c:v>408.17108801875958</c:v>
                </c:pt>
                <c:pt idx="1661">
                  <c:v>401.81856540805211</c:v>
                </c:pt>
                <c:pt idx="1662">
                  <c:v>401.81856540805211</c:v>
                </c:pt>
                <c:pt idx="1663">
                  <c:v>406.86842769100605</c:v>
                </c:pt>
                <c:pt idx="1664">
                  <c:v>400.82618838963037</c:v>
                </c:pt>
                <c:pt idx="1665">
                  <c:v>401.03340456923371</c:v>
                </c:pt>
                <c:pt idx="1666">
                  <c:v>393.15614328494894</c:v>
                </c:pt>
                <c:pt idx="1667">
                  <c:v>396.95317051004588</c:v>
                </c:pt>
                <c:pt idx="1668">
                  <c:v>402.29925114042953</c:v>
                </c:pt>
                <c:pt idx="1669">
                  <c:v>400.05721364563271</c:v>
                </c:pt>
                <c:pt idx="1670">
                  <c:v>408.05332955230745</c:v>
                </c:pt>
                <c:pt idx="1671">
                  <c:v>408.24998277469268</c:v>
                </c:pt>
                <c:pt idx="1672">
                  <c:v>405.32894073753954</c:v>
                </c:pt>
                <c:pt idx="1673">
                  <c:v>405.84276739229375</c:v>
                </c:pt>
                <c:pt idx="1674">
                  <c:v>404.02636582453454</c:v>
                </c:pt>
                <c:pt idx="1675">
                  <c:v>405.74620601923459</c:v>
                </c:pt>
                <c:pt idx="1676">
                  <c:v>401.32499628445873</c:v>
                </c:pt>
                <c:pt idx="1677">
                  <c:v>403.00342456197927</c:v>
                </c:pt>
                <c:pt idx="1678">
                  <c:v>407.84840533511937</c:v>
                </c:pt>
                <c:pt idx="1679">
                  <c:v>400.84295815189842</c:v>
                </c:pt>
                <c:pt idx="1680">
                  <c:v>395.47738872308963</c:v>
                </c:pt>
                <c:pt idx="1681">
                  <c:v>397.14801578692345</c:v>
                </c:pt>
                <c:pt idx="1682">
                  <c:v>397.6967058948137</c:v>
                </c:pt>
                <c:pt idx="1683">
                  <c:v>386.91574176729966</c:v>
                </c:pt>
                <c:pt idx="1684">
                  <c:v>383.37048874888478</c:v>
                </c:pt>
                <c:pt idx="1685">
                  <c:v>383.37598376436478</c:v>
                </c:pt>
                <c:pt idx="1686">
                  <c:v>376.15261508640856</c:v>
                </c:pt>
                <c:pt idx="1687">
                  <c:v>364.17282649360516</c:v>
                </c:pt>
                <c:pt idx="1688">
                  <c:v>359.99272835775355</c:v>
                </c:pt>
                <c:pt idx="1689">
                  <c:v>352.82826738460619</c:v>
                </c:pt>
                <c:pt idx="1690">
                  <c:v>347.0271254463633</c:v>
                </c:pt>
                <c:pt idx="1691">
                  <c:v>353.31080376986534</c:v>
                </c:pt>
                <c:pt idx="1692">
                  <c:v>345.8627800678421</c:v>
                </c:pt>
                <c:pt idx="1693">
                  <c:v>351.8872673373433</c:v>
                </c:pt>
                <c:pt idx="1694">
                  <c:v>346.89437669156791</c:v>
                </c:pt>
                <c:pt idx="1695">
                  <c:v>344.26874156173466</c:v>
                </c:pt>
                <c:pt idx="1696">
                  <c:v>346.17868651477647</c:v>
                </c:pt>
                <c:pt idx="1697">
                  <c:v>341.98986183879731</c:v>
                </c:pt>
                <c:pt idx="1698">
                  <c:v>341.58861182242612</c:v>
                </c:pt>
                <c:pt idx="1699">
                  <c:v>334.03258117105895</c:v>
                </c:pt>
                <c:pt idx="1700">
                  <c:v>335.65042192038544</c:v>
                </c:pt>
                <c:pt idx="1701">
                  <c:v>329.60085118643929</c:v>
                </c:pt>
                <c:pt idx="1702">
                  <c:v>328.69044385489281</c:v>
                </c:pt>
                <c:pt idx="1703">
                  <c:v>336.26418383076026</c:v>
                </c:pt>
                <c:pt idx="1704">
                  <c:v>340.99737093404434</c:v>
                </c:pt>
                <c:pt idx="1705">
                  <c:v>341.87583314969157</c:v>
                </c:pt>
                <c:pt idx="1706">
                  <c:v>342.01534390540138</c:v>
                </c:pt>
                <c:pt idx="1707">
                  <c:v>345.18209570210064</c:v>
                </c:pt>
                <c:pt idx="1708">
                  <c:v>349.31292376392042</c:v>
                </c:pt>
                <c:pt idx="1709">
                  <c:v>355.45581011048677</c:v>
                </c:pt>
                <c:pt idx="1710">
                  <c:v>354.00690549769172</c:v>
                </c:pt>
                <c:pt idx="1711">
                  <c:v>349.14872814592474</c:v>
                </c:pt>
                <c:pt idx="1712">
                  <c:v>343.5279679204981</c:v>
                </c:pt>
                <c:pt idx="1713">
                  <c:v>350.05445190210088</c:v>
                </c:pt>
                <c:pt idx="1714">
                  <c:v>346.74739214537345</c:v>
                </c:pt>
                <c:pt idx="1715">
                  <c:v>349.27370415861611</c:v>
                </c:pt>
                <c:pt idx="1716">
                  <c:v>346.35801477902902</c:v>
                </c:pt>
                <c:pt idx="1717">
                  <c:v>343.07247953889686</c:v>
                </c:pt>
                <c:pt idx="1718">
                  <c:v>336.18846365630907</c:v>
                </c:pt>
                <c:pt idx="1719">
                  <c:v>341.82388674687661</c:v>
                </c:pt>
                <c:pt idx="1720">
                  <c:v>341.82388674687661</c:v>
                </c:pt>
                <c:pt idx="1721">
                  <c:v>342.34814823672622</c:v>
                </c:pt>
                <c:pt idx="1722">
                  <c:v>355.80108499507702</c:v>
                </c:pt>
                <c:pt idx="1723">
                  <c:v>354.84103745892236</c:v>
                </c:pt>
                <c:pt idx="1724">
                  <c:v>357.54884157671046</c:v>
                </c:pt>
                <c:pt idx="1725">
                  <c:v>357.40816348610593</c:v>
                </c:pt>
                <c:pt idx="1726">
                  <c:v>359.18272606294357</c:v>
                </c:pt>
                <c:pt idx="1727">
                  <c:v>359.52280488367336</c:v>
                </c:pt>
                <c:pt idx="1728">
                  <c:v>352.28354906251587</c:v>
                </c:pt>
                <c:pt idx="1729">
                  <c:v>352.28354906251587</c:v>
                </c:pt>
                <c:pt idx="1730">
                  <c:v>354.02337630834012</c:v>
                </c:pt>
                <c:pt idx="1731">
                  <c:v>346.23019160805762</c:v>
                </c:pt>
                <c:pt idx="1732">
                  <c:v>349.54307380346717</c:v>
                </c:pt>
                <c:pt idx="1733">
                  <c:v>348.65807735956787</c:v>
                </c:pt>
                <c:pt idx="1734">
                  <c:v>346.60371030278361</c:v>
                </c:pt>
                <c:pt idx="1735">
                  <c:v>349.41990573628334</c:v>
                </c:pt>
                <c:pt idx="1736">
                  <c:v>345.43070956309185</c:v>
                </c:pt>
                <c:pt idx="1737">
                  <c:v>339.18847162835215</c:v>
                </c:pt>
                <c:pt idx="1738">
                  <c:v>340.10383301530544</c:v>
                </c:pt>
                <c:pt idx="1739">
                  <c:v>333.13887242282317</c:v>
                </c:pt>
                <c:pt idx="1740">
                  <c:v>328.26633115753469</c:v>
                </c:pt>
                <c:pt idx="1741">
                  <c:v>325.32231255306363</c:v>
                </c:pt>
                <c:pt idx="1742">
                  <c:v>320.55970006895785</c:v>
                </c:pt>
                <c:pt idx="1743">
                  <c:v>320.55970006895785</c:v>
                </c:pt>
                <c:pt idx="1744">
                  <c:v>333.89124823404973</c:v>
                </c:pt>
                <c:pt idx="1745">
                  <c:v>333.24596828151755</c:v>
                </c:pt>
                <c:pt idx="1746">
                  <c:v>332.09772358306861</c:v>
                </c:pt>
                <c:pt idx="1747">
                  <c:v>334.51148742951113</c:v>
                </c:pt>
                <c:pt idx="1748">
                  <c:v>334.51148742951113</c:v>
                </c:pt>
                <c:pt idx="1749">
                  <c:v>328.63562182221517</c:v>
                </c:pt>
                <c:pt idx="1750">
                  <c:v>317.45347885728705</c:v>
                </c:pt>
                <c:pt idx="1751">
                  <c:v>324.86498775437195</c:v>
                </c:pt>
                <c:pt idx="1752">
                  <c:v>327.6008079096332</c:v>
                </c:pt>
                <c:pt idx="1753">
                  <c:v>328.86057579790162</c:v>
                </c:pt>
                <c:pt idx="1754">
                  <c:v>329.90071389646681</c:v>
                </c:pt>
                <c:pt idx="1755">
                  <c:v>333.46682234928113</c:v>
                </c:pt>
                <c:pt idx="1756">
                  <c:v>332.09087616740578</c:v>
                </c:pt>
                <c:pt idx="1757">
                  <c:v>328.47074288623242</c:v>
                </c:pt>
                <c:pt idx="1758">
                  <c:v>334.17499602821391</c:v>
                </c:pt>
                <c:pt idx="1759">
                  <c:v>335.48503049591204</c:v>
                </c:pt>
                <c:pt idx="1760">
                  <c:v>339.90528643266413</c:v>
                </c:pt>
                <c:pt idx="1761">
                  <c:v>345.08315695187758</c:v>
                </c:pt>
                <c:pt idx="1762">
                  <c:v>345.08315695187758</c:v>
                </c:pt>
                <c:pt idx="1763">
                  <c:v>341.9600236200248</c:v>
                </c:pt>
                <c:pt idx="1764">
                  <c:v>341.92594313541571</c:v>
                </c:pt>
                <c:pt idx="1765">
                  <c:v>342.36125940060458</c:v>
                </c:pt>
                <c:pt idx="1766">
                  <c:v>346.19525697596458</c:v>
                </c:pt>
                <c:pt idx="1767">
                  <c:v>343.50533301217359</c:v>
                </c:pt>
                <c:pt idx="1768">
                  <c:v>339.93502500089659</c:v>
                </c:pt>
                <c:pt idx="1769">
                  <c:v>344.39823032029932</c:v>
                </c:pt>
                <c:pt idx="1770">
                  <c:v>339.34019669308231</c:v>
                </c:pt>
                <c:pt idx="1771">
                  <c:v>340.08309146723713</c:v>
                </c:pt>
                <c:pt idx="1772">
                  <c:v>342.82405074319337</c:v>
                </c:pt>
                <c:pt idx="1773">
                  <c:v>345.10582033178468</c:v>
                </c:pt>
                <c:pt idx="1774">
                  <c:v>346.43723695816408</c:v>
                </c:pt>
                <c:pt idx="1775">
                  <c:v>344.21333586160949</c:v>
                </c:pt>
                <c:pt idx="1776">
                  <c:v>345.98638944455888</c:v>
                </c:pt>
                <c:pt idx="1777">
                  <c:v>348.15558239476718</c:v>
                </c:pt>
                <c:pt idx="1778">
                  <c:v>347.73350541557932</c:v>
                </c:pt>
                <c:pt idx="1779">
                  <c:v>351.77799340256439</c:v>
                </c:pt>
                <c:pt idx="1780">
                  <c:v>350.18926484664877</c:v>
                </c:pt>
                <c:pt idx="1781">
                  <c:v>351.32095331970066</c:v>
                </c:pt>
                <c:pt idx="1782">
                  <c:v>351.32095331970066</c:v>
                </c:pt>
                <c:pt idx="1783">
                  <c:v>352.48827397862414</c:v>
                </c:pt>
                <c:pt idx="1784">
                  <c:v>354.4447984411234</c:v>
                </c:pt>
                <c:pt idx="1785">
                  <c:v>357.17871100033716</c:v>
                </c:pt>
                <c:pt idx="1786">
                  <c:v>357.01568271723625</c:v>
                </c:pt>
                <c:pt idx="1787">
                  <c:v>357.76485547539806</c:v>
                </c:pt>
                <c:pt idx="1788">
                  <c:v>360.58648898121231</c:v>
                </c:pt>
                <c:pt idx="1789">
                  <c:v>356.68925602045812</c:v>
                </c:pt>
                <c:pt idx="1790">
                  <c:v>357.37479479106656</c:v>
                </c:pt>
                <c:pt idx="1791">
                  <c:v>362.93116653199564</c:v>
                </c:pt>
                <c:pt idx="1792">
                  <c:v>361.03192689408587</c:v>
                </c:pt>
                <c:pt idx="1793">
                  <c:v>361.10176768668919</c:v>
                </c:pt>
                <c:pt idx="1794">
                  <c:v>364.41843660261088</c:v>
                </c:pt>
                <c:pt idx="1795">
                  <c:v>365.51926187990983</c:v>
                </c:pt>
                <c:pt idx="1796">
                  <c:v>363.40679855842637</c:v>
                </c:pt>
                <c:pt idx="1797">
                  <c:v>366.33542827239512</c:v>
                </c:pt>
                <c:pt idx="1798">
                  <c:v>364.09084257093798</c:v>
                </c:pt>
                <c:pt idx="1799">
                  <c:v>367.23663928269792</c:v>
                </c:pt>
                <c:pt idx="1800">
                  <c:v>369.28699184630779</c:v>
                </c:pt>
                <c:pt idx="1801">
                  <c:v>369.53489391772933</c:v>
                </c:pt>
                <c:pt idx="1802">
                  <c:v>369.12402050637246</c:v>
                </c:pt>
                <c:pt idx="1803">
                  <c:v>367.69599979955973</c:v>
                </c:pt>
                <c:pt idx="1804">
                  <c:v>367.67718008333026</c:v>
                </c:pt>
                <c:pt idx="1805">
                  <c:v>373.15562510214147</c:v>
                </c:pt>
                <c:pt idx="1806">
                  <c:v>372.41539242097826</c:v>
                </c:pt>
                <c:pt idx="1807">
                  <c:v>370.74416745390562</c:v>
                </c:pt>
                <c:pt idx="1808">
                  <c:v>373.13666302799805</c:v>
                </c:pt>
                <c:pt idx="1809">
                  <c:v>377.49026698942015</c:v>
                </c:pt>
                <c:pt idx="1810">
                  <c:v>378.03098505412697</c:v>
                </c:pt>
                <c:pt idx="1811">
                  <c:v>377.98104589789932</c:v>
                </c:pt>
                <c:pt idx="1812">
                  <c:v>379.95278842140408</c:v>
                </c:pt>
                <c:pt idx="1813">
                  <c:v>378.88491900119374</c:v>
                </c:pt>
                <c:pt idx="1814">
                  <c:v>379.92068671179948</c:v>
                </c:pt>
                <c:pt idx="1815">
                  <c:v>380.50038237335656</c:v>
                </c:pt>
                <c:pt idx="1816">
                  <c:v>382.63415667456434</c:v>
                </c:pt>
                <c:pt idx="1817">
                  <c:v>381.65372348512636</c:v>
                </c:pt>
                <c:pt idx="1818">
                  <c:v>380.34746150214892</c:v>
                </c:pt>
                <c:pt idx="1819">
                  <c:v>379.31881168724266</c:v>
                </c:pt>
                <c:pt idx="1820">
                  <c:v>380.20897572341971</c:v>
                </c:pt>
                <c:pt idx="1821">
                  <c:v>387.42239358318807</c:v>
                </c:pt>
                <c:pt idx="1822">
                  <c:v>384.19438517609905</c:v>
                </c:pt>
                <c:pt idx="1823">
                  <c:v>387.63430757395292</c:v>
                </c:pt>
                <c:pt idx="1824">
                  <c:v>391.47401370166392</c:v>
                </c:pt>
                <c:pt idx="1825">
                  <c:v>392.13720227977598</c:v>
                </c:pt>
                <c:pt idx="1826">
                  <c:v>392.13720227977598</c:v>
                </c:pt>
                <c:pt idx="1827">
                  <c:v>390.93951667779845</c:v>
                </c:pt>
                <c:pt idx="1828">
                  <c:v>394.86079389022552</c:v>
                </c:pt>
                <c:pt idx="1829">
                  <c:v>397.40619609973419</c:v>
                </c:pt>
                <c:pt idx="1830">
                  <c:v>394.14460546073502</c:v>
                </c:pt>
                <c:pt idx="1831">
                  <c:v>392.06834375677914</c:v>
                </c:pt>
                <c:pt idx="1832">
                  <c:v>393.19749825896207</c:v>
                </c:pt>
                <c:pt idx="1833">
                  <c:v>394.58893298187951</c:v>
                </c:pt>
                <c:pt idx="1834">
                  <c:v>390.1701290958502</c:v>
                </c:pt>
                <c:pt idx="1835">
                  <c:v>392.95933346885755</c:v>
                </c:pt>
                <c:pt idx="1836">
                  <c:v>395.22810577990157</c:v>
                </c:pt>
                <c:pt idx="1837">
                  <c:v>393.82956739707606</c:v>
                </c:pt>
                <c:pt idx="1838">
                  <c:v>389.37312407858781</c:v>
                </c:pt>
                <c:pt idx="1839">
                  <c:v>384.87680630839111</c:v>
                </c:pt>
                <c:pt idx="1840">
                  <c:v>383.88374597198225</c:v>
                </c:pt>
                <c:pt idx="1841">
                  <c:v>387.57060240744255</c:v>
                </c:pt>
                <c:pt idx="1842">
                  <c:v>380.0335338302188</c:v>
                </c:pt>
                <c:pt idx="1843">
                  <c:v>383.00515563421243</c:v>
                </c:pt>
                <c:pt idx="1844">
                  <c:v>385.96585858620307</c:v>
                </c:pt>
                <c:pt idx="1845">
                  <c:v>390.9552329915029</c:v>
                </c:pt>
                <c:pt idx="1846">
                  <c:v>396.6540622969614</c:v>
                </c:pt>
                <c:pt idx="1847">
                  <c:v>393.19190359294231</c:v>
                </c:pt>
                <c:pt idx="1848">
                  <c:v>393.1857537310579</c:v>
                </c:pt>
                <c:pt idx="1849">
                  <c:v>389.38516755811128</c:v>
                </c:pt>
                <c:pt idx="1850">
                  <c:v>385.80123589446538</c:v>
                </c:pt>
                <c:pt idx="1851">
                  <c:v>386.4292193604478</c:v>
                </c:pt>
                <c:pt idx="1852">
                  <c:v>386.4292193604478</c:v>
                </c:pt>
                <c:pt idx="1853">
                  <c:v>382.89395986759507</c:v>
                </c:pt>
                <c:pt idx="1854">
                  <c:v>377.36657219795427</c:v>
                </c:pt>
                <c:pt idx="1855">
                  <c:v>376.2793705730241</c:v>
                </c:pt>
                <c:pt idx="1856">
                  <c:v>369.31650264187749</c:v>
                </c:pt>
                <c:pt idx="1857">
                  <c:v>367.85125534055646</c:v>
                </c:pt>
                <c:pt idx="1858">
                  <c:v>370.30589014410538</c:v>
                </c:pt>
                <c:pt idx="1859">
                  <c:v>371.71862161095555</c:v>
                </c:pt>
                <c:pt idx="1860">
                  <c:v>374.79336748784334</c:v>
                </c:pt>
                <c:pt idx="1861">
                  <c:v>376.87409923029844</c:v>
                </c:pt>
                <c:pt idx="1862">
                  <c:v>380.2462450253019</c:v>
                </c:pt>
                <c:pt idx="1863">
                  <c:v>379.40062478041216</c:v>
                </c:pt>
                <c:pt idx="1864">
                  <c:v>375.66035565562288</c:v>
                </c:pt>
                <c:pt idx="1865">
                  <c:v>377.12622933176544</c:v>
                </c:pt>
                <c:pt idx="1866">
                  <c:v>381.17399155077226</c:v>
                </c:pt>
                <c:pt idx="1867">
                  <c:v>380.74267554296654</c:v>
                </c:pt>
                <c:pt idx="1868">
                  <c:v>382.55289877725858</c:v>
                </c:pt>
                <c:pt idx="1869">
                  <c:v>385.17501766661633</c:v>
                </c:pt>
                <c:pt idx="1870">
                  <c:v>386.06855558535506</c:v>
                </c:pt>
                <c:pt idx="1871">
                  <c:v>383.70051710088597</c:v>
                </c:pt>
                <c:pt idx="1872">
                  <c:v>382.61305923171062</c:v>
                </c:pt>
                <c:pt idx="1873">
                  <c:v>381.97313193674444</c:v>
                </c:pt>
                <c:pt idx="1874">
                  <c:v>382.24445188501738</c:v>
                </c:pt>
                <c:pt idx="1875">
                  <c:v>385.99413086792134</c:v>
                </c:pt>
                <c:pt idx="1876">
                  <c:v>384.34636648507416</c:v>
                </c:pt>
                <c:pt idx="1877">
                  <c:v>387.10796765855895</c:v>
                </c:pt>
                <c:pt idx="1878">
                  <c:v>387.63067744714596</c:v>
                </c:pt>
                <c:pt idx="1879">
                  <c:v>391.99315030660966</c:v>
                </c:pt>
                <c:pt idx="1880">
                  <c:v>391.99315030660966</c:v>
                </c:pt>
                <c:pt idx="1881">
                  <c:v>387.55535587485406</c:v>
                </c:pt>
                <c:pt idx="1882">
                  <c:v>383.81350657721958</c:v>
                </c:pt>
                <c:pt idx="1883">
                  <c:v>382.52744518223727</c:v>
                </c:pt>
                <c:pt idx="1884">
                  <c:v>381.16248903132191</c:v>
                </c:pt>
                <c:pt idx="1885">
                  <c:v>381.51106661951695</c:v>
                </c:pt>
                <c:pt idx="1886">
                  <c:v>380.40641191433161</c:v>
                </c:pt>
                <c:pt idx="1887">
                  <c:v>382.20893358547698</c:v>
                </c:pt>
                <c:pt idx="1888">
                  <c:v>381.56181721585426</c:v>
                </c:pt>
                <c:pt idx="1889">
                  <c:v>380.04640298564328</c:v>
                </c:pt>
                <c:pt idx="1890">
                  <c:v>380.24275725640916</c:v>
                </c:pt>
                <c:pt idx="1891">
                  <c:v>377.4670341778567</c:v>
                </c:pt>
                <c:pt idx="1892">
                  <c:v>378.30153626966393</c:v>
                </c:pt>
                <c:pt idx="1893">
                  <c:v>383.95733077772337</c:v>
                </c:pt>
                <c:pt idx="1894">
                  <c:v>383.47439579030492</c:v>
                </c:pt>
                <c:pt idx="1895">
                  <c:v>383.6319290579259</c:v>
                </c:pt>
                <c:pt idx="1896">
                  <c:v>383.55220862609173</c:v>
                </c:pt>
                <c:pt idx="1897">
                  <c:v>385.59535787925364</c:v>
                </c:pt>
                <c:pt idx="1898">
                  <c:v>383.72967200167119</c:v>
                </c:pt>
                <c:pt idx="1899">
                  <c:v>377.04353361952906</c:v>
                </c:pt>
                <c:pt idx="1900">
                  <c:v>380.7024309606818</c:v>
                </c:pt>
                <c:pt idx="1901">
                  <c:v>382.21118284051812</c:v>
                </c:pt>
                <c:pt idx="1902">
                  <c:v>378.8646045268672</c:v>
                </c:pt>
                <c:pt idx="1903">
                  <c:v>385.16559357271035</c:v>
                </c:pt>
                <c:pt idx="1904">
                  <c:v>386.73225665195758</c:v>
                </c:pt>
                <c:pt idx="1905">
                  <c:v>387.76597440860195</c:v>
                </c:pt>
                <c:pt idx="1906">
                  <c:v>385.86852848040837</c:v>
                </c:pt>
                <c:pt idx="1907">
                  <c:v>385.59147150820178</c:v>
                </c:pt>
                <c:pt idx="1908">
                  <c:v>388.37815614613146</c:v>
                </c:pt>
                <c:pt idx="1909">
                  <c:v>383.37569904853598</c:v>
                </c:pt>
                <c:pt idx="1910">
                  <c:v>383.47445273347057</c:v>
                </c:pt>
                <c:pt idx="1911">
                  <c:v>387.01708636626802</c:v>
                </c:pt>
                <c:pt idx="1912">
                  <c:v>395.25938181360499</c:v>
                </c:pt>
                <c:pt idx="1913">
                  <c:v>392.72159575249469</c:v>
                </c:pt>
                <c:pt idx="1914">
                  <c:v>394.64123527947919</c:v>
                </c:pt>
                <c:pt idx="1915">
                  <c:v>397.58042795066604</c:v>
                </c:pt>
                <c:pt idx="1916">
                  <c:v>394.04213623424522</c:v>
                </c:pt>
                <c:pt idx="1917">
                  <c:v>401.14908461014079</c:v>
                </c:pt>
                <c:pt idx="1918">
                  <c:v>401.06046680868224</c:v>
                </c:pt>
                <c:pt idx="1919">
                  <c:v>401.87795712976771</c:v>
                </c:pt>
                <c:pt idx="1920">
                  <c:v>407.57873673864782</c:v>
                </c:pt>
                <c:pt idx="1921">
                  <c:v>405.87973774255585</c:v>
                </c:pt>
                <c:pt idx="1922">
                  <c:v>405.87973774255585</c:v>
                </c:pt>
                <c:pt idx="1923">
                  <c:v>406.79750497825563</c:v>
                </c:pt>
                <c:pt idx="1924">
                  <c:v>405.46849420062262</c:v>
                </c:pt>
                <c:pt idx="1925">
                  <c:v>408.49530816787012</c:v>
                </c:pt>
                <c:pt idx="1926">
                  <c:v>407.04953542918281</c:v>
                </c:pt>
                <c:pt idx="1927">
                  <c:v>410.09252125545947</c:v>
                </c:pt>
                <c:pt idx="1928">
                  <c:v>410.2684329297764</c:v>
                </c:pt>
                <c:pt idx="1929">
                  <c:v>410.39194265595381</c:v>
                </c:pt>
                <c:pt idx="1930">
                  <c:v>411.76482814267831</c:v>
                </c:pt>
                <c:pt idx="1931">
                  <c:v>413.19142527035115</c:v>
                </c:pt>
                <c:pt idx="1932">
                  <c:v>413.60930269107627</c:v>
                </c:pt>
                <c:pt idx="1933">
                  <c:v>414.64146874645809</c:v>
                </c:pt>
                <c:pt idx="1934">
                  <c:v>414.54020956223729</c:v>
                </c:pt>
                <c:pt idx="1935">
                  <c:v>419.32279486167573</c:v>
                </c:pt>
                <c:pt idx="1936">
                  <c:v>420.91690454674011</c:v>
                </c:pt>
                <c:pt idx="1937">
                  <c:v>421.32776372230558</c:v>
                </c:pt>
                <c:pt idx="1938">
                  <c:v>418.28580287300963</c:v>
                </c:pt>
                <c:pt idx="1939">
                  <c:v>420.15462062469987</c:v>
                </c:pt>
                <c:pt idx="1940">
                  <c:v>417.05973110298265</c:v>
                </c:pt>
                <c:pt idx="1941">
                  <c:v>415.71131694167292</c:v>
                </c:pt>
                <c:pt idx="1942">
                  <c:v>417.58326656747084</c:v>
                </c:pt>
                <c:pt idx="1943">
                  <c:v>412.69113685321736</c:v>
                </c:pt>
                <c:pt idx="1944">
                  <c:v>404.67332560045065</c:v>
                </c:pt>
                <c:pt idx="1945">
                  <c:v>401.97592784617518</c:v>
                </c:pt>
                <c:pt idx="1946">
                  <c:v>403.81858021327417</c:v>
                </c:pt>
                <c:pt idx="1947">
                  <c:v>405.18340824206689</c:v>
                </c:pt>
                <c:pt idx="1948">
                  <c:v>398.43073177092595</c:v>
                </c:pt>
                <c:pt idx="1949">
                  <c:v>404.14650166814926</c:v>
                </c:pt>
                <c:pt idx="1950">
                  <c:v>407.53631408027888</c:v>
                </c:pt>
                <c:pt idx="1951">
                  <c:v>411.73679786941375</c:v>
                </c:pt>
                <c:pt idx="1952">
                  <c:v>414.35565676254112</c:v>
                </c:pt>
                <c:pt idx="1953">
                  <c:v>420.35638449619745</c:v>
                </c:pt>
                <c:pt idx="1954">
                  <c:v>421.8173041169332</c:v>
                </c:pt>
                <c:pt idx="1955">
                  <c:v>423.40502193165946</c:v>
                </c:pt>
                <c:pt idx="1956">
                  <c:v>418.40344745313075</c:v>
                </c:pt>
                <c:pt idx="1957">
                  <c:v>422.05998165291129</c:v>
                </c:pt>
                <c:pt idx="1958">
                  <c:v>413.83634932809832</c:v>
                </c:pt>
                <c:pt idx="1959">
                  <c:v>413.26975059462825</c:v>
                </c:pt>
                <c:pt idx="1960">
                  <c:v>411.15845460803951</c:v>
                </c:pt>
                <c:pt idx="1961">
                  <c:v>411.47594122781919</c:v>
                </c:pt>
                <c:pt idx="1962">
                  <c:v>411.22836657959988</c:v>
                </c:pt>
                <c:pt idx="1963">
                  <c:v>411.92550752019849</c:v>
                </c:pt>
                <c:pt idx="1964">
                  <c:v>415.25910279209353</c:v>
                </c:pt>
                <c:pt idx="1965">
                  <c:v>414.87261529140306</c:v>
                </c:pt>
                <c:pt idx="1966">
                  <c:v>414.43573308916029</c:v>
                </c:pt>
                <c:pt idx="1967">
                  <c:v>418.48066238567873</c:v>
                </c:pt>
                <c:pt idx="1968">
                  <c:v>417.57522334533053</c:v>
                </c:pt>
                <c:pt idx="1969">
                  <c:v>424.88303873786538</c:v>
                </c:pt>
                <c:pt idx="1970">
                  <c:v>429.22350306382623</c:v>
                </c:pt>
                <c:pt idx="1971">
                  <c:v>435.583456757644</c:v>
                </c:pt>
                <c:pt idx="1972">
                  <c:v>434.05440463927283</c:v>
                </c:pt>
                <c:pt idx="1973">
                  <c:v>435.509487585535</c:v>
                </c:pt>
                <c:pt idx="1974">
                  <c:v>437.22500009964978</c:v>
                </c:pt>
                <c:pt idx="1975">
                  <c:v>438.421532602524</c:v>
                </c:pt>
                <c:pt idx="1976">
                  <c:v>438.60395003351027</c:v>
                </c:pt>
                <c:pt idx="1977">
                  <c:v>441.68695266940949</c:v>
                </c:pt>
                <c:pt idx="1978">
                  <c:v>441.78404076675037</c:v>
                </c:pt>
                <c:pt idx="1979">
                  <c:v>442.62383857295799</c:v>
                </c:pt>
                <c:pt idx="1980">
                  <c:v>441.17373815368541</c:v>
                </c:pt>
                <c:pt idx="1981">
                  <c:v>439.20565422857021</c:v>
                </c:pt>
                <c:pt idx="1982">
                  <c:v>445.29275050864408</c:v>
                </c:pt>
                <c:pt idx="1983">
                  <c:v>451.67286208308269</c:v>
                </c:pt>
                <c:pt idx="1984">
                  <c:v>452.30755060681412</c:v>
                </c:pt>
                <c:pt idx="1985">
                  <c:v>452.30755060681412</c:v>
                </c:pt>
                <c:pt idx="1986">
                  <c:v>446.25578756099247</c:v>
                </c:pt>
                <c:pt idx="1987">
                  <c:v>442.43524280850448</c:v>
                </c:pt>
                <c:pt idx="1988">
                  <c:v>437.80835435959642</c:v>
                </c:pt>
                <c:pt idx="1989">
                  <c:v>440.04837037201457</c:v>
                </c:pt>
                <c:pt idx="1990">
                  <c:v>439.87406734212573</c:v>
                </c:pt>
                <c:pt idx="1991">
                  <c:v>440.4665182727764</c:v>
                </c:pt>
                <c:pt idx="1992">
                  <c:v>436.84617145473197</c:v>
                </c:pt>
                <c:pt idx="1993">
                  <c:v>437.33488617345841</c:v>
                </c:pt>
                <c:pt idx="1994">
                  <c:v>436.95118888788221</c:v>
                </c:pt>
                <c:pt idx="1995">
                  <c:v>438.89465912966847</c:v>
                </c:pt>
                <c:pt idx="1996">
                  <c:v>441.38431398005883</c:v>
                </c:pt>
                <c:pt idx="1997">
                  <c:v>439.24811959431332</c:v>
                </c:pt>
                <c:pt idx="1998">
                  <c:v>439.39746728187993</c:v>
                </c:pt>
                <c:pt idx="1999">
                  <c:v>439.33135626662312</c:v>
                </c:pt>
                <c:pt idx="2000">
                  <c:v>439.2869405974584</c:v>
                </c:pt>
                <c:pt idx="2001">
                  <c:v>443.27059904779566</c:v>
                </c:pt>
                <c:pt idx="2002">
                  <c:v>442.25843427932938</c:v>
                </c:pt>
                <c:pt idx="2003">
                  <c:v>444.49259938148259</c:v>
                </c:pt>
                <c:pt idx="2004">
                  <c:v>444.49259938148259</c:v>
                </c:pt>
                <c:pt idx="2005">
                  <c:v>444.18512052305641</c:v>
                </c:pt>
                <c:pt idx="2006">
                  <c:v>443.38048512160424</c:v>
                </c:pt>
                <c:pt idx="2007">
                  <c:v>437.00475817091649</c:v>
                </c:pt>
                <c:pt idx="2008">
                  <c:v>438.42500613562538</c:v>
                </c:pt>
                <c:pt idx="2009">
                  <c:v>438.42500613562538</c:v>
                </c:pt>
                <c:pt idx="2010">
                  <c:v>444.51537664772098</c:v>
                </c:pt>
                <c:pt idx="2011">
                  <c:v>441.62442907358525</c:v>
                </c:pt>
                <c:pt idx="2012">
                  <c:v>444.29039420045183</c:v>
                </c:pt>
                <c:pt idx="2013">
                  <c:v>445.16158192669417</c:v>
                </c:pt>
                <c:pt idx="2014">
                  <c:v>444.37445654866269</c:v>
                </c:pt>
                <c:pt idx="2015">
                  <c:v>450.98841946841208</c:v>
                </c:pt>
                <c:pt idx="2016">
                  <c:v>448.99594963263053</c:v>
                </c:pt>
                <c:pt idx="2017">
                  <c:v>458.49912335996498</c:v>
                </c:pt>
                <c:pt idx="2018">
                  <c:v>457.91255181116213</c:v>
                </c:pt>
                <c:pt idx="2019">
                  <c:v>462.38176463453522</c:v>
                </c:pt>
                <c:pt idx="2020">
                  <c:v>467.76855962831979</c:v>
                </c:pt>
                <c:pt idx="2021">
                  <c:v>467.58269713581495</c:v>
                </c:pt>
                <c:pt idx="2022">
                  <c:v>467.58269713581495</c:v>
                </c:pt>
                <c:pt idx="2023">
                  <c:v>467.21188324145476</c:v>
                </c:pt>
                <c:pt idx="2024">
                  <c:v>466.40001605797198</c:v>
                </c:pt>
                <c:pt idx="2025">
                  <c:v>464.44114268989199</c:v>
                </c:pt>
                <c:pt idx="2026">
                  <c:v>461.80093010966613</c:v>
                </c:pt>
                <c:pt idx="2027">
                  <c:v>456.79635187915221</c:v>
                </c:pt>
                <c:pt idx="2028">
                  <c:v>460.18963782438323</c:v>
                </c:pt>
                <c:pt idx="2029">
                  <c:v>461.95941717531082</c:v>
                </c:pt>
                <c:pt idx="2030">
                  <c:v>466.5230844746161</c:v>
                </c:pt>
                <c:pt idx="2031">
                  <c:v>460.12560523467067</c:v>
                </c:pt>
                <c:pt idx="2032">
                  <c:v>459.1561051330271</c:v>
                </c:pt>
                <c:pt idx="2033">
                  <c:v>467.88614726527533</c:v>
                </c:pt>
                <c:pt idx="2034">
                  <c:v>473.28747700207822</c:v>
                </c:pt>
                <c:pt idx="2035">
                  <c:v>474.51481575753985</c:v>
                </c:pt>
                <c:pt idx="2036">
                  <c:v>477.06011831650869</c:v>
                </c:pt>
                <c:pt idx="2037">
                  <c:v>480.3570137181772</c:v>
                </c:pt>
                <c:pt idx="2038">
                  <c:v>484.23667971234511</c:v>
                </c:pt>
                <c:pt idx="2039">
                  <c:v>489.11107163051548</c:v>
                </c:pt>
                <c:pt idx="2040">
                  <c:v>486.80722232946437</c:v>
                </c:pt>
                <c:pt idx="2041">
                  <c:v>482.97014982316227</c:v>
                </c:pt>
                <c:pt idx="2042">
                  <c:v>482.97014982316227</c:v>
                </c:pt>
                <c:pt idx="2043">
                  <c:v>486.10814532123561</c:v>
                </c:pt>
                <c:pt idx="2044">
                  <c:v>490.10776209373114</c:v>
                </c:pt>
                <c:pt idx="2045">
                  <c:v>489.45379830844558</c:v>
                </c:pt>
                <c:pt idx="2046">
                  <c:v>484.70627576322272</c:v>
                </c:pt>
                <c:pt idx="2047">
                  <c:v>468.7317390385823</c:v>
                </c:pt>
                <c:pt idx="2048">
                  <c:v>456.6802020571281</c:v>
                </c:pt>
                <c:pt idx="2049">
                  <c:v>462.05101025717175</c:v>
                </c:pt>
                <c:pt idx="2050">
                  <c:v>448.37488476126799</c:v>
                </c:pt>
                <c:pt idx="2051">
                  <c:v>446.14386576901393</c:v>
                </c:pt>
                <c:pt idx="2052">
                  <c:v>460.84871225878095</c:v>
                </c:pt>
                <c:pt idx="2053">
                  <c:v>449.72956267079326</c:v>
                </c:pt>
                <c:pt idx="2054">
                  <c:v>475.8365805173508</c:v>
                </c:pt>
                <c:pt idx="2055">
                  <c:v>471.14338175210639</c:v>
                </c:pt>
                <c:pt idx="2056">
                  <c:v>460.42427213822089</c:v>
                </c:pt>
                <c:pt idx="2057">
                  <c:v>437.90087276789848</c:v>
                </c:pt>
                <c:pt idx="2058">
                  <c:v>447.18235251577687</c:v>
                </c:pt>
                <c:pt idx="2059">
                  <c:v>429.65507531587735</c:v>
                </c:pt>
                <c:pt idx="2060">
                  <c:v>396.39827359710489</c:v>
                </c:pt>
                <c:pt idx="2061">
                  <c:v>421.15841474782371</c:v>
                </c:pt>
                <c:pt idx="2062">
                  <c:v>390.6749444946488</c:v>
                </c:pt>
                <c:pt idx="2063">
                  <c:v>416.36334465932839</c:v>
                </c:pt>
                <c:pt idx="2064">
                  <c:v>403.13315532899713</c:v>
                </c:pt>
                <c:pt idx="2065">
                  <c:v>404.55000093956164</c:v>
                </c:pt>
                <c:pt idx="2066">
                  <c:v>380.05229660328268</c:v>
                </c:pt>
                <c:pt idx="2067">
                  <c:v>383.40649106533209</c:v>
                </c:pt>
                <c:pt idx="2068">
                  <c:v>411.65488512570431</c:v>
                </c:pt>
                <c:pt idx="2069">
                  <c:v>414.66104295963186</c:v>
                </c:pt>
                <c:pt idx="2070">
                  <c:v>438.36987091553726</c:v>
                </c:pt>
                <c:pt idx="2071">
                  <c:v>431.91339855603451</c:v>
                </c:pt>
                <c:pt idx="2072">
                  <c:v>448.25695546531887</c:v>
                </c:pt>
                <c:pt idx="2073">
                  <c:v>447.78286090435921</c:v>
                </c:pt>
                <c:pt idx="2074">
                  <c:v>432.83145050756224</c:v>
                </c:pt>
                <c:pt idx="2075">
                  <c:v>442.10998344662102</c:v>
                </c:pt>
                <c:pt idx="2076">
                  <c:v>439.04609947857068</c:v>
                </c:pt>
                <c:pt idx="2077">
                  <c:v>460.12880828773535</c:v>
                </c:pt>
                <c:pt idx="2078">
                  <c:v>458.9407318449521</c:v>
                </c:pt>
                <c:pt idx="2079">
                  <c:v>465.20792512201416</c:v>
                </c:pt>
                <c:pt idx="2080">
                  <c:v>461.88124844473901</c:v>
                </c:pt>
                <c:pt idx="2081">
                  <c:v>461.88124844473901</c:v>
                </c:pt>
                <c:pt idx="2082">
                  <c:v>469.52982597599089</c:v>
                </c:pt>
                <c:pt idx="2083">
                  <c:v>481.64096821603249</c:v>
                </c:pt>
                <c:pt idx="2084">
                  <c:v>473.95302872156259</c:v>
                </c:pt>
                <c:pt idx="2085">
                  <c:v>477.72557038545324</c:v>
                </c:pt>
                <c:pt idx="2086">
                  <c:v>490.29511934433287</c:v>
                </c:pt>
                <c:pt idx="2087">
                  <c:v>486.99988953025803</c:v>
                </c:pt>
                <c:pt idx="2088">
                  <c:v>473.99360072704962</c:v>
                </c:pt>
                <c:pt idx="2089">
                  <c:v>493.55719400023958</c:v>
                </c:pt>
                <c:pt idx="2090">
                  <c:v>498.4410811912731</c:v>
                </c:pt>
                <c:pt idx="2091">
                  <c:v>527.87876173669747</c:v>
                </c:pt>
                <c:pt idx="2092">
                  <c:v>531.87514698454538</c:v>
                </c:pt>
                <c:pt idx="2093">
                  <c:v>518.47529549232127</c:v>
                </c:pt>
                <c:pt idx="2094">
                  <c:v>521.14137450551891</c:v>
                </c:pt>
                <c:pt idx="2095">
                  <c:v>515.52771794000046</c:v>
                </c:pt>
                <c:pt idx="2096">
                  <c:v>505.63324501448272</c:v>
                </c:pt>
                <c:pt idx="2097">
                  <c:v>514.62310457555327</c:v>
                </c:pt>
                <c:pt idx="2098">
                  <c:v>518.89610548607448</c:v>
                </c:pt>
                <c:pt idx="2099">
                  <c:v>526.65587878394354</c:v>
                </c:pt>
                <c:pt idx="2100">
                  <c:v>546.92431456087888</c:v>
                </c:pt>
                <c:pt idx="2101">
                  <c:v>547.72073591069386</c:v>
                </c:pt>
                <c:pt idx="2102">
                  <c:v>552.49224576442396</c:v>
                </c:pt>
                <c:pt idx="2103">
                  <c:v>543.49686271629048</c:v>
                </c:pt>
                <c:pt idx="2104">
                  <c:v>548.6334352046556</c:v>
                </c:pt>
                <c:pt idx="2105">
                  <c:v>550.00055519586351</c:v>
                </c:pt>
                <c:pt idx="2106">
                  <c:v>542.56275279206477</c:v>
                </c:pt>
                <c:pt idx="2107">
                  <c:v>551.18977050195872</c:v>
                </c:pt>
                <c:pt idx="2108">
                  <c:v>545.50688528286707</c:v>
                </c:pt>
                <c:pt idx="2109">
                  <c:v>554.50794841176867</c:v>
                </c:pt>
                <c:pt idx="2110">
                  <c:v>538.4074961122044</c:v>
                </c:pt>
                <c:pt idx="2111">
                  <c:v>534.56336265336836</c:v>
                </c:pt>
                <c:pt idx="2112">
                  <c:v>534.56336265336836</c:v>
                </c:pt>
                <c:pt idx="2113">
                  <c:v>525.5138266547533</c:v>
                </c:pt>
                <c:pt idx="2114">
                  <c:v>525.06652385320649</c:v>
                </c:pt>
                <c:pt idx="2115">
                  <c:v>527.4875764248452</c:v>
                </c:pt>
                <c:pt idx="2116">
                  <c:v>538.32488581471637</c:v>
                </c:pt>
                <c:pt idx="2117">
                  <c:v>543.12881056546178</c:v>
                </c:pt>
                <c:pt idx="2118">
                  <c:v>531.42193632956787</c:v>
                </c:pt>
                <c:pt idx="2119">
                  <c:v>524.53016194066765</c:v>
                </c:pt>
                <c:pt idx="2120">
                  <c:v>525.25877821604934</c:v>
                </c:pt>
                <c:pt idx="2121">
                  <c:v>522.74426767387638</c:v>
                </c:pt>
                <c:pt idx="2122">
                  <c:v>518.42932812189383</c:v>
                </c:pt>
                <c:pt idx="2123">
                  <c:v>516.78340015613719</c:v>
                </c:pt>
                <c:pt idx="2124">
                  <c:v>516.19904939079254</c:v>
                </c:pt>
                <c:pt idx="2125">
                  <c:v>494.22590606541422</c:v>
                </c:pt>
                <c:pt idx="2126">
                  <c:v>508.71408381008899</c:v>
                </c:pt>
                <c:pt idx="2127">
                  <c:v>524.98742979619362</c:v>
                </c:pt>
                <c:pt idx="2128">
                  <c:v>532.22714116267582</c:v>
                </c:pt>
                <c:pt idx="2129">
                  <c:v>538.97893501474994</c:v>
                </c:pt>
                <c:pt idx="2130">
                  <c:v>550.52231118642669</c:v>
                </c:pt>
                <c:pt idx="2131">
                  <c:v>544.21093001286226</c:v>
                </c:pt>
                <c:pt idx="2132">
                  <c:v>540.5453560855434</c:v>
                </c:pt>
                <c:pt idx="2133">
                  <c:v>535.74321080872278</c:v>
                </c:pt>
                <c:pt idx="2134">
                  <c:v>537.32857971786825</c:v>
                </c:pt>
                <c:pt idx="2135">
                  <c:v>550.16816740379488</c:v>
                </c:pt>
                <c:pt idx="2136">
                  <c:v>548.19766339414184</c:v>
                </c:pt>
                <c:pt idx="2137">
                  <c:v>554.45087712405018</c:v>
                </c:pt>
                <c:pt idx="2138">
                  <c:v>558.57581156823073</c:v>
                </c:pt>
                <c:pt idx="2139">
                  <c:v>549.13489095668399</c:v>
                </c:pt>
                <c:pt idx="2140">
                  <c:v>552.883929328975</c:v>
                </c:pt>
                <c:pt idx="2141">
                  <c:v>552.883929328975</c:v>
                </c:pt>
                <c:pt idx="2142">
                  <c:v>565.89108651545871</c:v>
                </c:pt>
                <c:pt idx="2143">
                  <c:v>561.87731936631269</c:v>
                </c:pt>
                <c:pt idx="2144">
                  <c:v>566.51652177478081</c:v>
                </c:pt>
                <c:pt idx="2145">
                  <c:v>562.80536484340246</c:v>
                </c:pt>
                <c:pt idx="2146">
                  <c:v>566.63314137792122</c:v>
                </c:pt>
                <c:pt idx="2147">
                  <c:v>562.91734357854682</c:v>
                </c:pt>
                <c:pt idx="2148">
                  <c:v>573.96880197843234</c:v>
                </c:pt>
                <c:pt idx="2149">
                  <c:v>577.16161950918308</c:v>
                </c:pt>
                <c:pt idx="2150">
                  <c:v>569.8230263356437</c:v>
                </c:pt>
                <c:pt idx="2151">
                  <c:v>575.22098218988515</c:v>
                </c:pt>
                <c:pt idx="2152">
                  <c:v>578.03346208182984</c:v>
                </c:pt>
                <c:pt idx="2153">
                  <c:v>563.20977520546433</c:v>
                </c:pt>
                <c:pt idx="2154">
                  <c:v>553.92808192071493</c:v>
                </c:pt>
                <c:pt idx="2155">
                  <c:v>556.88061352844261</c:v>
                </c:pt>
                <c:pt idx="2156">
                  <c:v>557.29688230473971</c:v>
                </c:pt>
                <c:pt idx="2157">
                  <c:v>560.36768486740993</c:v>
                </c:pt>
                <c:pt idx="2158">
                  <c:v>555.31330983858243</c:v>
                </c:pt>
                <c:pt idx="2159">
                  <c:v>562.18925402744696</c:v>
                </c:pt>
                <c:pt idx="2160">
                  <c:v>557.9378915198522</c:v>
                </c:pt>
                <c:pt idx="2161">
                  <c:v>560.90495787059808</c:v>
                </c:pt>
                <c:pt idx="2162">
                  <c:v>579.48676555416716</c:v>
                </c:pt>
                <c:pt idx="2163">
                  <c:v>582.91898638887426</c:v>
                </c:pt>
                <c:pt idx="2164">
                  <c:v>583.47917901621486</c:v>
                </c:pt>
                <c:pt idx="2165">
                  <c:v>590.88053779403231</c:v>
                </c:pt>
                <c:pt idx="2166">
                  <c:v>597.61974720650983</c:v>
                </c:pt>
                <c:pt idx="2167">
                  <c:v>598.37488476126771</c:v>
                </c:pt>
                <c:pt idx="2168">
                  <c:v>594.12306670834823</c:v>
                </c:pt>
                <c:pt idx="2169">
                  <c:v>611.69537171644265</c:v>
                </c:pt>
                <c:pt idx="2170">
                  <c:v>598.20089491878969</c:v>
                </c:pt>
                <c:pt idx="2171">
                  <c:v>601.89158078213632</c:v>
                </c:pt>
                <c:pt idx="2172">
                  <c:v>613.73388010160863</c:v>
                </c:pt>
                <c:pt idx="2173">
                  <c:v>617.41428772356517</c:v>
                </c:pt>
                <c:pt idx="2174">
                  <c:v>614.64576795546054</c:v>
                </c:pt>
                <c:pt idx="2175">
                  <c:v>625.27917810512417</c:v>
                </c:pt>
                <c:pt idx="2176">
                  <c:v>627.59838782509485</c:v>
                </c:pt>
                <c:pt idx="2177">
                  <c:v>632.96990781470845</c:v>
                </c:pt>
                <c:pt idx="2178">
                  <c:v>634.4452482921314</c:v>
                </c:pt>
                <c:pt idx="2179">
                  <c:v>641.70235579570317</c:v>
                </c:pt>
                <c:pt idx="2180">
                  <c:v>638.61580844774574</c:v>
                </c:pt>
                <c:pt idx="2181">
                  <c:v>625.09718774788007</c:v>
                </c:pt>
                <c:pt idx="2182">
                  <c:v>625.67988716142247</c:v>
                </c:pt>
                <c:pt idx="2183">
                  <c:v>615.61337469684815</c:v>
                </c:pt>
                <c:pt idx="2184">
                  <c:v>625.93129123752806</c:v>
                </c:pt>
                <c:pt idx="2185">
                  <c:v>598.89817821730242</c:v>
                </c:pt>
                <c:pt idx="2186">
                  <c:v>595.90074692350254</c:v>
                </c:pt>
                <c:pt idx="2187">
                  <c:v>595.90074692350254</c:v>
                </c:pt>
                <c:pt idx="2188">
                  <c:v>585.34830995531615</c:v>
                </c:pt>
                <c:pt idx="2189">
                  <c:v>592.58813520812964</c:v>
                </c:pt>
                <c:pt idx="2190">
                  <c:v>586.377230250259</c:v>
                </c:pt>
                <c:pt idx="2191">
                  <c:v>586.94303177941072</c:v>
                </c:pt>
                <c:pt idx="2192">
                  <c:v>592.85040119307268</c:v>
                </c:pt>
                <c:pt idx="2193">
                  <c:v>595.49282032096528</c:v>
                </c:pt>
                <c:pt idx="2194">
                  <c:v>590.8873425023213</c:v>
                </c:pt>
                <c:pt idx="2195">
                  <c:v>587.99504252800273</c:v>
                </c:pt>
                <c:pt idx="2196">
                  <c:v>591.18323342654878</c:v>
                </c:pt>
                <c:pt idx="2197">
                  <c:v>592.92139508477931</c:v>
                </c:pt>
                <c:pt idx="2198">
                  <c:v>603.14528422326907</c:v>
                </c:pt>
                <c:pt idx="2199">
                  <c:v>598.09398412538371</c:v>
                </c:pt>
                <c:pt idx="2200">
                  <c:v>595.02430619023414</c:v>
                </c:pt>
                <c:pt idx="2201">
                  <c:v>606.23198816493209</c:v>
                </c:pt>
                <c:pt idx="2202">
                  <c:v>626.12558131854144</c:v>
                </c:pt>
                <c:pt idx="2203">
                  <c:v>623.23400736958411</c:v>
                </c:pt>
                <c:pt idx="2204">
                  <c:v>625.02236442828735</c:v>
                </c:pt>
                <c:pt idx="2205">
                  <c:v>630.48593304508665</c:v>
                </c:pt>
                <c:pt idx="2206">
                  <c:v>627.95013999477226</c:v>
                </c:pt>
                <c:pt idx="2207">
                  <c:v>629.71986240253432</c:v>
                </c:pt>
                <c:pt idx="2208">
                  <c:v>618.31270851875422</c:v>
                </c:pt>
                <c:pt idx="2209">
                  <c:v>632.49793438666779</c:v>
                </c:pt>
                <c:pt idx="2210">
                  <c:v>637.08677056516638</c:v>
                </c:pt>
                <c:pt idx="2211">
                  <c:v>636.1140389388753</c:v>
                </c:pt>
                <c:pt idx="2212">
                  <c:v>643.37820739498102</c:v>
                </c:pt>
                <c:pt idx="2213">
                  <c:v>643.08715663982923</c:v>
                </c:pt>
                <c:pt idx="2214">
                  <c:v>641.41070713731312</c:v>
                </c:pt>
                <c:pt idx="2215">
                  <c:v>639.9338291944191</c:v>
                </c:pt>
                <c:pt idx="2216">
                  <c:v>644.68259025349369</c:v>
                </c:pt>
                <c:pt idx="2217">
                  <c:v>631.87839274498492</c:v>
                </c:pt>
                <c:pt idx="2218">
                  <c:v>633.82658926951569</c:v>
                </c:pt>
                <c:pt idx="2219">
                  <c:v>636.41580924495042</c:v>
                </c:pt>
                <c:pt idx="2220">
                  <c:v>635.07643481117907</c:v>
                </c:pt>
                <c:pt idx="2221">
                  <c:v>642.85356153876353</c:v>
                </c:pt>
                <c:pt idx="2222">
                  <c:v>632.36333497899057</c:v>
                </c:pt>
                <c:pt idx="2223">
                  <c:v>634.75315422430003</c:v>
                </c:pt>
                <c:pt idx="2224">
                  <c:v>622.08925044002808</c:v>
                </c:pt>
                <c:pt idx="2225">
                  <c:v>630.81789746471929</c:v>
                </c:pt>
                <c:pt idx="2226">
                  <c:v>623.51008207218445</c:v>
                </c:pt>
                <c:pt idx="2227">
                  <c:v>629.76923212710619</c:v>
                </c:pt>
                <c:pt idx="2228">
                  <c:v>642.51200219572843</c:v>
                </c:pt>
                <c:pt idx="2229">
                  <c:v>645.52973372806321</c:v>
                </c:pt>
                <c:pt idx="2230">
                  <c:v>647.71568220474808</c:v>
                </c:pt>
                <c:pt idx="2231">
                  <c:v>632.96610685840551</c:v>
                </c:pt>
                <c:pt idx="2232">
                  <c:v>636.63531091253117</c:v>
                </c:pt>
                <c:pt idx="2233">
                  <c:v>633.93893813523641</c:v>
                </c:pt>
                <c:pt idx="2234">
                  <c:v>644.07591776723541</c:v>
                </c:pt>
                <c:pt idx="2235">
                  <c:v>639.08456458693115</c:v>
                </c:pt>
                <c:pt idx="2236">
                  <c:v>656.15753497591561</c:v>
                </c:pt>
                <c:pt idx="2237">
                  <c:v>655.68912049572418</c:v>
                </c:pt>
                <c:pt idx="2238">
                  <c:v>643.40222317507096</c:v>
                </c:pt>
                <c:pt idx="2239">
                  <c:v>634.63511104201984</c:v>
                </c:pt>
                <c:pt idx="2240">
                  <c:v>639.43954828125584</c:v>
                </c:pt>
                <c:pt idx="2241">
                  <c:v>644.61242203768825</c:v>
                </c:pt>
                <c:pt idx="2242">
                  <c:v>653.14885740691068</c:v>
                </c:pt>
                <c:pt idx="2243">
                  <c:v>657.82779190917324</c:v>
                </c:pt>
                <c:pt idx="2244">
                  <c:v>648.77530910173846</c:v>
                </c:pt>
                <c:pt idx="2245">
                  <c:v>648.77530910173846</c:v>
                </c:pt>
                <c:pt idx="2246">
                  <c:v>656.56665738493052</c:v>
                </c:pt>
                <c:pt idx="2247">
                  <c:v>651.6979170759455</c:v>
                </c:pt>
                <c:pt idx="2248">
                  <c:v>646.08763439298855</c:v>
                </c:pt>
                <c:pt idx="2249">
                  <c:v>644.86290078735294</c:v>
                </c:pt>
                <c:pt idx="2250">
                  <c:v>634.01998249567077</c:v>
                </c:pt>
                <c:pt idx="2251">
                  <c:v>643.64095739683171</c:v>
                </c:pt>
                <c:pt idx="2252">
                  <c:v>629.56556065956124</c:v>
                </c:pt>
                <c:pt idx="2253">
                  <c:v>637.90325014506266</c:v>
                </c:pt>
                <c:pt idx="2254">
                  <c:v>638.58725145019991</c:v>
                </c:pt>
                <c:pt idx="2255">
                  <c:v>627.96036129299694</c:v>
                </c:pt>
                <c:pt idx="2256">
                  <c:v>626.41886709294306</c:v>
                </c:pt>
                <c:pt idx="2257">
                  <c:v>631.50834758336043</c:v>
                </c:pt>
                <c:pt idx="2258">
                  <c:v>636.37762885241852</c:v>
                </c:pt>
                <c:pt idx="2259">
                  <c:v>642.88039600555078</c:v>
                </c:pt>
                <c:pt idx="2260">
                  <c:v>638.79502282566784</c:v>
                </c:pt>
                <c:pt idx="2261">
                  <c:v>640.11085126046532</c:v>
                </c:pt>
                <c:pt idx="2262">
                  <c:v>640.6391984224465</c:v>
                </c:pt>
                <c:pt idx="2263">
                  <c:v>642.25295349964142</c:v>
                </c:pt>
                <c:pt idx="2264">
                  <c:v>652.64167886673977</c:v>
                </c:pt>
                <c:pt idx="2265">
                  <c:v>653.78236435995598</c:v>
                </c:pt>
                <c:pt idx="2266">
                  <c:v>653.78236435995598</c:v>
                </c:pt>
                <c:pt idx="2267">
                  <c:v>664.73588051501667</c:v>
                </c:pt>
                <c:pt idx="2268">
                  <c:v>655.29345090958157</c:v>
                </c:pt>
                <c:pt idx="2269">
                  <c:v>655.73162856884164</c:v>
                </c:pt>
                <c:pt idx="2270">
                  <c:v>659.13513581229699</c:v>
                </c:pt>
                <c:pt idx="2271">
                  <c:v>659.13513581229699</c:v>
                </c:pt>
                <c:pt idx="2272">
                  <c:v>663.56676614637695</c:v>
                </c:pt>
                <c:pt idx="2273">
                  <c:v>673.30125724815321</c:v>
                </c:pt>
                <c:pt idx="2274">
                  <c:v>677.97883935023287</c:v>
                </c:pt>
                <c:pt idx="2275">
                  <c:v>699.20178494046877</c:v>
                </c:pt>
                <c:pt idx="2276">
                  <c:v>702.17666674069278</c:v>
                </c:pt>
                <c:pt idx="2277">
                  <c:v>711.06958056233657</c:v>
                </c:pt>
                <c:pt idx="2278">
                  <c:v>700.56181550756014</c:v>
                </c:pt>
                <c:pt idx="2279">
                  <c:v>690.0070153980015</c:v>
                </c:pt>
                <c:pt idx="2280">
                  <c:v>677.54629906436696</c:v>
                </c:pt>
                <c:pt idx="2281">
                  <c:v>677.97344398529276</c:v>
                </c:pt>
                <c:pt idx="2282">
                  <c:v>677.97344398529276</c:v>
                </c:pt>
                <c:pt idx="2283">
                  <c:v>694.68407077579946</c:v>
                </c:pt>
                <c:pt idx="2284">
                  <c:v>697.73329187870888</c:v>
                </c:pt>
                <c:pt idx="2285">
                  <c:v>708.2661261621389</c:v>
                </c:pt>
                <c:pt idx="2286">
                  <c:v>717.61609430243766</c:v>
                </c:pt>
                <c:pt idx="2287">
                  <c:v>719.48841405881205</c:v>
                </c:pt>
                <c:pt idx="2288">
                  <c:v>701.89424287512873</c:v>
                </c:pt>
                <c:pt idx="2289">
                  <c:v>688.74025773615608</c:v>
                </c:pt>
                <c:pt idx="2290">
                  <c:v>698.58944660923373</c:v>
                </c:pt>
                <c:pt idx="2291">
                  <c:v>692.28361739431489</c:v>
                </c:pt>
                <c:pt idx="2292">
                  <c:v>702.41194166514344</c:v>
                </c:pt>
                <c:pt idx="2293">
                  <c:v>698.42073824536465</c:v>
                </c:pt>
                <c:pt idx="2294">
                  <c:v>700.29912244887498</c:v>
                </c:pt>
                <c:pt idx="2295">
                  <c:v>712.97451451680593</c:v>
                </c:pt>
                <c:pt idx="2296">
                  <c:v>708.00518410579582</c:v>
                </c:pt>
                <c:pt idx="2297">
                  <c:v>710.62179374388211</c:v>
                </c:pt>
                <c:pt idx="2298">
                  <c:v>716.36337313091178</c:v>
                </c:pt>
                <c:pt idx="2299">
                  <c:v>715.24566420501367</c:v>
                </c:pt>
                <c:pt idx="2300">
                  <c:v>722.28301379675963</c:v>
                </c:pt>
                <c:pt idx="2301">
                  <c:v>723.29557716738498</c:v>
                </c:pt>
                <c:pt idx="2302">
                  <c:v>723.29557716738498</c:v>
                </c:pt>
                <c:pt idx="2303">
                  <c:v>725.06551311201815</c:v>
                </c:pt>
                <c:pt idx="2304">
                  <c:v>728.4892494150514</c:v>
                </c:pt>
                <c:pt idx="2305">
                  <c:v>728.58761873361823</c:v>
                </c:pt>
                <c:pt idx="2306">
                  <c:v>723.74286573314055</c:v>
                </c:pt>
                <c:pt idx="2307">
                  <c:v>723.89434878941688</c:v>
                </c:pt>
                <c:pt idx="2308">
                  <c:v>722.80891240262008</c:v>
                </c:pt>
                <c:pt idx="2309">
                  <c:v>723.65017649534184</c:v>
                </c:pt>
                <c:pt idx="2310">
                  <c:v>719.95281404582909</c:v>
                </c:pt>
                <c:pt idx="2311">
                  <c:v>722.02699732424071</c:v>
                </c:pt>
                <c:pt idx="2312">
                  <c:v>740.58419132448103</c:v>
                </c:pt>
                <c:pt idx="2313">
                  <c:v>749.49024478158606</c:v>
                </c:pt>
                <c:pt idx="2314">
                  <c:v>749.68433556151956</c:v>
                </c:pt>
                <c:pt idx="2315">
                  <c:v>720.20269489225507</c:v>
                </c:pt>
                <c:pt idx="2316">
                  <c:v>740.090280541894</c:v>
                </c:pt>
                <c:pt idx="2317">
                  <c:v>737.62196514281061</c:v>
                </c:pt>
                <c:pt idx="2318">
                  <c:v>758.86839978885484</c:v>
                </c:pt>
                <c:pt idx="2319">
                  <c:v>752.68377410190669</c:v>
                </c:pt>
                <c:pt idx="2320">
                  <c:v>738.6575193165454</c:v>
                </c:pt>
                <c:pt idx="2321">
                  <c:v>742.25540205576226</c:v>
                </c:pt>
                <c:pt idx="2322">
                  <c:v>751.7339051566023</c:v>
                </c:pt>
                <c:pt idx="2323">
                  <c:v>749.68807957465742</c:v>
                </c:pt>
                <c:pt idx="2324">
                  <c:v>758.57974064665802</c:v>
                </c:pt>
                <c:pt idx="2325">
                  <c:v>732.71636836989364</c:v>
                </c:pt>
                <c:pt idx="2326">
                  <c:v>723.83656571212839</c:v>
                </c:pt>
                <c:pt idx="2327">
                  <c:v>733.80386894644334</c:v>
                </c:pt>
                <c:pt idx="2328">
                  <c:v>722.91244931346478</c:v>
                </c:pt>
                <c:pt idx="2329">
                  <c:v>727.99546675458703</c:v>
                </c:pt>
                <c:pt idx="2330">
                  <c:v>740.76753408190837</c:v>
                </c:pt>
                <c:pt idx="2331">
                  <c:v>764.81291038227664</c:v>
                </c:pt>
                <c:pt idx="2332">
                  <c:v>765.07016536864717</c:v>
                </c:pt>
                <c:pt idx="2333">
                  <c:v>763.35878123403813</c:v>
                </c:pt>
                <c:pt idx="2334">
                  <c:v>756.35443020675484</c:v>
                </c:pt>
                <c:pt idx="2335">
                  <c:v>768.13941623005485</c:v>
                </c:pt>
                <c:pt idx="2336">
                  <c:v>768.13941623005485</c:v>
                </c:pt>
                <c:pt idx="2337">
                  <c:v>772.42642515931266</c:v>
                </c:pt>
                <c:pt idx="2338">
                  <c:v>764.0512385992663</c:v>
                </c:pt>
                <c:pt idx="2339">
                  <c:v>762.87704205309717</c:v>
                </c:pt>
                <c:pt idx="2340">
                  <c:v>758.06585704873805</c:v>
                </c:pt>
                <c:pt idx="2341">
                  <c:v>777.34741082273194</c:v>
                </c:pt>
                <c:pt idx="2342">
                  <c:v>779.28056011575393</c:v>
                </c:pt>
                <c:pt idx="2343">
                  <c:v>783.88985312649299</c:v>
                </c:pt>
                <c:pt idx="2344">
                  <c:v>781.12798147297156</c:v>
                </c:pt>
                <c:pt idx="2345">
                  <c:v>780.38844634558677</c:v>
                </c:pt>
                <c:pt idx="2346">
                  <c:v>779.34033620383832</c:v>
                </c:pt>
                <c:pt idx="2347">
                  <c:v>773.03813711572616</c:v>
                </c:pt>
                <c:pt idx="2348">
                  <c:v>759.68685814375522</c:v>
                </c:pt>
                <c:pt idx="2349">
                  <c:v>771.89120211008594</c:v>
                </c:pt>
                <c:pt idx="2350">
                  <c:v>756.60946440966745</c:v>
                </c:pt>
                <c:pt idx="2351">
                  <c:v>765.74922685416925</c:v>
                </c:pt>
                <c:pt idx="2352">
                  <c:v>760.45690057210811</c:v>
                </c:pt>
                <c:pt idx="2353">
                  <c:v>758.11539760280664</c:v>
                </c:pt>
                <c:pt idx="2354">
                  <c:v>754.86085368055001</c:v>
                </c:pt>
                <c:pt idx="2355">
                  <c:v>750.44236298193141</c:v>
                </c:pt>
                <c:pt idx="2356">
                  <c:v>751.74119388179849</c:v>
                </c:pt>
                <c:pt idx="2357">
                  <c:v>753.54076874412419</c:v>
                </c:pt>
                <c:pt idx="2358">
                  <c:v>748.52493000261359</c:v>
                </c:pt>
                <c:pt idx="2359">
                  <c:v>745.10801264366046</c:v>
                </c:pt>
                <c:pt idx="2360">
                  <c:v>738.16363700554109</c:v>
                </c:pt>
                <c:pt idx="2361">
                  <c:v>734.79183286953105</c:v>
                </c:pt>
                <c:pt idx="2362">
                  <c:v>729.13618071938549</c:v>
                </c:pt>
                <c:pt idx="2363">
                  <c:v>721.48980973580058</c:v>
                </c:pt>
                <c:pt idx="2364">
                  <c:v>710.72090332360153</c:v>
                </c:pt>
                <c:pt idx="2365">
                  <c:v>719.75207515131206</c:v>
                </c:pt>
                <c:pt idx="2366">
                  <c:v>729.49421087306939</c:v>
                </c:pt>
                <c:pt idx="2367">
                  <c:v>728.09920296651092</c:v>
                </c:pt>
                <c:pt idx="2368">
                  <c:v>724.40074436106056</c:v>
                </c:pt>
                <c:pt idx="2369">
                  <c:v>724.60851573652849</c:v>
                </c:pt>
                <c:pt idx="2370">
                  <c:v>735.03088027870251</c:v>
                </c:pt>
                <c:pt idx="2371">
                  <c:v>742.29466436844041</c:v>
                </c:pt>
                <c:pt idx="2372">
                  <c:v>743.90557228735565</c:v>
                </c:pt>
                <c:pt idx="2373">
                  <c:v>743.03828516795681</c:v>
                </c:pt>
                <c:pt idx="2374">
                  <c:v>743.62971112162666</c:v>
                </c:pt>
                <c:pt idx="2375">
                  <c:v>740.38893320965269</c:v>
                </c:pt>
                <c:pt idx="2376">
                  <c:v>736.59045393383315</c:v>
                </c:pt>
                <c:pt idx="2377">
                  <c:v>736.59045393383315</c:v>
                </c:pt>
                <c:pt idx="2378">
                  <c:v>729.17413333925538</c:v>
                </c:pt>
                <c:pt idx="2379">
                  <c:v>719.50415884409927</c:v>
                </c:pt>
                <c:pt idx="2380">
                  <c:v>713.97356812139367</c:v>
                </c:pt>
                <c:pt idx="2381">
                  <c:v>719.6395412203035</c:v>
                </c:pt>
                <c:pt idx="2382">
                  <c:v>715.23692342909465</c:v>
                </c:pt>
                <c:pt idx="2383">
                  <c:v>714.01882370225098</c:v>
                </c:pt>
                <c:pt idx="2384">
                  <c:v>718.98496529598765</c:v>
                </c:pt>
                <c:pt idx="2385">
                  <c:v>721.79545217713644</c:v>
                </c:pt>
                <c:pt idx="2386">
                  <c:v>729.71095079711881</c:v>
                </c:pt>
                <c:pt idx="2387">
                  <c:v>723.1822887394319</c:v>
                </c:pt>
                <c:pt idx="2388">
                  <c:v>725.17981228116025</c:v>
                </c:pt>
                <c:pt idx="2389">
                  <c:v>708.90252298083794</c:v>
                </c:pt>
                <c:pt idx="2390">
                  <c:v>711.49598522210954</c:v>
                </c:pt>
                <c:pt idx="2391">
                  <c:v>709.11968997862914</c:v>
                </c:pt>
                <c:pt idx="2392">
                  <c:v>710.54573191043744</c:v>
                </c:pt>
                <c:pt idx="2393">
                  <c:v>708.65886317525326</c:v>
                </c:pt>
                <c:pt idx="2394">
                  <c:v>702.28226784129015</c:v>
                </c:pt>
                <c:pt idx="2395">
                  <c:v>699.99030542605715</c:v>
                </c:pt>
                <c:pt idx="2396">
                  <c:v>706.86301809027407</c:v>
                </c:pt>
                <c:pt idx="2397">
                  <c:v>708.31394418544778</c:v>
                </c:pt>
                <c:pt idx="2398">
                  <c:v>707.19024199137061</c:v>
                </c:pt>
                <c:pt idx="2399">
                  <c:v>713.71551593070444</c:v>
                </c:pt>
                <c:pt idx="2400">
                  <c:v>720.27121175625791</c:v>
                </c:pt>
                <c:pt idx="2401">
                  <c:v>727.5148379653748</c:v>
                </c:pt>
                <c:pt idx="2402">
                  <c:v>727.5148379653748</c:v>
                </c:pt>
                <c:pt idx="2403">
                  <c:v>742.55293009600018</c:v>
                </c:pt>
                <c:pt idx="2404">
                  <c:v>756.30244109656553</c:v>
                </c:pt>
                <c:pt idx="2405">
                  <c:v>743.57271101286483</c:v>
                </c:pt>
                <c:pt idx="2406">
                  <c:v>756.46643741348146</c:v>
                </c:pt>
                <c:pt idx="2407">
                  <c:v>747.75575595753594</c:v>
                </c:pt>
                <c:pt idx="2408">
                  <c:v>741.74939085048561</c:v>
                </c:pt>
                <c:pt idx="2409">
                  <c:v>732.07170055639131</c:v>
                </c:pt>
                <c:pt idx="2410">
                  <c:v>733.07595022483974</c:v>
                </c:pt>
                <c:pt idx="2411">
                  <c:v>722.77635514769031</c:v>
                </c:pt>
                <c:pt idx="2412">
                  <c:v>731.52266878950763</c:v>
                </c:pt>
                <c:pt idx="2413">
                  <c:v>737.75907004977364</c:v>
                </c:pt>
                <c:pt idx="2414">
                  <c:v>748.09964997036059</c:v>
                </c:pt>
                <c:pt idx="2415">
                  <c:v>744.49059213489568</c:v>
                </c:pt>
                <c:pt idx="2416">
                  <c:v>748.6674445103082</c:v>
                </c:pt>
                <c:pt idx="2417">
                  <c:v>744.6670020619116</c:v>
                </c:pt>
                <c:pt idx="2418">
                  <c:v>740.6637124552351</c:v>
                </c:pt>
                <c:pt idx="2419">
                  <c:v>743.56996350512475</c:v>
                </c:pt>
                <c:pt idx="2420">
                  <c:v>731.65970251751378</c:v>
                </c:pt>
                <c:pt idx="2421">
                  <c:v>742.33097987229883</c:v>
                </c:pt>
                <c:pt idx="2422">
                  <c:v>737.05219182785811</c:v>
                </c:pt>
                <c:pt idx="2423">
                  <c:v>758.46794697680139</c:v>
                </c:pt>
                <c:pt idx="2424">
                  <c:v>756.67395254470421</c:v>
                </c:pt>
                <c:pt idx="2425">
                  <c:v>752.97163603978458</c:v>
                </c:pt>
                <c:pt idx="2426">
                  <c:v>758.15598384408463</c:v>
                </c:pt>
                <c:pt idx="2427">
                  <c:v>764.29995211079745</c:v>
                </c:pt>
                <c:pt idx="2428">
                  <c:v>755.89259266218949</c:v>
                </c:pt>
                <c:pt idx="2429">
                  <c:v>760.61380746490704</c:v>
                </c:pt>
                <c:pt idx="2430">
                  <c:v>762.19177376252492</c:v>
                </c:pt>
                <c:pt idx="2431">
                  <c:v>765.53912080891143</c:v>
                </c:pt>
                <c:pt idx="2432">
                  <c:v>766.36031243576065</c:v>
                </c:pt>
                <c:pt idx="2433">
                  <c:v>764.16358746498679</c:v>
                </c:pt>
                <c:pt idx="2434">
                  <c:v>766.82528185443357</c:v>
                </c:pt>
                <c:pt idx="2435">
                  <c:v>770.56599228875609</c:v>
                </c:pt>
                <c:pt idx="2436">
                  <c:v>775.90084087972593</c:v>
                </c:pt>
                <c:pt idx="2437">
                  <c:v>781.33875660042429</c:v>
                </c:pt>
                <c:pt idx="2438">
                  <c:v>766.91881100392482</c:v>
                </c:pt>
                <c:pt idx="2439">
                  <c:v>766.31932759232302</c:v>
                </c:pt>
                <c:pt idx="2440">
                  <c:v>761.4977646960341</c:v>
                </c:pt>
                <c:pt idx="2441">
                  <c:v>761.9029295550398</c:v>
                </c:pt>
                <c:pt idx="2442">
                  <c:v>762.32406697199542</c:v>
                </c:pt>
                <c:pt idx="2443">
                  <c:v>758.10271351266954</c:v>
                </c:pt>
                <c:pt idx="2444">
                  <c:v>764.54823854858648</c:v>
                </c:pt>
                <c:pt idx="2445">
                  <c:v>763.67492968942588</c:v>
                </c:pt>
                <c:pt idx="2446">
                  <c:v>768.17887784381242</c:v>
                </c:pt>
                <c:pt idx="2447">
                  <c:v>768.17887784381242</c:v>
                </c:pt>
                <c:pt idx="2448">
                  <c:v>765.85619459074053</c:v>
                </c:pt>
                <c:pt idx="2449">
                  <c:v>780.04576237503068</c:v>
                </c:pt>
                <c:pt idx="2450">
                  <c:v>775.870589823003</c:v>
                </c:pt>
                <c:pt idx="2451">
                  <c:v>762.50938850442719</c:v>
                </c:pt>
                <c:pt idx="2452">
                  <c:v>764.4977157249117</c:v>
                </c:pt>
                <c:pt idx="2453">
                  <c:v>763.35305844589527</c:v>
                </c:pt>
                <c:pt idx="2454">
                  <c:v>769.36526022741918</c:v>
                </c:pt>
                <c:pt idx="2455">
                  <c:v>769.15304728503497</c:v>
                </c:pt>
                <c:pt idx="2456">
                  <c:v>765.21198232256336</c:v>
                </c:pt>
                <c:pt idx="2457">
                  <c:v>762.3867613973166</c:v>
                </c:pt>
                <c:pt idx="2458">
                  <c:v>754.26219594484905</c:v>
                </c:pt>
                <c:pt idx="2459">
                  <c:v>759.97136043486319</c:v>
                </c:pt>
                <c:pt idx="2460">
                  <c:v>770.27001594978015</c:v>
                </c:pt>
                <c:pt idx="2461">
                  <c:v>774.16938427924401</c:v>
                </c:pt>
                <c:pt idx="2462">
                  <c:v>776.7327093501242</c:v>
                </c:pt>
                <c:pt idx="2463">
                  <c:v>772.09561383878304</c:v>
                </c:pt>
                <c:pt idx="2464">
                  <c:v>768.0144402173629</c:v>
                </c:pt>
                <c:pt idx="2465">
                  <c:v>768.41856586359654</c:v>
                </c:pt>
                <c:pt idx="2466">
                  <c:v>763.2232707357108</c:v>
                </c:pt>
                <c:pt idx="2467">
                  <c:v>762.13148518595017</c:v>
                </c:pt>
                <c:pt idx="2468">
                  <c:v>773.51183307452584</c:v>
                </c:pt>
                <c:pt idx="2469">
                  <c:v>782.22442212651913</c:v>
                </c:pt>
                <c:pt idx="2470">
                  <c:v>788.34265208238253</c:v>
                </c:pt>
                <c:pt idx="2471">
                  <c:v>790.44755619863327</c:v>
                </c:pt>
                <c:pt idx="2472">
                  <c:v>784.77802415187375</c:v>
                </c:pt>
                <c:pt idx="2473">
                  <c:v>785.98016555655931</c:v>
                </c:pt>
                <c:pt idx="2474">
                  <c:v>794.88485237768987</c:v>
                </c:pt>
                <c:pt idx="2475">
                  <c:v>797.06482182198727</c:v>
                </c:pt>
                <c:pt idx="2476">
                  <c:v>795.21224710828312</c:v>
                </c:pt>
                <c:pt idx="2477">
                  <c:v>806.01593155886997</c:v>
                </c:pt>
                <c:pt idx="2478">
                  <c:v>819.86943501560484</c:v>
                </c:pt>
                <c:pt idx="2479">
                  <c:v>819.04905482886545</c:v>
                </c:pt>
                <c:pt idx="2480">
                  <c:v>835.31504091081706</c:v>
                </c:pt>
                <c:pt idx="2481">
                  <c:v>843.49467040441584</c:v>
                </c:pt>
                <c:pt idx="2482">
                  <c:v>825.72850238905028</c:v>
                </c:pt>
                <c:pt idx="2483">
                  <c:v>828.97850509385057</c:v>
                </c:pt>
                <c:pt idx="2484">
                  <c:v>822.72778262743714</c:v>
                </c:pt>
                <c:pt idx="2485">
                  <c:v>834.84853402667306</c:v>
                </c:pt>
                <c:pt idx="2486">
                  <c:v>837.73411470745145</c:v>
                </c:pt>
                <c:pt idx="2487">
                  <c:v>846.45367929723011</c:v>
                </c:pt>
                <c:pt idx="2488">
                  <c:v>847.85859531460244</c:v>
                </c:pt>
                <c:pt idx="2489">
                  <c:v>844.84863652437139</c:v>
                </c:pt>
                <c:pt idx="2490">
                  <c:v>845.61840847268741</c:v>
                </c:pt>
                <c:pt idx="2491">
                  <c:v>832.39868244903437</c:v>
                </c:pt>
                <c:pt idx="2492">
                  <c:v>837.54963308671245</c:v>
                </c:pt>
                <c:pt idx="2493">
                  <c:v>825.38986138325197</c:v>
                </c:pt>
                <c:pt idx="2494">
                  <c:v>818.42646672782359</c:v>
                </c:pt>
                <c:pt idx="2495">
                  <c:v>809.8185961573613</c:v>
                </c:pt>
                <c:pt idx="2496">
                  <c:v>823.94756217766621</c:v>
                </c:pt>
                <c:pt idx="2497">
                  <c:v>823.01844901622144</c:v>
                </c:pt>
                <c:pt idx="2498">
                  <c:v>830.05867423783013</c:v>
                </c:pt>
                <c:pt idx="2499">
                  <c:v>829.98118882524557</c:v>
                </c:pt>
                <c:pt idx="2500">
                  <c:v>839.1203391307173</c:v>
                </c:pt>
                <c:pt idx="2501">
                  <c:v>839.53284965808496</c:v>
                </c:pt>
                <c:pt idx="2502">
                  <c:v>834.35722839391258</c:v>
                </c:pt>
                <c:pt idx="2503">
                  <c:v>842.44738593856869</c:v>
                </c:pt>
                <c:pt idx="2504">
                  <c:v>835.30178738902498</c:v>
                </c:pt>
                <c:pt idx="2505">
                  <c:v>835.30178738902498</c:v>
                </c:pt>
                <c:pt idx="2506">
                  <c:v>812.42710563014168</c:v>
                </c:pt>
                <c:pt idx="2507">
                  <c:v>824.04203088938971</c:v>
                </c:pt>
                <c:pt idx="2508">
                  <c:v>817.01211238075405</c:v>
                </c:pt>
                <c:pt idx="2509">
                  <c:v>809.55002371682849</c:v>
                </c:pt>
                <c:pt idx="2510">
                  <c:v>820.05447183220906</c:v>
                </c:pt>
                <c:pt idx="2511">
                  <c:v>815.80177116022276</c:v>
                </c:pt>
                <c:pt idx="2512">
                  <c:v>828.83344237949552</c:v>
                </c:pt>
                <c:pt idx="2513">
                  <c:v>837.66052990171056</c:v>
                </c:pt>
                <c:pt idx="2514">
                  <c:v>827.14892118325622</c:v>
                </c:pt>
                <c:pt idx="2515">
                  <c:v>827.11572331771379</c:v>
                </c:pt>
                <c:pt idx="2516">
                  <c:v>835.11548358698667</c:v>
                </c:pt>
                <c:pt idx="2517">
                  <c:v>835.06991481871853</c:v>
                </c:pt>
                <c:pt idx="2518">
                  <c:v>832.73823454548233</c:v>
                </c:pt>
                <c:pt idx="2519">
                  <c:v>848.20442539505734</c:v>
                </c:pt>
                <c:pt idx="2520">
                  <c:v>837.75919817189651</c:v>
                </c:pt>
                <c:pt idx="2521">
                  <c:v>829.92084330550517</c:v>
                </c:pt>
                <c:pt idx="2522">
                  <c:v>829.34322606949218</c:v>
                </c:pt>
                <c:pt idx="2523">
                  <c:v>846.42875242649052</c:v>
                </c:pt>
                <c:pt idx="2524">
                  <c:v>844.15815793414731</c:v>
                </c:pt>
                <c:pt idx="2525">
                  <c:v>848.31814089675242</c:v>
                </c:pt>
                <c:pt idx="2526">
                  <c:v>848.31814089675242</c:v>
                </c:pt>
                <c:pt idx="2527">
                  <c:v>852.24956822844695</c:v>
                </c:pt>
                <c:pt idx="2528">
                  <c:v>852.90740414899324</c:v>
                </c:pt>
                <c:pt idx="2529">
                  <c:v>860.56853764825894</c:v>
                </c:pt>
                <c:pt idx="2530">
                  <c:v>838.63501253034394</c:v>
                </c:pt>
                <c:pt idx="2531">
                  <c:v>838.99102120164912</c:v>
                </c:pt>
                <c:pt idx="2532">
                  <c:v>857.26909403993</c:v>
                </c:pt>
                <c:pt idx="2533">
                  <c:v>859.81066682155245</c:v>
                </c:pt>
                <c:pt idx="2534">
                  <c:v>844.90328772755231</c:v>
                </c:pt>
                <c:pt idx="2535">
                  <c:v>845.78266103384908</c:v>
                </c:pt>
                <c:pt idx="2536">
                  <c:v>835.9117910504707</c:v>
                </c:pt>
                <c:pt idx="2537">
                  <c:v>841.14501032664339</c:v>
                </c:pt>
                <c:pt idx="2538">
                  <c:v>838.27914621695254</c:v>
                </c:pt>
                <c:pt idx="2539">
                  <c:v>835.10453626340109</c:v>
                </c:pt>
                <c:pt idx="2540">
                  <c:v>821.15193746273803</c:v>
                </c:pt>
                <c:pt idx="2541">
                  <c:v>824.71917054307278</c:v>
                </c:pt>
                <c:pt idx="2542">
                  <c:v>824.71917054307278</c:v>
                </c:pt>
                <c:pt idx="2543">
                  <c:v>814.53712039550464</c:v>
                </c:pt>
                <c:pt idx="2544">
                  <c:v>794.11838313297892</c:v>
                </c:pt>
                <c:pt idx="2545">
                  <c:v>778.00560263806312</c:v>
                </c:pt>
                <c:pt idx="2546">
                  <c:v>771.63068712748498</c:v>
                </c:pt>
                <c:pt idx="2547">
                  <c:v>779.14567599224893</c:v>
                </c:pt>
                <c:pt idx="2548">
                  <c:v>764.90497324525359</c:v>
                </c:pt>
                <c:pt idx="2549">
                  <c:v>755.13130524554742</c:v>
                </c:pt>
                <c:pt idx="2550">
                  <c:v>750.94081498197465</c:v>
                </c:pt>
                <c:pt idx="2551">
                  <c:v>760.71855441802097</c:v>
                </c:pt>
                <c:pt idx="2552">
                  <c:v>762.6348770056095</c:v>
                </c:pt>
                <c:pt idx="2553">
                  <c:v>765.42650146315464</c:v>
                </c:pt>
                <c:pt idx="2554">
                  <c:v>771.8759982848718</c:v>
                </c:pt>
                <c:pt idx="2555">
                  <c:v>757.11610198976507</c:v>
                </c:pt>
                <c:pt idx="2556">
                  <c:v>765.16164456417698</c:v>
                </c:pt>
                <c:pt idx="2557">
                  <c:v>755.84712354446151</c:v>
                </c:pt>
                <c:pt idx="2558">
                  <c:v>761.55788244311236</c:v>
                </c:pt>
                <c:pt idx="2559">
                  <c:v>766.46463231513258</c:v>
                </c:pt>
                <c:pt idx="2560">
                  <c:v>756.02074325636318</c:v>
                </c:pt>
                <c:pt idx="2561">
                  <c:v>736.59210528563528</c:v>
                </c:pt>
                <c:pt idx="2562">
                  <c:v>735.58140680368308</c:v>
                </c:pt>
                <c:pt idx="2563">
                  <c:v>746.14362376056067</c:v>
                </c:pt>
                <c:pt idx="2564">
                  <c:v>742.0481004614104</c:v>
                </c:pt>
                <c:pt idx="2565">
                  <c:v>730.15708626377079</c:v>
                </c:pt>
                <c:pt idx="2566">
                  <c:v>720.36617872068052</c:v>
                </c:pt>
                <c:pt idx="2567">
                  <c:v>720.36617872068052</c:v>
                </c:pt>
                <c:pt idx="2568">
                  <c:v>701.38326337865431</c:v>
                </c:pt>
                <c:pt idx="2569">
                  <c:v>684.85757375421156</c:v>
                </c:pt>
                <c:pt idx="2570">
                  <c:v>706.36603237674501</c:v>
                </c:pt>
                <c:pt idx="2571">
                  <c:v>725.78849201400567</c:v>
                </c:pt>
                <c:pt idx="2572">
                  <c:v>719.70465573016224</c:v>
                </c:pt>
                <c:pt idx="2573">
                  <c:v>707.49878853415191</c:v>
                </c:pt>
                <c:pt idx="2574">
                  <c:v>714.72806506553866</c:v>
                </c:pt>
                <c:pt idx="2575">
                  <c:v>693.56002692272853</c:v>
                </c:pt>
                <c:pt idx="2576">
                  <c:v>686.09887782103544</c:v>
                </c:pt>
                <c:pt idx="2577">
                  <c:v>668.52971892284017</c:v>
                </c:pt>
                <c:pt idx="2578">
                  <c:v>663.16911778522956</c:v>
                </c:pt>
                <c:pt idx="2579">
                  <c:v>675.54234094492597</c:v>
                </c:pt>
                <c:pt idx="2580">
                  <c:v>676.89159501792824</c:v>
                </c:pt>
                <c:pt idx="2581">
                  <c:v>667.34696666603986</c:v>
                </c:pt>
                <c:pt idx="2582">
                  <c:v>672.43742942606377</c:v>
                </c:pt>
                <c:pt idx="2583">
                  <c:v>688.30902714309843</c:v>
                </c:pt>
                <c:pt idx="2584">
                  <c:v>706.12381038609135</c:v>
                </c:pt>
                <c:pt idx="2585">
                  <c:v>702.33657738547686</c:v>
                </c:pt>
                <c:pt idx="2586">
                  <c:v>704.821263944669</c:v>
                </c:pt>
                <c:pt idx="2587">
                  <c:v>696.20903722203855</c:v>
                </c:pt>
                <c:pt idx="2588">
                  <c:v>699.28711427411361</c:v>
                </c:pt>
                <c:pt idx="2589">
                  <c:v>681.67674275981835</c:v>
                </c:pt>
                <c:pt idx="2590">
                  <c:v>683.81501557110812</c:v>
                </c:pt>
                <c:pt idx="2591">
                  <c:v>678.9399118633678</c:v>
                </c:pt>
                <c:pt idx="2592">
                  <c:v>683.08859160760187</c:v>
                </c:pt>
                <c:pt idx="2593">
                  <c:v>692.18751156657993</c:v>
                </c:pt>
                <c:pt idx="2594">
                  <c:v>689.40138212451473</c:v>
                </c:pt>
                <c:pt idx="2595">
                  <c:v>672.07041648800691</c:v>
                </c:pt>
                <c:pt idx="2596">
                  <c:v>672.24518929901205</c:v>
                </c:pt>
                <c:pt idx="2597">
                  <c:v>667.14666908105642</c:v>
                </c:pt>
                <c:pt idx="2598">
                  <c:v>661.61909634612755</c:v>
                </c:pt>
                <c:pt idx="2599">
                  <c:v>661.22198894505345</c:v>
                </c:pt>
                <c:pt idx="2600">
                  <c:v>670.1117851283808</c:v>
                </c:pt>
                <c:pt idx="2601">
                  <c:v>668.00995594307244</c:v>
                </c:pt>
                <c:pt idx="2602">
                  <c:v>653.46315520941664</c:v>
                </c:pt>
                <c:pt idx="2603">
                  <c:v>645.24745222041292</c:v>
                </c:pt>
                <c:pt idx="2604">
                  <c:v>652.68347515028688</c:v>
                </c:pt>
                <c:pt idx="2605">
                  <c:v>651.47377454036859</c:v>
                </c:pt>
                <c:pt idx="2606">
                  <c:v>651.47377454036859</c:v>
                </c:pt>
                <c:pt idx="2607">
                  <c:v>644.70032804957657</c:v>
                </c:pt>
                <c:pt idx="2608">
                  <c:v>651.8983570188426</c:v>
                </c:pt>
                <c:pt idx="2609">
                  <c:v>644.84650115566114</c:v>
                </c:pt>
                <c:pt idx="2610">
                  <c:v>635.34674401826237</c:v>
                </c:pt>
                <c:pt idx="2611">
                  <c:v>643.18226596216539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BA0-4C7D-9C1A-E67910CD8B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7166303"/>
        <c:axId val="28509503"/>
      </c:lineChart>
      <c:dateAx>
        <c:axId val="247166303"/>
        <c:scaling>
          <c:orientation val="minMax"/>
        </c:scaling>
        <c:delete val="0"/>
        <c:axPos val="b"/>
        <c:numFmt formatCode="[$-416]mmmm\-yy;@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pPr>
            <a:endParaRPr lang="pt-BR"/>
          </a:p>
        </c:txPr>
        <c:crossAx val="28509503"/>
        <c:crosses val="autoZero"/>
        <c:auto val="0"/>
        <c:lblOffset val="100"/>
        <c:baseTimeUnit val="days"/>
      </c:dateAx>
      <c:valAx>
        <c:axId val="28509503"/>
        <c:scaling>
          <c:orientation val="minMax"/>
          <c:max val="9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471663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Planilha1!$B$1</c:f>
              <c:strCache>
                <c:ptCount val="1"/>
                <c:pt idx="0">
                  <c:v>Série1</c:v>
                </c:pt>
              </c:strCache>
            </c:strRef>
          </c:tx>
          <c:spPr>
            <a:solidFill>
              <a:schemeClr val="tx1"/>
            </a:solidFill>
            <a:ln w="28575">
              <a:solidFill>
                <a:schemeClr val="tx1"/>
              </a:solidFill>
            </a:ln>
          </c:spPr>
          <c:explosion val="7"/>
          <c:dPt>
            <c:idx val="0"/>
            <c:bubble3D val="0"/>
            <c:spPr>
              <a:solidFill>
                <a:schemeClr val="tx1"/>
              </a:solidFill>
              <a:ln w="28575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526-450A-8230-16AF13F9ACCB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 w="28575">
                <a:solidFill>
                  <a:schemeClr val="bg1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526-450A-8230-16AF13F9ACCB}"/>
              </c:ext>
            </c:extLst>
          </c:dPt>
          <c:dPt>
            <c:idx val="2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28575">
                <a:solidFill>
                  <a:schemeClr val="accent4">
                    <a:lumMod val="60000"/>
                    <a:lumOff val="4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526-450A-8230-16AF13F9ACCB}"/>
              </c:ext>
            </c:extLst>
          </c:dPt>
          <c:dPt>
            <c:idx val="3"/>
            <c:bubble3D val="0"/>
            <c:spPr>
              <a:solidFill>
                <a:schemeClr val="bg1">
                  <a:lumMod val="50000"/>
                </a:schemeClr>
              </a:solidFill>
              <a:ln w="285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526-450A-8230-16AF13F9ACCB}"/>
              </c:ext>
            </c:extLst>
          </c:dPt>
          <c:dPt>
            <c:idx val="4"/>
            <c:bubble3D val="0"/>
            <c:spPr>
              <a:solidFill>
                <a:schemeClr val="accent4"/>
              </a:solidFill>
              <a:ln w="28575">
                <a:solidFill>
                  <a:schemeClr val="accent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526-450A-8230-16AF13F9ACCB}"/>
              </c:ext>
            </c:extLst>
          </c:dPt>
          <c:dLbls>
            <c:dLbl>
              <c:idx val="0"/>
              <c:layout>
                <c:manualLayout>
                  <c:x val="-6.8045207199666381E-3"/>
                  <c:y val="0"/>
                </c:manualLayout>
              </c:layout>
              <c:tx>
                <c:rich>
                  <a:bodyPr/>
                  <a:lstStyle/>
                  <a:p>
                    <a:fld id="{363C86EF-B858-48AB-8AB8-C4EF1FF57DEC}" type="CATEGORYNAME">
                      <a:rPr lang="en-US" smtClean="0"/>
                      <a:pPr/>
                      <a:t>[NOME DA CATEGORIA]</a:t>
                    </a:fld>
                    <a:endParaRPr lang="en-US"/>
                  </a:p>
                  <a:p>
                    <a:r>
                      <a:rPr lang="en-US" sz="1000"/>
                      <a:t>2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526-450A-8230-16AF13F9ACC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0D47C437-2C10-4011-9A81-9C4A6277FA76}" type="CATEGORYNAME">
                      <a:rPr lang="en-US" smtClean="0"/>
                      <a:pPr/>
                      <a:t>[NOME DA CATEGORIA]</a:t>
                    </a:fld>
                    <a:endParaRPr lang="en-US"/>
                  </a:p>
                  <a:p>
                    <a:r>
                      <a:rPr lang="en-US" sz="1000"/>
                      <a:t>4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526-450A-8230-16AF13F9ACC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1FF31CEA-AA35-4855-9890-4AB339B064D6}" type="CATEGORYNAME">
                      <a:rPr lang="en-US" smtClean="0"/>
                      <a:pPr/>
                      <a:t>[NOME DA CATEGORIA]</a:t>
                    </a:fld>
                    <a:endParaRPr lang="en-US"/>
                  </a:p>
                  <a:p>
                    <a:r>
                      <a:rPr lang="en-US" sz="1000"/>
                      <a:t>3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F526-450A-8230-16AF13F9ACC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USA</a:t>
                    </a:r>
                  </a:p>
                  <a:p>
                    <a:r>
                      <a:rPr lang="en-US" sz="1000" dirty="0"/>
                      <a:t>4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F526-450A-8230-16AF13F9ACCB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7E5CBD6F-112B-4697-9E8E-B0E9CBC9156F}" type="CATEGORYNAME">
                      <a:rPr lang="en-US" smtClean="0"/>
                      <a:pPr/>
                      <a:t>[NOME DA CATEGORIA]</a:t>
                    </a:fld>
                    <a:endParaRPr lang="en-US"/>
                  </a:p>
                  <a:p>
                    <a:r>
                      <a:rPr lang="en-US" sz="1000"/>
                      <a:t>2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F526-450A-8230-16AF13F9AC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baseline="0">
                    <a:solidFill>
                      <a:schemeClr val="bg1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Roboto" panose="02000000000000000000" pitchFamily="2" charset="0"/>
                  </a:defRPr>
                </a:pPr>
                <a:endParaRPr lang="pt-BR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Planilha1!$A$2:$A$6</c:f>
              <c:strCache>
                <c:ptCount val="5"/>
                <c:pt idx="0">
                  <c:v>Desenvolvidos</c:v>
                </c:pt>
                <c:pt idx="1">
                  <c:v>Emergentes</c:v>
                </c:pt>
                <c:pt idx="2">
                  <c:v>Brasil</c:v>
                </c:pt>
                <c:pt idx="3">
                  <c:v>USA</c:v>
                </c:pt>
                <c:pt idx="4">
                  <c:v>Global</c:v>
                </c:pt>
              </c:strCache>
            </c:strRef>
          </c:cat>
          <c:val>
            <c:numRef>
              <c:f>Planilha1!$B$2:$B$6</c:f>
              <c:numCache>
                <c:formatCode>General</c:formatCode>
                <c:ptCount val="5"/>
                <c:pt idx="0">
                  <c:v>2</c:v>
                </c:pt>
                <c:pt idx="1">
                  <c:v>4</c:v>
                </c:pt>
                <c:pt idx="2">
                  <c:v>3</c:v>
                </c:pt>
                <c:pt idx="3">
                  <c:v>4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526-450A-8230-16AF13F9AC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8"/>
        <c:holeSize val="57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464513796421046"/>
          <c:y val="0.13851797484590445"/>
          <c:w val="0.61070994293037928"/>
          <c:h val="0.79536224035343994"/>
        </c:manualLayout>
      </c:layout>
      <c:pieChart>
        <c:varyColors val="1"/>
        <c:ser>
          <c:idx val="0"/>
          <c:order val="0"/>
          <c:tx>
            <c:strRef>
              <c:f>Planilha1!$B$1</c:f>
              <c:strCache>
                <c:ptCount val="1"/>
                <c:pt idx="0">
                  <c:v>Vendas</c:v>
                </c:pt>
              </c:strCache>
            </c:strRef>
          </c:tx>
          <c:spPr>
            <a:ln w="19050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4"/>
              </a:solidFill>
              <a:ln w="19050">
                <a:solidFill>
                  <a:schemeClr val="bg1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9B2-45BB-A8BA-288B18C646BB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bg1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9B2-45BB-A8BA-288B18C646BB}"/>
              </c:ext>
            </c:extLst>
          </c:dPt>
          <c:dPt>
            <c:idx val="2"/>
            <c:bubble3D val="0"/>
            <c:spPr>
              <a:solidFill>
                <a:schemeClr val="tx1"/>
              </a:solidFill>
              <a:ln w="19050">
                <a:solidFill>
                  <a:schemeClr val="bg1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F9B2-45BB-A8BA-288B18C646BB}"/>
              </c:ext>
            </c:extLst>
          </c:dPt>
          <c:dPt>
            <c:idx val="3"/>
            <c:bubble3D val="0"/>
            <c:spPr>
              <a:solidFill>
                <a:schemeClr val="accent1"/>
              </a:solidFill>
              <a:ln w="19050">
                <a:solidFill>
                  <a:schemeClr val="bg1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F9B2-45BB-A8BA-288B18C646BB}"/>
              </c:ext>
            </c:extLst>
          </c:dPt>
          <c:dPt>
            <c:idx val="4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 w="19050">
                <a:solidFill>
                  <a:schemeClr val="bg1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F9B2-45BB-A8BA-288B18C646BB}"/>
              </c:ext>
            </c:extLst>
          </c:dPt>
          <c:dPt>
            <c:idx val="5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bg1"/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F9B2-45BB-A8BA-288B18C646BB}"/>
              </c:ext>
            </c:extLst>
          </c:dPt>
          <c:dLbls>
            <c:dLbl>
              <c:idx val="0"/>
              <c:layout>
                <c:manualLayout>
                  <c:x val="-0.14548404857687117"/>
                  <c:y val="-0.14079503790073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spc="0" baseline="0">
                      <a:solidFill>
                        <a:schemeClr val="tx1"/>
                      </a:solidFill>
                      <a:latin typeface="Roboto Light" panose="02000000000000000000" pitchFamily="2" charset="0"/>
                      <a:ea typeface="Roboto Light" panose="02000000000000000000" pitchFamily="2" charset="0"/>
                      <a:cs typeface="Roboto Light" panose="02000000000000000000" pitchFamily="2" charset="0"/>
                    </a:defRPr>
                  </a:pPr>
                  <a:endParaRPr lang="pt-B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9B2-45BB-A8BA-288B18C646BB}"/>
                </c:ext>
              </c:extLst>
            </c:dLbl>
            <c:dLbl>
              <c:idx val="1"/>
              <c:layout>
                <c:manualLayout>
                  <c:x val="0.21897480509040976"/>
                  <c:y val="-1.070439699818616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spc="0" baseline="0">
                      <a:solidFill>
                        <a:schemeClr val="tx1"/>
                      </a:solidFill>
                      <a:latin typeface="Roboto Light" panose="02000000000000000000" pitchFamily="2" charset="0"/>
                      <a:ea typeface="Roboto Light" panose="02000000000000000000" pitchFamily="2" charset="0"/>
                      <a:cs typeface="Roboto Light" panose="02000000000000000000" pitchFamily="2" charset="0"/>
                    </a:defRPr>
                  </a:pPr>
                  <a:endParaRPr lang="pt-B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9B2-45BB-A8BA-288B18C646BB}"/>
                </c:ext>
              </c:extLst>
            </c:dLbl>
            <c:dLbl>
              <c:idx val="2"/>
              <c:layout>
                <c:manualLayout>
                  <c:x val="-4.9217205976163074E-2"/>
                  <c:y val="6.37780211143776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spc="0" baseline="0">
                      <a:solidFill>
                        <a:schemeClr val="tx1"/>
                      </a:solidFill>
                      <a:latin typeface="Roboto Light" panose="02000000000000000000" pitchFamily="2" charset="0"/>
                      <a:ea typeface="Roboto Light" panose="02000000000000000000" pitchFamily="2" charset="0"/>
                      <a:cs typeface="Roboto Light" panose="02000000000000000000" pitchFamily="2" charset="0"/>
                    </a:defRPr>
                  </a:pPr>
                  <a:endParaRPr lang="pt-B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9B2-45BB-A8BA-288B18C646BB}"/>
                </c:ext>
              </c:extLst>
            </c:dLbl>
            <c:dLbl>
              <c:idx val="3"/>
              <c:layout>
                <c:manualLayout>
                  <c:x val="-2.7110199806437602E-2"/>
                  <c:y val="1.68039332368946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spc="0" baseline="0">
                      <a:solidFill>
                        <a:schemeClr val="tx1"/>
                      </a:solidFill>
                      <a:latin typeface="Roboto Light" panose="02000000000000000000" pitchFamily="2" charset="0"/>
                      <a:ea typeface="Roboto Light" panose="02000000000000000000" pitchFamily="2" charset="0"/>
                      <a:cs typeface="Roboto Light" panose="02000000000000000000" pitchFamily="2" charset="0"/>
                    </a:defRPr>
                  </a:pPr>
                  <a:endParaRPr lang="pt-B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9B2-45BB-A8BA-288B18C646BB}"/>
                </c:ext>
              </c:extLst>
            </c:dLbl>
            <c:dLbl>
              <c:idx val="4"/>
              <c:layout>
                <c:manualLayout>
                  <c:x val="2.6749460371507616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spc="0" baseline="0">
                      <a:solidFill>
                        <a:schemeClr val="tx1"/>
                      </a:solidFill>
                      <a:latin typeface="Roboto Light" panose="02000000000000000000" pitchFamily="2" charset="0"/>
                      <a:ea typeface="Roboto Light" panose="02000000000000000000" pitchFamily="2" charset="0"/>
                      <a:cs typeface="Roboto Light" panose="02000000000000000000" pitchFamily="2" charset="0"/>
                    </a:defRPr>
                  </a:pPr>
                  <a:endParaRPr lang="pt-B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9B2-45BB-A8BA-288B18C646BB}"/>
                </c:ext>
              </c:extLst>
            </c:dLbl>
            <c:dLbl>
              <c:idx val="5"/>
              <c:layout>
                <c:manualLayout>
                  <c:x val="6.9445648167845445E-2"/>
                  <c:y val="3.207182812555670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spc="0" baseline="0">
                      <a:solidFill>
                        <a:schemeClr val="tx1"/>
                      </a:solidFill>
                      <a:latin typeface="Roboto Light" panose="02000000000000000000" pitchFamily="2" charset="0"/>
                      <a:ea typeface="Roboto Light" panose="02000000000000000000" pitchFamily="2" charset="0"/>
                      <a:cs typeface="Roboto Light" panose="02000000000000000000" pitchFamily="2" charset="0"/>
                    </a:defRPr>
                  </a:pPr>
                  <a:endParaRPr lang="pt-B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9B2-45BB-A8BA-288B18C646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spc="0" baseline="0">
                    <a:solidFill>
                      <a:schemeClr val="tx1"/>
                    </a:solidFill>
                    <a:latin typeface="Roboto Light" panose="02000000000000000000" pitchFamily="2" charset="0"/>
                    <a:ea typeface="Roboto Light" panose="02000000000000000000" pitchFamily="2" charset="0"/>
                    <a:cs typeface="Roboto Light" panose="02000000000000000000" pitchFamily="2" charset="0"/>
                  </a:defRPr>
                </a:pPr>
                <a:endParaRPr lang="pt-B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Planilha1!$A$2:$A$7</c:f>
              <c:strCache>
                <c:ptCount val="6"/>
                <c:pt idx="0">
                  <c:v>Tecnologia</c:v>
                </c:pt>
                <c:pt idx="1">
                  <c:v>Consumo cíclico</c:v>
                </c:pt>
                <c:pt idx="2">
                  <c:v>Saúde</c:v>
                </c:pt>
                <c:pt idx="3">
                  <c:v>Consumo defensivo</c:v>
                </c:pt>
                <c:pt idx="4">
                  <c:v>Indústria</c:v>
                </c:pt>
                <c:pt idx="5">
                  <c:v>Outros</c:v>
                </c:pt>
              </c:strCache>
            </c:strRef>
          </c:cat>
          <c:val>
            <c:numRef>
              <c:f>Planilha1!$B$2:$B$7</c:f>
              <c:numCache>
                <c:formatCode>0.00%</c:formatCode>
                <c:ptCount val="6"/>
                <c:pt idx="0">
                  <c:v>0.6381</c:v>
                </c:pt>
                <c:pt idx="1">
                  <c:v>0.20250000000000001</c:v>
                </c:pt>
                <c:pt idx="2">
                  <c:v>6.4799999999999996E-2</c:v>
                </c:pt>
                <c:pt idx="3">
                  <c:v>3.4700000000000002E-2</c:v>
                </c:pt>
                <c:pt idx="4">
                  <c:v>3.1699999999999999E-2</c:v>
                </c:pt>
                <c:pt idx="5">
                  <c:v>2.18E-2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9B2-45BB-A8BA-288B18C646BB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649565029655744"/>
          <c:y val="0.14313984462812526"/>
          <c:w val="0.82060156642760451"/>
          <c:h val="0.704520579077826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TR!$T$1</c:f>
              <c:strCache>
                <c:ptCount val="1"/>
                <c:pt idx="0">
                  <c:v>Nasdaq-100 TR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dLbl>
              <c:idx val="13"/>
              <c:layout>
                <c:manualLayout>
                  <c:x val="3.7241359491429647E-3"/>
                  <c:y val="1.741360640244832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A92-4678-BB19-C0613C4F4260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600" b="1">
                    <a:solidFill>
                      <a:schemeClr val="accent4"/>
                    </a:solidFill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TR!$S$7:$S$20</c:f>
              <c:numCache>
                <c:formatCode>General</c:formatCode>
                <c:ptCount val="1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  <c:pt idx="13">
                  <c:v>2021</c:v>
                </c:pt>
              </c:numCache>
            </c:numRef>
          </c:cat>
          <c:val>
            <c:numRef>
              <c:f>TR!$T$7:$T$20</c:f>
              <c:numCache>
                <c:formatCode>0.00%</c:formatCode>
                <c:ptCount val="14"/>
                <c:pt idx="0">
                  <c:v>-0.41573476988685731</c:v>
                </c:pt>
                <c:pt idx="1">
                  <c:v>0.54613344051446955</c:v>
                </c:pt>
                <c:pt idx="2">
                  <c:v>0.20144120537176557</c:v>
                </c:pt>
                <c:pt idx="3">
                  <c:v>3.6592754150005957E-2</c:v>
                </c:pt>
                <c:pt idx="4">
                  <c:v>0.18350588628204045</c:v>
                </c:pt>
                <c:pt idx="5">
                  <c:v>0.36916792770293894</c:v>
                </c:pt>
                <c:pt idx="6">
                  <c:v>0.19403588772526437</c:v>
                </c:pt>
                <c:pt idx="7">
                  <c:v>9.7507718929555232E-2</c:v>
                </c:pt>
                <c:pt idx="8">
                  <c:v>7.274167769230333E-2</c:v>
                </c:pt>
                <c:pt idx="9">
                  <c:v>0.32991547912268349</c:v>
                </c:pt>
                <c:pt idx="10">
                  <c:v>3.6930522387756959E-4</c:v>
                </c:pt>
                <c:pt idx="11">
                  <c:v>0.39457404384569261</c:v>
                </c:pt>
                <c:pt idx="12">
                  <c:v>0.48877121448284222</c:v>
                </c:pt>
                <c:pt idx="13">
                  <c:v>0.27505110371416674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A92-4678-BB19-C0613C4F4260}"/>
            </c:ext>
          </c:extLst>
        </c:ser>
        <c:ser>
          <c:idx val="1"/>
          <c:order val="1"/>
          <c:tx>
            <c:strRef>
              <c:f>TR!$U$1</c:f>
              <c:strCache>
                <c:ptCount val="1"/>
                <c:pt idx="0">
                  <c:v>S&amp;P 500 TR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dLbl>
              <c:idx val="9"/>
              <c:layout>
                <c:manualLayout>
                  <c:x val="1.1172407847428895E-2"/>
                  <c:y val="1.306020480183616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A92-4678-BB19-C0613C4F4260}"/>
                </c:ext>
              </c:extLst>
            </c:dLbl>
            <c:dLbl>
              <c:idx val="11"/>
              <c:layout>
                <c:manualLayout>
                  <c:x val="1.1172407847428895E-2"/>
                  <c:y val="8.706803201224163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A92-4678-BB19-C0613C4F4260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600" b="1"/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TR!$S$7:$S$20</c:f>
              <c:numCache>
                <c:formatCode>General</c:formatCode>
                <c:ptCount val="1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  <c:pt idx="13">
                  <c:v>2021</c:v>
                </c:pt>
              </c:numCache>
            </c:numRef>
          </c:cat>
          <c:val>
            <c:numRef>
              <c:f>TR!$U$7:$U$20</c:f>
              <c:numCache>
                <c:formatCode>0.00%</c:formatCode>
                <c:ptCount val="14"/>
                <c:pt idx="0">
                  <c:v>-0.36997610819389215</c:v>
                </c:pt>
                <c:pt idx="1">
                  <c:v>0.26464232129829734</c:v>
                </c:pt>
                <c:pt idx="2">
                  <c:v>0.15063401360544204</c:v>
                </c:pt>
                <c:pt idx="3">
                  <c:v>2.1118200436080148E-2</c:v>
                </c:pt>
                <c:pt idx="4">
                  <c:v>0.16003223804274325</c:v>
                </c:pt>
                <c:pt idx="5">
                  <c:v>0.32388478062960213</c:v>
                </c:pt>
                <c:pt idx="6">
                  <c:v>0.13688363157085126</c:v>
                </c:pt>
                <c:pt idx="7">
                  <c:v>1.3837599218982088E-2</c:v>
                </c:pt>
                <c:pt idx="8">
                  <c:v>0.11959912078710477</c:v>
                </c:pt>
                <c:pt idx="9">
                  <c:v>0.21831601482707219</c:v>
                </c:pt>
                <c:pt idx="10">
                  <c:v>-4.3842417452558791E-2</c:v>
                </c:pt>
                <c:pt idx="11">
                  <c:v>0.31486370986834444</c:v>
                </c:pt>
                <c:pt idx="12">
                  <c:v>0.18398826898926846</c:v>
                </c:pt>
                <c:pt idx="13">
                  <c:v>0.28705368362040629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A92-4678-BB19-C0613C4F42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900507520"/>
        <c:axId val="61026688"/>
      </c:barChart>
      <c:catAx>
        <c:axId val="900507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-3300000"/>
          <a:lstStyle/>
          <a:p>
            <a:pPr>
              <a:defRPr sz="900"/>
            </a:pPr>
            <a:endParaRPr lang="pt-BR"/>
          </a:p>
        </c:txPr>
        <c:crossAx val="61026688"/>
        <c:crosses val="autoZero"/>
        <c:auto val="1"/>
        <c:lblAlgn val="ctr"/>
        <c:lblOffset val="100"/>
        <c:noMultiLvlLbl val="0"/>
      </c:catAx>
      <c:valAx>
        <c:axId val="61026688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crossAx val="900507520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>
          <a:latin typeface="Roboto Light" panose="02000000000000000000" pitchFamily="2" charset="0"/>
          <a:ea typeface="Roboto Light" panose="02000000000000000000" pitchFamily="2" charset="0"/>
          <a:cs typeface="Roboto Light" panose="02000000000000000000" pitchFamily="2" charset="0"/>
        </a:defRPr>
      </a:pPr>
      <a:endParaRPr lang="pt-B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905599442785898"/>
          <c:y val="0.13644489843575755"/>
          <c:w val="0.82804122229630317"/>
          <c:h val="0.72835192064194554"/>
        </c:manualLayout>
      </c:layout>
      <c:lineChart>
        <c:grouping val="standard"/>
        <c:varyColors val="0"/>
        <c:ser>
          <c:idx val="0"/>
          <c:order val="0"/>
          <c:tx>
            <c:strRef>
              <c:f>TR!$T$1</c:f>
              <c:strCache>
                <c:ptCount val="1"/>
                <c:pt idx="0">
                  <c:v>Nasdaq-100 TR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none"/>
          </c:marker>
          <c:cat>
            <c:numRef>
              <c:f>TR!$K$2:$K$3528</c:f>
              <c:numCache>
                <c:formatCode>General</c:formatCode>
                <c:ptCount val="3527"/>
                <c:pt idx="0">
                  <c:v>2007</c:v>
                </c:pt>
                <c:pt idx="1">
                  <c:v>2008</c:v>
                </c:pt>
                <c:pt idx="2">
                  <c:v>2008</c:v>
                </c:pt>
                <c:pt idx="3">
                  <c:v>2008</c:v>
                </c:pt>
                <c:pt idx="4">
                  <c:v>2008</c:v>
                </c:pt>
                <c:pt idx="5">
                  <c:v>2008</c:v>
                </c:pt>
                <c:pt idx="6">
                  <c:v>2008</c:v>
                </c:pt>
                <c:pt idx="7">
                  <c:v>2008</c:v>
                </c:pt>
                <c:pt idx="8">
                  <c:v>2008</c:v>
                </c:pt>
                <c:pt idx="9">
                  <c:v>2008</c:v>
                </c:pt>
                <c:pt idx="10">
                  <c:v>2008</c:v>
                </c:pt>
                <c:pt idx="11">
                  <c:v>2008</c:v>
                </c:pt>
                <c:pt idx="12">
                  <c:v>2008</c:v>
                </c:pt>
                <c:pt idx="13">
                  <c:v>2008</c:v>
                </c:pt>
                <c:pt idx="14">
                  <c:v>2008</c:v>
                </c:pt>
                <c:pt idx="15">
                  <c:v>2008</c:v>
                </c:pt>
                <c:pt idx="16">
                  <c:v>2008</c:v>
                </c:pt>
                <c:pt idx="17">
                  <c:v>2008</c:v>
                </c:pt>
                <c:pt idx="18">
                  <c:v>2008</c:v>
                </c:pt>
                <c:pt idx="19">
                  <c:v>2008</c:v>
                </c:pt>
                <c:pt idx="20">
                  <c:v>2008</c:v>
                </c:pt>
                <c:pt idx="21">
                  <c:v>2008</c:v>
                </c:pt>
                <c:pt idx="22">
                  <c:v>2008</c:v>
                </c:pt>
                <c:pt idx="23">
                  <c:v>2008</c:v>
                </c:pt>
                <c:pt idx="24">
                  <c:v>2008</c:v>
                </c:pt>
                <c:pt idx="25">
                  <c:v>2008</c:v>
                </c:pt>
                <c:pt idx="26">
                  <c:v>2008</c:v>
                </c:pt>
                <c:pt idx="27">
                  <c:v>2008</c:v>
                </c:pt>
                <c:pt idx="28">
                  <c:v>2008</c:v>
                </c:pt>
                <c:pt idx="29">
                  <c:v>2008</c:v>
                </c:pt>
                <c:pt idx="30">
                  <c:v>2008</c:v>
                </c:pt>
                <c:pt idx="31">
                  <c:v>2008</c:v>
                </c:pt>
                <c:pt idx="32">
                  <c:v>2008</c:v>
                </c:pt>
                <c:pt idx="33">
                  <c:v>2008</c:v>
                </c:pt>
                <c:pt idx="34">
                  <c:v>2008</c:v>
                </c:pt>
                <c:pt idx="35">
                  <c:v>2008</c:v>
                </c:pt>
                <c:pt idx="36">
                  <c:v>2008</c:v>
                </c:pt>
                <c:pt idx="37">
                  <c:v>2008</c:v>
                </c:pt>
                <c:pt idx="38">
                  <c:v>2008</c:v>
                </c:pt>
                <c:pt idx="39">
                  <c:v>2008</c:v>
                </c:pt>
                <c:pt idx="40">
                  <c:v>2008</c:v>
                </c:pt>
                <c:pt idx="41">
                  <c:v>2008</c:v>
                </c:pt>
                <c:pt idx="42">
                  <c:v>2008</c:v>
                </c:pt>
                <c:pt idx="43">
                  <c:v>2008</c:v>
                </c:pt>
                <c:pt idx="44">
                  <c:v>2008</c:v>
                </c:pt>
                <c:pt idx="45">
                  <c:v>2008</c:v>
                </c:pt>
                <c:pt idx="46">
                  <c:v>2008</c:v>
                </c:pt>
                <c:pt idx="47">
                  <c:v>2008</c:v>
                </c:pt>
                <c:pt idx="48">
                  <c:v>2008</c:v>
                </c:pt>
                <c:pt idx="49">
                  <c:v>2008</c:v>
                </c:pt>
                <c:pt idx="50">
                  <c:v>2008</c:v>
                </c:pt>
                <c:pt idx="51">
                  <c:v>2008</c:v>
                </c:pt>
                <c:pt idx="52">
                  <c:v>2008</c:v>
                </c:pt>
                <c:pt idx="53">
                  <c:v>2008</c:v>
                </c:pt>
                <c:pt idx="54">
                  <c:v>2008</c:v>
                </c:pt>
                <c:pt idx="55">
                  <c:v>2008</c:v>
                </c:pt>
                <c:pt idx="56">
                  <c:v>2008</c:v>
                </c:pt>
                <c:pt idx="57">
                  <c:v>2008</c:v>
                </c:pt>
                <c:pt idx="58">
                  <c:v>2008</c:v>
                </c:pt>
                <c:pt idx="59">
                  <c:v>2008</c:v>
                </c:pt>
                <c:pt idx="60">
                  <c:v>2008</c:v>
                </c:pt>
                <c:pt idx="61">
                  <c:v>2008</c:v>
                </c:pt>
                <c:pt idx="62">
                  <c:v>2008</c:v>
                </c:pt>
                <c:pt idx="63">
                  <c:v>2008</c:v>
                </c:pt>
                <c:pt idx="64">
                  <c:v>2008</c:v>
                </c:pt>
                <c:pt idx="65">
                  <c:v>2008</c:v>
                </c:pt>
                <c:pt idx="66">
                  <c:v>2008</c:v>
                </c:pt>
                <c:pt idx="67">
                  <c:v>2008</c:v>
                </c:pt>
                <c:pt idx="68">
                  <c:v>2008</c:v>
                </c:pt>
                <c:pt idx="69">
                  <c:v>2008</c:v>
                </c:pt>
                <c:pt idx="70">
                  <c:v>2008</c:v>
                </c:pt>
                <c:pt idx="71">
                  <c:v>2008</c:v>
                </c:pt>
                <c:pt idx="72">
                  <c:v>2008</c:v>
                </c:pt>
                <c:pt idx="73">
                  <c:v>2008</c:v>
                </c:pt>
                <c:pt idx="74">
                  <c:v>2008</c:v>
                </c:pt>
                <c:pt idx="75">
                  <c:v>2008</c:v>
                </c:pt>
                <c:pt idx="76">
                  <c:v>2008</c:v>
                </c:pt>
                <c:pt idx="77">
                  <c:v>2008</c:v>
                </c:pt>
                <c:pt idx="78">
                  <c:v>2008</c:v>
                </c:pt>
                <c:pt idx="79">
                  <c:v>2008</c:v>
                </c:pt>
                <c:pt idx="80">
                  <c:v>2008</c:v>
                </c:pt>
                <c:pt idx="81">
                  <c:v>2008</c:v>
                </c:pt>
                <c:pt idx="82">
                  <c:v>2008</c:v>
                </c:pt>
                <c:pt idx="83">
                  <c:v>2008</c:v>
                </c:pt>
                <c:pt idx="84">
                  <c:v>2008</c:v>
                </c:pt>
                <c:pt idx="85">
                  <c:v>2008</c:v>
                </c:pt>
                <c:pt idx="86">
                  <c:v>2008</c:v>
                </c:pt>
                <c:pt idx="87">
                  <c:v>2008</c:v>
                </c:pt>
                <c:pt idx="88">
                  <c:v>2008</c:v>
                </c:pt>
                <c:pt idx="89">
                  <c:v>2008</c:v>
                </c:pt>
                <c:pt idx="90">
                  <c:v>2008</c:v>
                </c:pt>
                <c:pt idx="91">
                  <c:v>2008</c:v>
                </c:pt>
                <c:pt idx="92">
                  <c:v>2008</c:v>
                </c:pt>
                <c:pt idx="93">
                  <c:v>2008</c:v>
                </c:pt>
                <c:pt idx="94">
                  <c:v>2008</c:v>
                </c:pt>
                <c:pt idx="95">
                  <c:v>2008</c:v>
                </c:pt>
                <c:pt idx="96">
                  <c:v>2008</c:v>
                </c:pt>
                <c:pt idx="97">
                  <c:v>2008</c:v>
                </c:pt>
                <c:pt idx="98">
                  <c:v>2008</c:v>
                </c:pt>
                <c:pt idx="99">
                  <c:v>2008</c:v>
                </c:pt>
                <c:pt idx="100">
                  <c:v>2008</c:v>
                </c:pt>
                <c:pt idx="101">
                  <c:v>2008</c:v>
                </c:pt>
                <c:pt idx="102">
                  <c:v>2008</c:v>
                </c:pt>
                <c:pt idx="103">
                  <c:v>2008</c:v>
                </c:pt>
                <c:pt idx="104">
                  <c:v>2008</c:v>
                </c:pt>
                <c:pt idx="105">
                  <c:v>2008</c:v>
                </c:pt>
                <c:pt idx="106">
                  <c:v>2008</c:v>
                </c:pt>
                <c:pt idx="107">
                  <c:v>2008</c:v>
                </c:pt>
                <c:pt idx="108">
                  <c:v>2008</c:v>
                </c:pt>
                <c:pt idx="109">
                  <c:v>2008</c:v>
                </c:pt>
                <c:pt idx="110">
                  <c:v>2008</c:v>
                </c:pt>
                <c:pt idx="111">
                  <c:v>2008</c:v>
                </c:pt>
                <c:pt idx="112">
                  <c:v>2008</c:v>
                </c:pt>
                <c:pt idx="113">
                  <c:v>2008</c:v>
                </c:pt>
                <c:pt idx="114">
                  <c:v>2008</c:v>
                </c:pt>
                <c:pt idx="115">
                  <c:v>2008</c:v>
                </c:pt>
                <c:pt idx="116">
                  <c:v>2008</c:v>
                </c:pt>
                <c:pt idx="117">
                  <c:v>2008</c:v>
                </c:pt>
                <c:pt idx="118">
                  <c:v>2008</c:v>
                </c:pt>
                <c:pt idx="119">
                  <c:v>2008</c:v>
                </c:pt>
                <c:pt idx="120">
                  <c:v>2008</c:v>
                </c:pt>
                <c:pt idx="121">
                  <c:v>2008</c:v>
                </c:pt>
                <c:pt idx="122">
                  <c:v>2008</c:v>
                </c:pt>
                <c:pt idx="123">
                  <c:v>2008</c:v>
                </c:pt>
                <c:pt idx="124">
                  <c:v>2008</c:v>
                </c:pt>
                <c:pt idx="125">
                  <c:v>2008</c:v>
                </c:pt>
                <c:pt idx="126">
                  <c:v>2008</c:v>
                </c:pt>
                <c:pt idx="127">
                  <c:v>2008</c:v>
                </c:pt>
                <c:pt idx="128">
                  <c:v>2008</c:v>
                </c:pt>
                <c:pt idx="129">
                  <c:v>2008</c:v>
                </c:pt>
                <c:pt idx="130">
                  <c:v>2008</c:v>
                </c:pt>
                <c:pt idx="131">
                  <c:v>2008</c:v>
                </c:pt>
                <c:pt idx="132">
                  <c:v>2008</c:v>
                </c:pt>
                <c:pt idx="133">
                  <c:v>2008</c:v>
                </c:pt>
                <c:pt idx="134">
                  <c:v>2008</c:v>
                </c:pt>
                <c:pt idx="135">
                  <c:v>2008</c:v>
                </c:pt>
                <c:pt idx="136">
                  <c:v>2008</c:v>
                </c:pt>
                <c:pt idx="137">
                  <c:v>2008</c:v>
                </c:pt>
                <c:pt idx="138">
                  <c:v>2008</c:v>
                </c:pt>
                <c:pt idx="139">
                  <c:v>2008</c:v>
                </c:pt>
                <c:pt idx="140">
                  <c:v>2008</c:v>
                </c:pt>
                <c:pt idx="141">
                  <c:v>2008</c:v>
                </c:pt>
                <c:pt idx="142">
                  <c:v>2008</c:v>
                </c:pt>
                <c:pt idx="143">
                  <c:v>2008</c:v>
                </c:pt>
                <c:pt idx="144">
                  <c:v>2008</c:v>
                </c:pt>
                <c:pt idx="145">
                  <c:v>2008</c:v>
                </c:pt>
                <c:pt idx="146">
                  <c:v>2008</c:v>
                </c:pt>
                <c:pt idx="147">
                  <c:v>2008</c:v>
                </c:pt>
                <c:pt idx="148">
                  <c:v>2008</c:v>
                </c:pt>
                <c:pt idx="149">
                  <c:v>2008</c:v>
                </c:pt>
                <c:pt idx="150">
                  <c:v>2008</c:v>
                </c:pt>
                <c:pt idx="151">
                  <c:v>2008</c:v>
                </c:pt>
                <c:pt idx="152">
                  <c:v>2008</c:v>
                </c:pt>
                <c:pt idx="153">
                  <c:v>2008</c:v>
                </c:pt>
                <c:pt idx="154">
                  <c:v>2008</c:v>
                </c:pt>
                <c:pt idx="155">
                  <c:v>2008</c:v>
                </c:pt>
                <c:pt idx="156">
                  <c:v>2008</c:v>
                </c:pt>
                <c:pt idx="157">
                  <c:v>2008</c:v>
                </c:pt>
                <c:pt idx="158">
                  <c:v>2008</c:v>
                </c:pt>
                <c:pt idx="159">
                  <c:v>2008</c:v>
                </c:pt>
                <c:pt idx="160">
                  <c:v>2008</c:v>
                </c:pt>
                <c:pt idx="161">
                  <c:v>2008</c:v>
                </c:pt>
                <c:pt idx="162">
                  <c:v>2008</c:v>
                </c:pt>
                <c:pt idx="163">
                  <c:v>2008</c:v>
                </c:pt>
                <c:pt idx="164">
                  <c:v>2008</c:v>
                </c:pt>
                <c:pt idx="165">
                  <c:v>2008</c:v>
                </c:pt>
                <c:pt idx="166">
                  <c:v>2008</c:v>
                </c:pt>
                <c:pt idx="167">
                  <c:v>2008</c:v>
                </c:pt>
                <c:pt idx="168">
                  <c:v>2008</c:v>
                </c:pt>
                <c:pt idx="169">
                  <c:v>2008</c:v>
                </c:pt>
                <c:pt idx="170">
                  <c:v>2008</c:v>
                </c:pt>
                <c:pt idx="171">
                  <c:v>2008</c:v>
                </c:pt>
                <c:pt idx="172">
                  <c:v>2008</c:v>
                </c:pt>
                <c:pt idx="173">
                  <c:v>2008</c:v>
                </c:pt>
                <c:pt idx="174">
                  <c:v>2008</c:v>
                </c:pt>
                <c:pt idx="175">
                  <c:v>2008</c:v>
                </c:pt>
                <c:pt idx="176">
                  <c:v>2008</c:v>
                </c:pt>
                <c:pt idx="177">
                  <c:v>2008</c:v>
                </c:pt>
                <c:pt idx="178">
                  <c:v>2008</c:v>
                </c:pt>
                <c:pt idx="179">
                  <c:v>2008</c:v>
                </c:pt>
                <c:pt idx="180">
                  <c:v>2008</c:v>
                </c:pt>
                <c:pt idx="181">
                  <c:v>2008</c:v>
                </c:pt>
                <c:pt idx="182">
                  <c:v>2008</c:v>
                </c:pt>
                <c:pt idx="183">
                  <c:v>2008</c:v>
                </c:pt>
                <c:pt idx="184">
                  <c:v>2008</c:v>
                </c:pt>
                <c:pt idx="185">
                  <c:v>2008</c:v>
                </c:pt>
                <c:pt idx="186">
                  <c:v>2008</c:v>
                </c:pt>
                <c:pt idx="187">
                  <c:v>2008</c:v>
                </c:pt>
                <c:pt idx="188">
                  <c:v>2008</c:v>
                </c:pt>
                <c:pt idx="189">
                  <c:v>2008</c:v>
                </c:pt>
                <c:pt idx="190">
                  <c:v>2008</c:v>
                </c:pt>
                <c:pt idx="191">
                  <c:v>2008</c:v>
                </c:pt>
                <c:pt idx="192">
                  <c:v>2008</c:v>
                </c:pt>
                <c:pt idx="193">
                  <c:v>2008</c:v>
                </c:pt>
                <c:pt idx="194">
                  <c:v>2008</c:v>
                </c:pt>
                <c:pt idx="195">
                  <c:v>2008</c:v>
                </c:pt>
                <c:pt idx="196">
                  <c:v>2008</c:v>
                </c:pt>
                <c:pt idx="197">
                  <c:v>2008</c:v>
                </c:pt>
                <c:pt idx="198">
                  <c:v>2008</c:v>
                </c:pt>
                <c:pt idx="199">
                  <c:v>2008</c:v>
                </c:pt>
                <c:pt idx="200">
                  <c:v>2008</c:v>
                </c:pt>
                <c:pt idx="201">
                  <c:v>2008</c:v>
                </c:pt>
                <c:pt idx="202">
                  <c:v>2008</c:v>
                </c:pt>
                <c:pt idx="203">
                  <c:v>2008</c:v>
                </c:pt>
                <c:pt idx="204">
                  <c:v>2008</c:v>
                </c:pt>
                <c:pt idx="205">
                  <c:v>2008</c:v>
                </c:pt>
                <c:pt idx="206">
                  <c:v>2008</c:v>
                </c:pt>
                <c:pt idx="207">
                  <c:v>2008</c:v>
                </c:pt>
                <c:pt idx="208">
                  <c:v>2008</c:v>
                </c:pt>
                <c:pt idx="209">
                  <c:v>2008</c:v>
                </c:pt>
                <c:pt idx="210">
                  <c:v>2008</c:v>
                </c:pt>
                <c:pt idx="211">
                  <c:v>2008</c:v>
                </c:pt>
                <c:pt idx="212">
                  <c:v>2008</c:v>
                </c:pt>
                <c:pt idx="213">
                  <c:v>2008</c:v>
                </c:pt>
                <c:pt idx="214">
                  <c:v>2008</c:v>
                </c:pt>
                <c:pt idx="215">
                  <c:v>2008</c:v>
                </c:pt>
                <c:pt idx="216">
                  <c:v>2008</c:v>
                </c:pt>
                <c:pt idx="217">
                  <c:v>2008</c:v>
                </c:pt>
                <c:pt idx="218">
                  <c:v>2008</c:v>
                </c:pt>
                <c:pt idx="219">
                  <c:v>2008</c:v>
                </c:pt>
                <c:pt idx="220">
                  <c:v>2008</c:v>
                </c:pt>
                <c:pt idx="221">
                  <c:v>2008</c:v>
                </c:pt>
                <c:pt idx="222">
                  <c:v>2008</c:v>
                </c:pt>
                <c:pt idx="223">
                  <c:v>2008</c:v>
                </c:pt>
                <c:pt idx="224">
                  <c:v>2008</c:v>
                </c:pt>
                <c:pt idx="225">
                  <c:v>2008</c:v>
                </c:pt>
                <c:pt idx="226">
                  <c:v>2008</c:v>
                </c:pt>
                <c:pt idx="227">
                  <c:v>2008</c:v>
                </c:pt>
                <c:pt idx="228">
                  <c:v>2008</c:v>
                </c:pt>
                <c:pt idx="229">
                  <c:v>2008</c:v>
                </c:pt>
                <c:pt idx="230">
                  <c:v>2008</c:v>
                </c:pt>
                <c:pt idx="231">
                  <c:v>2008</c:v>
                </c:pt>
                <c:pt idx="232">
                  <c:v>2008</c:v>
                </c:pt>
                <c:pt idx="233">
                  <c:v>2008</c:v>
                </c:pt>
                <c:pt idx="234">
                  <c:v>2008</c:v>
                </c:pt>
                <c:pt idx="235">
                  <c:v>2008</c:v>
                </c:pt>
                <c:pt idx="236">
                  <c:v>2008</c:v>
                </c:pt>
                <c:pt idx="237">
                  <c:v>2008</c:v>
                </c:pt>
                <c:pt idx="238">
                  <c:v>2008</c:v>
                </c:pt>
                <c:pt idx="239">
                  <c:v>2008</c:v>
                </c:pt>
                <c:pt idx="240">
                  <c:v>2008</c:v>
                </c:pt>
                <c:pt idx="241">
                  <c:v>2008</c:v>
                </c:pt>
                <c:pt idx="242">
                  <c:v>2008</c:v>
                </c:pt>
                <c:pt idx="243">
                  <c:v>2008</c:v>
                </c:pt>
                <c:pt idx="244">
                  <c:v>2008</c:v>
                </c:pt>
                <c:pt idx="245">
                  <c:v>2008</c:v>
                </c:pt>
                <c:pt idx="246">
                  <c:v>2008</c:v>
                </c:pt>
                <c:pt idx="247">
                  <c:v>2008</c:v>
                </c:pt>
                <c:pt idx="248">
                  <c:v>2008</c:v>
                </c:pt>
                <c:pt idx="249">
                  <c:v>2008</c:v>
                </c:pt>
                <c:pt idx="250">
                  <c:v>2008</c:v>
                </c:pt>
                <c:pt idx="251">
                  <c:v>2008</c:v>
                </c:pt>
                <c:pt idx="252">
                  <c:v>2008</c:v>
                </c:pt>
                <c:pt idx="253">
                  <c:v>2008</c:v>
                </c:pt>
                <c:pt idx="254">
                  <c:v>2009</c:v>
                </c:pt>
                <c:pt idx="255">
                  <c:v>2009</c:v>
                </c:pt>
                <c:pt idx="256">
                  <c:v>2009</c:v>
                </c:pt>
                <c:pt idx="257">
                  <c:v>2009</c:v>
                </c:pt>
                <c:pt idx="258">
                  <c:v>2009</c:v>
                </c:pt>
                <c:pt idx="259">
                  <c:v>2009</c:v>
                </c:pt>
                <c:pt idx="260">
                  <c:v>2009</c:v>
                </c:pt>
                <c:pt idx="261">
                  <c:v>2009</c:v>
                </c:pt>
                <c:pt idx="262">
                  <c:v>2009</c:v>
                </c:pt>
                <c:pt idx="263">
                  <c:v>2009</c:v>
                </c:pt>
                <c:pt idx="264">
                  <c:v>2009</c:v>
                </c:pt>
                <c:pt idx="265">
                  <c:v>2009</c:v>
                </c:pt>
                <c:pt idx="266">
                  <c:v>2009</c:v>
                </c:pt>
                <c:pt idx="267">
                  <c:v>2009</c:v>
                </c:pt>
                <c:pt idx="268">
                  <c:v>2009</c:v>
                </c:pt>
                <c:pt idx="269">
                  <c:v>2009</c:v>
                </c:pt>
                <c:pt idx="270">
                  <c:v>2009</c:v>
                </c:pt>
                <c:pt idx="271">
                  <c:v>2009</c:v>
                </c:pt>
                <c:pt idx="272">
                  <c:v>2009</c:v>
                </c:pt>
                <c:pt idx="273">
                  <c:v>2009</c:v>
                </c:pt>
                <c:pt idx="274">
                  <c:v>2009</c:v>
                </c:pt>
                <c:pt idx="275">
                  <c:v>2009</c:v>
                </c:pt>
                <c:pt idx="276">
                  <c:v>2009</c:v>
                </c:pt>
                <c:pt idx="277">
                  <c:v>2009</c:v>
                </c:pt>
                <c:pt idx="278">
                  <c:v>2009</c:v>
                </c:pt>
                <c:pt idx="279">
                  <c:v>2009</c:v>
                </c:pt>
                <c:pt idx="280">
                  <c:v>2009</c:v>
                </c:pt>
                <c:pt idx="281">
                  <c:v>2009</c:v>
                </c:pt>
                <c:pt idx="282">
                  <c:v>2009</c:v>
                </c:pt>
                <c:pt idx="283">
                  <c:v>2009</c:v>
                </c:pt>
                <c:pt idx="284">
                  <c:v>2009</c:v>
                </c:pt>
                <c:pt idx="285">
                  <c:v>2009</c:v>
                </c:pt>
                <c:pt idx="286">
                  <c:v>2009</c:v>
                </c:pt>
                <c:pt idx="287">
                  <c:v>2009</c:v>
                </c:pt>
                <c:pt idx="288">
                  <c:v>2009</c:v>
                </c:pt>
                <c:pt idx="289">
                  <c:v>2009</c:v>
                </c:pt>
                <c:pt idx="290">
                  <c:v>2009</c:v>
                </c:pt>
                <c:pt idx="291">
                  <c:v>2009</c:v>
                </c:pt>
                <c:pt idx="292">
                  <c:v>2009</c:v>
                </c:pt>
                <c:pt idx="293">
                  <c:v>2009</c:v>
                </c:pt>
                <c:pt idx="294">
                  <c:v>2009</c:v>
                </c:pt>
                <c:pt idx="295">
                  <c:v>2009</c:v>
                </c:pt>
                <c:pt idx="296">
                  <c:v>2009</c:v>
                </c:pt>
                <c:pt idx="297">
                  <c:v>2009</c:v>
                </c:pt>
                <c:pt idx="298">
                  <c:v>2009</c:v>
                </c:pt>
                <c:pt idx="299">
                  <c:v>2009</c:v>
                </c:pt>
                <c:pt idx="300">
                  <c:v>2009</c:v>
                </c:pt>
                <c:pt idx="301">
                  <c:v>2009</c:v>
                </c:pt>
                <c:pt idx="302">
                  <c:v>2009</c:v>
                </c:pt>
                <c:pt idx="303">
                  <c:v>2009</c:v>
                </c:pt>
                <c:pt idx="304">
                  <c:v>2009</c:v>
                </c:pt>
                <c:pt idx="305">
                  <c:v>2009</c:v>
                </c:pt>
                <c:pt idx="306">
                  <c:v>2009</c:v>
                </c:pt>
                <c:pt idx="307">
                  <c:v>2009</c:v>
                </c:pt>
                <c:pt idx="308">
                  <c:v>2009</c:v>
                </c:pt>
                <c:pt idx="309">
                  <c:v>2009</c:v>
                </c:pt>
                <c:pt idx="310">
                  <c:v>2009</c:v>
                </c:pt>
                <c:pt idx="311">
                  <c:v>2009</c:v>
                </c:pt>
                <c:pt idx="312">
                  <c:v>2009</c:v>
                </c:pt>
                <c:pt idx="313">
                  <c:v>2009</c:v>
                </c:pt>
                <c:pt idx="314">
                  <c:v>2009</c:v>
                </c:pt>
                <c:pt idx="315">
                  <c:v>2009</c:v>
                </c:pt>
                <c:pt idx="316">
                  <c:v>2009</c:v>
                </c:pt>
                <c:pt idx="317">
                  <c:v>2009</c:v>
                </c:pt>
                <c:pt idx="318">
                  <c:v>2009</c:v>
                </c:pt>
                <c:pt idx="319">
                  <c:v>2009</c:v>
                </c:pt>
                <c:pt idx="320">
                  <c:v>2009</c:v>
                </c:pt>
                <c:pt idx="321">
                  <c:v>2009</c:v>
                </c:pt>
                <c:pt idx="322">
                  <c:v>2009</c:v>
                </c:pt>
                <c:pt idx="323">
                  <c:v>2009</c:v>
                </c:pt>
                <c:pt idx="324">
                  <c:v>2009</c:v>
                </c:pt>
                <c:pt idx="325">
                  <c:v>2009</c:v>
                </c:pt>
                <c:pt idx="326">
                  <c:v>2009</c:v>
                </c:pt>
                <c:pt idx="327">
                  <c:v>2009</c:v>
                </c:pt>
                <c:pt idx="328">
                  <c:v>2009</c:v>
                </c:pt>
                <c:pt idx="329">
                  <c:v>2009</c:v>
                </c:pt>
                <c:pt idx="330">
                  <c:v>2009</c:v>
                </c:pt>
                <c:pt idx="331">
                  <c:v>2009</c:v>
                </c:pt>
                <c:pt idx="332">
                  <c:v>2009</c:v>
                </c:pt>
                <c:pt idx="333">
                  <c:v>2009</c:v>
                </c:pt>
                <c:pt idx="334">
                  <c:v>2009</c:v>
                </c:pt>
                <c:pt idx="335">
                  <c:v>2009</c:v>
                </c:pt>
                <c:pt idx="336">
                  <c:v>2009</c:v>
                </c:pt>
                <c:pt idx="337">
                  <c:v>2009</c:v>
                </c:pt>
                <c:pt idx="338">
                  <c:v>2009</c:v>
                </c:pt>
                <c:pt idx="339">
                  <c:v>2009</c:v>
                </c:pt>
                <c:pt idx="340">
                  <c:v>2009</c:v>
                </c:pt>
                <c:pt idx="341">
                  <c:v>2009</c:v>
                </c:pt>
                <c:pt idx="342">
                  <c:v>2009</c:v>
                </c:pt>
                <c:pt idx="343">
                  <c:v>2009</c:v>
                </c:pt>
                <c:pt idx="344">
                  <c:v>2009</c:v>
                </c:pt>
                <c:pt idx="345">
                  <c:v>2009</c:v>
                </c:pt>
                <c:pt idx="346">
                  <c:v>2009</c:v>
                </c:pt>
                <c:pt idx="347">
                  <c:v>2009</c:v>
                </c:pt>
                <c:pt idx="348">
                  <c:v>2009</c:v>
                </c:pt>
                <c:pt idx="349">
                  <c:v>2009</c:v>
                </c:pt>
                <c:pt idx="350">
                  <c:v>2009</c:v>
                </c:pt>
                <c:pt idx="351">
                  <c:v>2009</c:v>
                </c:pt>
                <c:pt idx="352">
                  <c:v>2009</c:v>
                </c:pt>
                <c:pt idx="353">
                  <c:v>2009</c:v>
                </c:pt>
                <c:pt idx="354">
                  <c:v>2009</c:v>
                </c:pt>
                <c:pt idx="355">
                  <c:v>2009</c:v>
                </c:pt>
                <c:pt idx="356">
                  <c:v>2009</c:v>
                </c:pt>
                <c:pt idx="357">
                  <c:v>2009</c:v>
                </c:pt>
                <c:pt idx="358">
                  <c:v>2009</c:v>
                </c:pt>
                <c:pt idx="359">
                  <c:v>2009</c:v>
                </c:pt>
                <c:pt idx="360">
                  <c:v>2009</c:v>
                </c:pt>
                <c:pt idx="361">
                  <c:v>2009</c:v>
                </c:pt>
                <c:pt idx="362">
                  <c:v>2009</c:v>
                </c:pt>
                <c:pt idx="363">
                  <c:v>2009</c:v>
                </c:pt>
                <c:pt idx="364">
                  <c:v>2009</c:v>
                </c:pt>
                <c:pt idx="365">
                  <c:v>2009</c:v>
                </c:pt>
                <c:pt idx="366">
                  <c:v>2009</c:v>
                </c:pt>
                <c:pt idx="367">
                  <c:v>2009</c:v>
                </c:pt>
                <c:pt idx="368">
                  <c:v>2009</c:v>
                </c:pt>
                <c:pt idx="369">
                  <c:v>2009</c:v>
                </c:pt>
                <c:pt idx="370">
                  <c:v>2009</c:v>
                </c:pt>
                <c:pt idx="371">
                  <c:v>2009</c:v>
                </c:pt>
                <c:pt idx="372">
                  <c:v>2009</c:v>
                </c:pt>
                <c:pt idx="373">
                  <c:v>2009</c:v>
                </c:pt>
                <c:pt idx="374">
                  <c:v>2009</c:v>
                </c:pt>
                <c:pt idx="375">
                  <c:v>2009</c:v>
                </c:pt>
                <c:pt idx="376">
                  <c:v>2009</c:v>
                </c:pt>
                <c:pt idx="377">
                  <c:v>2009</c:v>
                </c:pt>
                <c:pt idx="378">
                  <c:v>2009</c:v>
                </c:pt>
                <c:pt idx="379">
                  <c:v>2009</c:v>
                </c:pt>
                <c:pt idx="380">
                  <c:v>2009</c:v>
                </c:pt>
                <c:pt idx="381">
                  <c:v>2009</c:v>
                </c:pt>
                <c:pt idx="382">
                  <c:v>2009</c:v>
                </c:pt>
                <c:pt idx="383">
                  <c:v>2009</c:v>
                </c:pt>
                <c:pt idx="384">
                  <c:v>2009</c:v>
                </c:pt>
                <c:pt idx="385">
                  <c:v>2009</c:v>
                </c:pt>
                <c:pt idx="386">
                  <c:v>2009</c:v>
                </c:pt>
                <c:pt idx="387">
                  <c:v>2009</c:v>
                </c:pt>
                <c:pt idx="388">
                  <c:v>2009</c:v>
                </c:pt>
                <c:pt idx="389">
                  <c:v>2009</c:v>
                </c:pt>
                <c:pt idx="390">
                  <c:v>2009</c:v>
                </c:pt>
                <c:pt idx="391">
                  <c:v>2009</c:v>
                </c:pt>
                <c:pt idx="392">
                  <c:v>2009</c:v>
                </c:pt>
                <c:pt idx="393">
                  <c:v>2009</c:v>
                </c:pt>
                <c:pt idx="394">
                  <c:v>2009</c:v>
                </c:pt>
                <c:pt idx="395">
                  <c:v>2009</c:v>
                </c:pt>
                <c:pt idx="396">
                  <c:v>2009</c:v>
                </c:pt>
                <c:pt idx="397">
                  <c:v>2009</c:v>
                </c:pt>
                <c:pt idx="398">
                  <c:v>2009</c:v>
                </c:pt>
                <c:pt idx="399">
                  <c:v>2009</c:v>
                </c:pt>
                <c:pt idx="400">
                  <c:v>2009</c:v>
                </c:pt>
                <c:pt idx="401">
                  <c:v>2009</c:v>
                </c:pt>
                <c:pt idx="402">
                  <c:v>2009</c:v>
                </c:pt>
                <c:pt idx="403">
                  <c:v>2009</c:v>
                </c:pt>
                <c:pt idx="404">
                  <c:v>2009</c:v>
                </c:pt>
                <c:pt idx="405">
                  <c:v>2009</c:v>
                </c:pt>
                <c:pt idx="406">
                  <c:v>2009</c:v>
                </c:pt>
                <c:pt idx="407">
                  <c:v>2009</c:v>
                </c:pt>
                <c:pt idx="408">
                  <c:v>2009</c:v>
                </c:pt>
                <c:pt idx="409">
                  <c:v>2009</c:v>
                </c:pt>
                <c:pt idx="410">
                  <c:v>2009</c:v>
                </c:pt>
                <c:pt idx="411">
                  <c:v>2009</c:v>
                </c:pt>
                <c:pt idx="412">
                  <c:v>2009</c:v>
                </c:pt>
                <c:pt idx="413">
                  <c:v>2009</c:v>
                </c:pt>
                <c:pt idx="414">
                  <c:v>2009</c:v>
                </c:pt>
                <c:pt idx="415">
                  <c:v>2009</c:v>
                </c:pt>
                <c:pt idx="416">
                  <c:v>2009</c:v>
                </c:pt>
                <c:pt idx="417">
                  <c:v>2009</c:v>
                </c:pt>
                <c:pt idx="418">
                  <c:v>2009</c:v>
                </c:pt>
                <c:pt idx="419">
                  <c:v>2009</c:v>
                </c:pt>
                <c:pt idx="420">
                  <c:v>2009</c:v>
                </c:pt>
                <c:pt idx="421">
                  <c:v>2009</c:v>
                </c:pt>
                <c:pt idx="422">
                  <c:v>2009</c:v>
                </c:pt>
                <c:pt idx="423">
                  <c:v>2009</c:v>
                </c:pt>
                <c:pt idx="424">
                  <c:v>2009</c:v>
                </c:pt>
                <c:pt idx="425">
                  <c:v>2009</c:v>
                </c:pt>
                <c:pt idx="426">
                  <c:v>2009</c:v>
                </c:pt>
                <c:pt idx="427">
                  <c:v>2009</c:v>
                </c:pt>
                <c:pt idx="428">
                  <c:v>2009</c:v>
                </c:pt>
                <c:pt idx="429">
                  <c:v>2009</c:v>
                </c:pt>
                <c:pt idx="430">
                  <c:v>2009</c:v>
                </c:pt>
                <c:pt idx="431">
                  <c:v>2009</c:v>
                </c:pt>
                <c:pt idx="432">
                  <c:v>2009</c:v>
                </c:pt>
                <c:pt idx="433">
                  <c:v>2009</c:v>
                </c:pt>
                <c:pt idx="434">
                  <c:v>2009</c:v>
                </c:pt>
                <c:pt idx="435">
                  <c:v>2009</c:v>
                </c:pt>
                <c:pt idx="436">
                  <c:v>2009</c:v>
                </c:pt>
                <c:pt idx="437">
                  <c:v>2009</c:v>
                </c:pt>
                <c:pt idx="438">
                  <c:v>2009</c:v>
                </c:pt>
                <c:pt idx="439">
                  <c:v>2009</c:v>
                </c:pt>
                <c:pt idx="440">
                  <c:v>2009</c:v>
                </c:pt>
                <c:pt idx="441">
                  <c:v>2009</c:v>
                </c:pt>
                <c:pt idx="442">
                  <c:v>2009</c:v>
                </c:pt>
                <c:pt idx="443">
                  <c:v>2009</c:v>
                </c:pt>
                <c:pt idx="444">
                  <c:v>2009</c:v>
                </c:pt>
                <c:pt idx="445">
                  <c:v>2009</c:v>
                </c:pt>
                <c:pt idx="446">
                  <c:v>2009</c:v>
                </c:pt>
                <c:pt idx="447">
                  <c:v>2009</c:v>
                </c:pt>
                <c:pt idx="448">
                  <c:v>2009</c:v>
                </c:pt>
                <c:pt idx="449">
                  <c:v>2009</c:v>
                </c:pt>
                <c:pt idx="450">
                  <c:v>2009</c:v>
                </c:pt>
                <c:pt idx="451">
                  <c:v>2009</c:v>
                </c:pt>
                <c:pt idx="452">
                  <c:v>2009</c:v>
                </c:pt>
                <c:pt idx="453">
                  <c:v>2009</c:v>
                </c:pt>
                <c:pt idx="454">
                  <c:v>2009</c:v>
                </c:pt>
                <c:pt idx="455">
                  <c:v>2009</c:v>
                </c:pt>
                <c:pt idx="456">
                  <c:v>2009</c:v>
                </c:pt>
                <c:pt idx="457">
                  <c:v>2009</c:v>
                </c:pt>
                <c:pt idx="458">
                  <c:v>2009</c:v>
                </c:pt>
                <c:pt idx="459">
                  <c:v>2009</c:v>
                </c:pt>
                <c:pt idx="460">
                  <c:v>2009</c:v>
                </c:pt>
                <c:pt idx="461">
                  <c:v>2009</c:v>
                </c:pt>
                <c:pt idx="462">
                  <c:v>2009</c:v>
                </c:pt>
                <c:pt idx="463">
                  <c:v>2009</c:v>
                </c:pt>
                <c:pt idx="464">
                  <c:v>2009</c:v>
                </c:pt>
                <c:pt idx="465">
                  <c:v>2009</c:v>
                </c:pt>
                <c:pt idx="466">
                  <c:v>2009</c:v>
                </c:pt>
                <c:pt idx="467">
                  <c:v>2009</c:v>
                </c:pt>
                <c:pt idx="468">
                  <c:v>2009</c:v>
                </c:pt>
                <c:pt idx="469">
                  <c:v>2009</c:v>
                </c:pt>
                <c:pt idx="470">
                  <c:v>2009</c:v>
                </c:pt>
                <c:pt idx="471">
                  <c:v>2009</c:v>
                </c:pt>
                <c:pt idx="472">
                  <c:v>2009</c:v>
                </c:pt>
                <c:pt idx="473">
                  <c:v>2009</c:v>
                </c:pt>
                <c:pt idx="474">
                  <c:v>2009</c:v>
                </c:pt>
                <c:pt idx="475">
                  <c:v>2009</c:v>
                </c:pt>
                <c:pt idx="476">
                  <c:v>2009</c:v>
                </c:pt>
                <c:pt idx="477">
                  <c:v>2009</c:v>
                </c:pt>
                <c:pt idx="478">
                  <c:v>2009</c:v>
                </c:pt>
                <c:pt idx="479">
                  <c:v>2009</c:v>
                </c:pt>
                <c:pt idx="480">
                  <c:v>2009</c:v>
                </c:pt>
                <c:pt idx="481">
                  <c:v>2009</c:v>
                </c:pt>
                <c:pt idx="482">
                  <c:v>2009</c:v>
                </c:pt>
                <c:pt idx="483">
                  <c:v>2009</c:v>
                </c:pt>
                <c:pt idx="484">
                  <c:v>2009</c:v>
                </c:pt>
                <c:pt idx="485">
                  <c:v>2009</c:v>
                </c:pt>
                <c:pt idx="486">
                  <c:v>2009</c:v>
                </c:pt>
                <c:pt idx="487">
                  <c:v>2009</c:v>
                </c:pt>
                <c:pt idx="488">
                  <c:v>2009</c:v>
                </c:pt>
                <c:pt idx="489">
                  <c:v>2009</c:v>
                </c:pt>
                <c:pt idx="490">
                  <c:v>2009</c:v>
                </c:pt>
                <c:pt idx="491">
                  <c:v>2009</c:v>
                </c:pt>
                <c:pt idx="492">
                  <c:v>2009</c:v>
                </c:pt>
                <c:pt idx="493">
                  <c:v>2009</c:v>
                </c:pt>
                <c:pt idx="494">
                  <c:v>2009</c:v>
                </c:pt>
                <c:pt idx="495">
                  <c:v>2009</c:v>
                </c:pt>
                <c:pt idx="496">
                  <c:v>2009</c:v>
                </c:pt>
                <c:pt idx="497">
                  <c:v>2009</c:v>
                </c:pt>
                <c:pt idx="498">
                  <c:v>2009</c:v>
                </c:pt>
                <c:pt idx="499">
                  <c:v>2009</c:v>
                </c:pt>
                <c:pt idx="500">
                  <c:v>2009</c:v>
                </c:pt>
                <c:pt idx="501">
                  <c:v>2009</c:v>
                </c:pt>
                <c:pt idx="502">
                  <c:v>2009</c:v>
                </c:pt>
                <c:pt idx="503">
                  <c:v>2009</c:v>
                </c:pt>
                <c:pt idx="504">
                  <c:v>2009</c:v>
                </c:pt>
                <c:pt idx="505">
                  <c:v>2009</c:v>
                </c:pt>
                <c:pt idx="506">
                  <c:v>2010</c:v>
                </c:pt>
                <c:pt idx="507">
                  <c:v>2010</c:v>
                </c:pt>
                <c:pt idx="508">
                  <c:v>2010</c:v>
                </c:pt>
                <c:pt idx="509">
                  <c:v>2010</c:v>
                </c:pt>
                <c:pt idx="510">
                  <c:v>2010</c:v>
                </c:pt>
                <c:pt idx="511">
                  <c:v>2010</c:v>
                </c:pt>
                <c:pt idx="512">
                  <c:v>2010</c:v>
                </c:pt>
                <c:pt idx="513">
                  <c:v>2010</c:v>
                </c:pt>
                <c:pt idx="514">
                  <c:v>2010</c:v>
                </c:pt>
                <c:pt idx="515">
                  <c:v>2010</c:v>
                </c:pt>
                <c:pt idx="516">
                  <c:v>2010</c:v>
                </c:pt>
                <c:pt idx="517">
                  <c:v>2010</c:v>
                </c:pt>
                <c:pt idx="518">
                  <c:v>2010</c:v>
                </c:pt>
                <c:pt idx="519">
                  <c:v>2010</c:v>
                </c:pt>
                <c:pt idx="520">
                  <c:v>2010</c:v>
                </c:pt>
                <c:pt idx="521">
                  <c:v>2010</c:v>
                </c:pt>
                <c:pt idx="522">
                  <c:v>2010</c:v>
                </c:pt>
                <c:pt idx="523">
                  <c:v>2010</c:v>
                </c:pt>
                <c:pt idx="524">
                  <c:v>2010</c:v>
                </c:pt>
                <c:pt idx="525">
                  <c:v>2010</c:v>
                </c:pt>
                <c:pt idx="526">
                  <c:v>2010</c:v>
                </c:pt>
                <c:pt idx="527">
                  <c:v>2010</c:v>
                </c:pt>
                <c:pt idx="528">
                  <c:v>2010</c:v>
                </c:pt>
                <c:pt idx="529">
                  <c:v>2010</c:v>
                </c:pt>
                <c:pt idx="530">
                  <c:v>2010</c:v>
                </c:pt>
                <c:pt idx="531">
                  <c:v>2010</c:v>
                </c:pt>
                <c:pt idx="532">
                  <c:v>2010</c:v>
                </c:pt>
                <c:pt idx="533">
                  <c:v>2010</c:v>
                </c:pt>
                <c:pt idx="534">
                  <c:v>2010</c:v>
                </c:pt>
                <c:pt idx="535">
                  <c:v>2010</c:v>
                </c:pt>
                <c:pt idx="536">
                  <c:v>2010</c:v>
                </c:pt>
                <c:pt idx="537">
                  <c:v>2010</c:v>
                </c:pt>
                <c:pt idx="538">
                  <c:v>2010</c:v>
                </c:pt>
                <c:pt idx="539">
                  <c:v>2010</c:v>
                </c:pt>
                <c:pt idx="540">
                  <c:v>2010</c:v>
                </c:pt>
                <c:pt idx="541">
                  <c:v>2010</c:v>
                </c:pt>
                <c:pt idx="542">
                  <c:v>2010</c:v>
                </c:pt>
                <c:pt idx="543">
                  <c:v>2010</c:v>
                </c:pt>
                <c:pt idx="544">
                  <c:v>2010</c:v>
                </c:pt>
                <c:pt idx="545">
                  <c:v>2010</c:v>
                </c:pt>
                <c:pt idx="546">
                  <c:v>2010</c:v>
                </c:pt>
                <c:pt idx="547">
                  <c:v>2010</c:v>
                </c:pt>
                <c:pt idx="548">
                  <c:v>2010</c:v>
                </c:pt>
                <c:pt idx="549">
                  <c:v>2010</c:v>
                </c:pt>
                <c:pt idx="550">
                  <c:v>2010</c:v>
                </c:pt>
                <c:pt idx="551">
                  <c:v>2010</c:v>
                </c:pt>
                <c:pt idx="552">
                  <c:v>2010</c:v>
                </c:pt>
                <c:pt idx="553">
                  <c:v>2010</c:v>
                </c:pt>
                <c:pt idx="554">
                  <c:v>2010</c:v>
                </c:pt>
                <c:pt idx="555">
                  <c:v>2010</c:v>
                </c:pt>
                <c:pt idx="556">
                  <c:v>2010</c:v>
                </c:pt>
                <c:pt idx="557">
                  <c:v>2010</c:v>
                </c:pt>
                <c:pt idx="558">
                  <c:v>2010</c:v>
                </c:pt>
                <c:pt idx="559">
                  <c:v>2010</c:v>
                </c:pt>
                <c:pt idx="560">
                  <c:v>2010</c:v>
                </c:pt>
                <c:pt idx="561">
                  <c:v>2010</c:v>
                </c:pt>
                <c:pt idx="562">
                  <c:v>2010</c:v>
                </c:pt>
                <c:pt idx="563">
                  <c:v>2010</c:v>
                </c:pt>
                <c:pt idx="564">
                  <c:v>2010</c:v>
                </c:pt>
                <c:pt idx="565">
                  <c:v>2010</c:v>
                </c:pt>
                <c:pt idx="566">
                  <c:v>2010</c:v>
                </c:pt>
                <c:pt idx="567">
                  <c:v>2010</c:v>
                </c:pt>
                <c:pt idx="568">
                  <c:v>2010</c:v>
                </c:pt>
                <c:pt idx="569">
                  <c:v>2010</c:v>
                </c:pt>
                <c:pt idx="570">
                  <c:v>2010</c:v>
                </c:pt>
                <c:pt idx="571">
                  <c:v>2010</c:v>
                </c:pt>
                <c:pt idx="572">
                  <c:v>2010</c:v>
                </c:pt>
                <c:pt idx="573">
                  <c:v>2010</c:v>
                </c:pt>
                <c:pt idx="574">
                  <c:v>2010</c:v>
                </c:pt>
                <c:pt idx="575">
                  <c:v>2010</c:v>
                </c:pt>
                <c:pt idx="576">
                  <c:v>2010</c:v>
                </c:pt>
                <c:pt idx="577">
                  <c:v>2010</c:v>
                </c:pt>
                <c:pt idx="578">
                  <c:v>2010</c:v>
                </c:pt>
                <c:pt idx="579">
                  <c:v>2010</c:v>
                </c:pt>
                <c:pt idx="580">
                  <c:v>2010</c:v>
                </c:pt>
                <c:pt idx="581">
                  <c:v>2010</c:v>
                </c:pt>
                <c:pt idx="582">
                  <c:v>2010</c:v>
                </c:pt>
                <c:pt idx="583">
                  <c:v>2010</c:v>
                </c:pt>
                <c:pt idx="584">
                  <c:v>2010</c:v>
                </c:pt>
                <c:pt idx="585">
                  <c:v>2010</c:v>
                </c:pt>
                <c:pt idx="586">
                  <c:v>2010</c:v>
                </c:pt>
                <c:pt idx="587">
                  <c:v>2010</c:v>
                </c:pt>
                <c:pt idx="588">
                  <c:v>2010</c:v>
                </c:pt>
                <c:pt idx="589">
                  <c:v>2010</c:v>
                </c:pt>
                <c:pt idx="590">
                  <c:v>2010</c:v>
                </c:pt>
                <c:pt idx="591">
                  <c:v>2010</c:v>
                </c:pt>
                <c:pt idx="592">
                  <c:v>2010</c:v>
                </c:pt>
                <c:pt idx="593">
                  <c:v>2010</c:v>
                </c:pt>
                <c:pt idx="594">
                  <c:v>2010</c:v>
                </c:pt>
                <c:pt idx="595">
                  <c:v>2010</c:v>
                </c:pt>
                <c:pt idx="596">
                  <c:v>2010</c:v>
                </c:pt>
                <c:pt idx="597">
                  <c:v>2010</c:v>
                </c:pt>
                <c:pt idx="598">
                  <c:v>2010</c:v>
                </c:pt>
                <c:pt idx="599">
                  <c:v>2010</c:v>
                </c:pt>
                <c:pt idx="600">
                  <c:v>2010</c:v>
                </c:pt>
                <c:pt idx="601">
                  <c:v>2010</c:v>
                </c:pt>
                <c:pt idx="602">
                  <c:v>2010</c:v>
                </c:pt>
                <c:pt idx="603">
                  <c:v>2010</c:v>
                </c:pt>
                <c:pt idx="604">
                  <c:v>2010</c:v>
                </c:pt>
                <c:pt idx="605">
                  <c:v>2010</c:v>
                </c:pt>
                <c:pt idx="606">
                  <c:v>2010</c:v>
                </c:pt>
                <c:pt idx="607">
                  <c:v>2010</c:v>
                </c:pt>
                <c:pt idx="608">
                  <c:v>2010</c:v>
                </c:pt>
                <c:pt idx="609">
                  <c:v>2010</c:v>
                </c:pt>
                <c:pt idx="610">
                  <c:v>2010</c:v>
                </c:pt>
                <c:pt idx="611">
                  <c:v>2010</c:v>
                </c:pt>
                <c:pt idx="612">
                  <c:v>2010</c:v>
                </c:pt>
                <c:pt idx="613">
                  <c:v>2010</c:v>
                </c:pt>
                <c:pt idx="614">
                  <c:v>2010</c:v>
                </c:pt>
                <c:pt idx="615">
                  <c:v>2010</c:v>
                </c:pt>
                <c:pt idx="616">
                  <c:v>2010</c:v>
                </c:pt>
                <c:pt idx="617">
                  <c:v>2010</c:v>
                </c:pt>
                <c:pt idx="618">
                  <c:v>2010</c:v>
                </c:pt>
                <c:pt idx="619">
                  <c:v>2010</c:v>
                </c:pt>
                <c:pt idx="620">
                  <c:v>2010</c:v>
                </c:pt>
                <c:pt idx="621">
                  <c:v>2010</c:v>
                </c:pt>
                <c:pt idx="622">
                  <c:v>2010</c:v>
                </c:pt>
                <c:pt idx="623">
                  <c:v>2010</c:v>
                </c:pt>
                <c:pt idx="624">
                  <c:v>2010</c:v>
                </c:pt>
                <c:pt idx="625">
                  <c:v>2010</c:v>
                </c:pt>
                <c:pt idx="626">
                  <c:v>2010</c:v>
                </c:pt>
                <c:pt idx="627">
                  <c:v>2010</c:v>
                </c:pt>
                <c:pt idx="628">
                  <c:v>2010</c:v>
                </c:pt>
                <c:pt idx="629">
                  <c:v>2010</c:v>
                </c:pt>
                <c:pt idx="630">
                  <c:v>2010</c:v>
                </c:pt>
                <c:pt idx="631">
                  <c:v>2010</c:v>
                </c:pt>
                <c:pt idx="632">
                  <c:v>2010</c:v>
                </c:pt>
                <c:pt idx="633">
                  <c:v>2010</c:v>
                </c:pt>
                <c:pt idx="634">
                  <c:v>2010</c:v>
                </c:pt>
                <c:pt idx="635">
                  <c:v>2010</c:v>
                </c:pt>
                <c:pt idx="636">
                  <c:v>2010</c:v>
                </c:pt>
                <c:pt idx="637">
                  <c:v>2010</c:v>
                </c:pt>
                <c:pt idx="638">
                  <c:v>2010</c:v>
                </c:pt>
                <c:pt idx="639">
                  <c:v>2010</c:v>
                </c:pt>
                <c:pt idx="640">
                  <c:v>2010</c:v>
                </c:pt>
                <c:pt idx="641">
                  <c:v>2010</c:v>
                </c:pt>
                <c:pt idx="642">
                  <c:v>2010</c:v>
                </c:pt>
                <c:pt idx="643">
                  <c:v>2010</c:v>
                </c:pt>
                <c:pt idx="644">
                  <c:v>2010</c:v>
                </c:pt>
                <c:pt idx="645">
                  <c:v>2010</c:v>
                </c:pt>
                <c:pt idx="646">
                  <c:v>2010</c:v>
                </c:pt>
                <c:pt idx="647">
                  <c:v>2010</c:v>
                </c:pt>
                <c:pt idx="648">
                  <c:v>2010</c:v>
                </c:pt>
                <c:pt idx="649">
                  <c:v>2010</c:v>
                </c:pt>
                <c:pt idx="650">
                  <c:v>2010</c:v>
                </c:pt>
                <c:pt idx="651">
                  <c:v>2010</c:v>
                </c:pt>
                <c:pt idx="652">
                  <c:v>2010</c:v>
                </c:pt>
                <c:pt idx="653">
                  <c:v>2010</c:v>
                </c:pt>
                <c:pt idx="654">
                  <c:v>2010</c:v>
                </c:pt>
                <c:pt idx="655">
                  <c:v>2010</c:v>
                </c:pt>
                <c:pt idx="656">
                  <c:v>2010</c:v>
                </c:pt>
                <c:pt idx="657">
                  <c:v>2010</c:v>
                </c:pt>
                <c:pt idx="658">
                  <c:v>2010</c:v>
                </c:pt>
                <c:pt idx="659">
                  <c:v>2010</c:v>
                </c:pt>
                <c:pt idx="660">
                  <c:v>2010</c:v>
                </c:pt>
                <c:pt idx="661">
                  <c:v>2010</c:v>
                </c:pt>
                <c:pt idx="662">
                  <c:v>2010</c:v>
                </c:pt>
                <c:pt idx="663">
                  <c:v>2010</c:v>
                </c:pt>
                <c:pt idx="664">
                  <c:v>2010</c:v>
                </c:pt>
                <c:pt idx="665">
                  <c:v>2010</c:v>
                </c:pt>
                <c:pt idx="666">
                  <c:v>2010</c:v>
                </c:pt>
                <c:pt idx="667">
                  <c:v>2010</c:v>
                </c:pt>
                <c:pt idx="668">
                  <c:v>2010</c:v>
                </c:pt>
                <c:pt idx="669">
                  <c:v>2010</c:v>
                </c:pt>
                <c:pt idx="670">
                  <c:v>2010</c:v>
                </c:pt>
                <c:pt idx="671">
                  <c:v>2010</c:v>
                </c:pt>
                <c:pt idx="672">
                  <c:v>2010</c:v>
                </c:pt>
                <c:pt idx="673">
                  <c:v>2010</c:v>
                </c:pt>
                <c:pt idx="674">
                  <c:v>2010</c:v>
                </c:pt>
                <c:pt idx="675">
                  <c:v>2010</c:v>
                </c:pt>
                <c:pt idx="676">
                  <c:v>2010</c:v>
                </c:pt>
                <c:pt idx="677">
                  <c:v>2010</c:v>
                </c:pt>
                <c:pt idx="678">
                  <c:v>2010</c:v>
                </c:pt>
                <c:pt idx="679">
                  <c:v>2010</c:v>
                </c:pt>
                <c:pt idx="680">
                  <c:v>2010</c:v>
                </c:pt>
                <c:pt idx="681">
                  <c:v>2010</c:v>
                </c:pt>
                <c:pt idx="682">
                  <c:v>2010</c:v>
                </c:pt>
                <c:pt idx="683">
                  <c:v>2010</c:v>
                </c:pt>
                <c:pt idx="684">
                  <c:v>2010</c:v>
                </c:pt>
                <c:pt idx="685">
                  <c:v>2010</c:v>
                </c:pt>
                <c:pt idx="686">
                  <c:v>2010</c:v>
                </c:pt>
                <c:pt idx="687">
                  <c:v>2010</c:v>
                </c:pt>
                <c:pt idx="688">
                  <c:v>2010</c:v>
                </c:pt>
                <c:pt idx="689">
                  <c:v>2010</c:v>
                </c:pt>
                <c:pt idx="690">
                  <c:v>2010</c:v>
                </c:pt>
                <c:pt idx="691">
                  <c:v>2010</c:v>
                </c:pt>
                <c:pt idx="692">
                  <c:v>2010</c:v>
                </c:pt>
                <c:pt idx="693">
                  <c:v>2010</c:v>
                </c:pt>
                <c:pt idx="694">
                  <c:v>2010</c:v>
                </c:pt>
                <c:pt idx="695">
                  <c:v>2010</c:v>
                </c:pt>
                <c:pt idx="696">
                  <c:v>2010</c:v>
                </c:pt>
                <c:pt idx="697">
                  <c:v>2010</c:v>
                </c:pt>
                <c:pt idx="698">
                  <c:v>2010</c:v>
                </c:pt>
                <c:pt idx="699">
                  <c:v>2010</c:v>
                </c:pt>
                <c:pt idx="700">
                  <c:v>2010</c:v>
                </c:pt>
                <c:pt idx="701">
                  <c:v>2010</c:v>
                </c:pt>
                <c:pt idx="702">
                  <c:v>2010</c:v>
                </c:pt>
                <c:pt idx="703">
                  <c:v>2010</c:v>
                </c:pt>
                <c:pt idx="704">
                  <c:v>2010</c:v>
                </c:pt>
                <c:pt idx="705">
                  <c:v>2010</c:v>
                </c:pt>
                <c:pt idx="706">
                  <c:v>2010</c:v>
                </c:pt>
                <c:pt idx="707">
                  <c:v>2010</c:v>
                </c:pt>
                <c:pt idx="708">
                  <c:v>2010</c:v>
                </c:pt>
                <c:pt idx="709">
                  <c:v>2010</c:v>
                </c:pt>
                <c:pt idx="710">
                  <c:v>2010</c:v>
                </c:pt>
                <c:pt idx="711">
                  <c:v>2010</c:v>
                </c:pt>
                <c:pt idx="712">
                  <c:v>2010</c:v>
                </c:pt>
                <c:pt idx="713">
                  <c:v>2010</c:v>
                </c:pt>
                <c:pt idx="714">
                  <c:v>2010</c:v>
                </c:pt>
                <c:pt idx="715">
                  <c:v>2010</c:v>
                </c:pt>
                <c:pt idx="716">
                  <c:v>2010</c:v>
                </c:pt>
                <c:pt idx="717">
                  <c:v>2010</c:v>
                </c:pt>
                <c:pt idx="718">
                  <c:v>2010</c:v>
                </c:pt>
                <c:pt idx="719">
                  <c:v>2010</c:v>
                </c:pt>
                <c:pt idx="720">
                  <c:v>2010</c:v>
                </c:pt>
                <c:pt idx="721">
                  <c:v>2010</c:v>
                </c:pt>
                <c:pt idx="722">
                  <c:v>2010</c:v>
                </c:pt>
                <c:pt idx="723">
                  <c:v>2010</c:v>
                </c:pt>
                <c:pt idx="724">
                  <c:v>2010</c:v>
                </c:pt>
                <c:pt idx="725">
                  <c:v>2010</c:v>
                </c:pt>
                <c:pt idx="726">
                  <c:v>2010</c:v>
                </c:pt>
                <c:pt idx="727">
                  <c:v>2010</c:v>
                </c:pt>
                <c:pt idx="728">
                  <c:v>2010</c:v>
                </c:pt>
                <c:pt idx="729">
                  <c:v>2010</c:v>
                </c:pt>
                <c:pt idx="730">
                  <c:v>2010</c:v>
                </c:pt>
                <c:pt idx="731">
                  <c:v>2010</c:v>
                </c:pt>
                <c:pt idx="732">
                  <c:v>2010</c:v>
                </c:pt>
                <c:pt idx="733">
                  <c:v>2010</c:v>
                </c:pt>
                <c:pt idx="734">
                  <c:v>2010</c:v>
                </c:pt>
                <c:pt idx="735">
                  <c:v>2010</c:v>
                </c:pt>
                <c:pt idx="736">
                  <c:v>2010</c:v>
                </c:pt>
                <c:pt idx="737">
                  <c:v>2010</c:v>
                </c:pt>
                <c:pt idx="738">
                  <c:v>2010</c:v>
                </c:pt>
                <c:pt idx="739">
                  <c:v>2010</c:v>
                </c:pt>
                <c:pt idx="740">
                  <c:v>2010</c:v>
                </c:pt>
                <c:pt idx="741">
                  <c:v>2010</c:v>
                </c:pt>
                <c:pt idx="742">
                  <c:v>2010</c:v>
                </c:pt>
                <c:pt idx="743">
                  <c:v>2010</c:v>
                </c:pt>
                <c:pt idx="744">
                  <c:v>2010</c:v>
                </c:pt>
                <c:pt idx="745">
                  <c:v>2010</c:v>
                </c:pt>
                <c:pt idx="746">
                  <c:v>2010</c:v>
                </c:pt>
                <c:pt idx="747">
                  <c:v>2010</c:v>
                </c:pt>
                <c:pt idx="748">
                  <c:v>2010</c:v>
                </c:pt>
                <c:pt idx="749">
                  <c:v>2010</c:v>
                </c:pt>
                <c:pt idx="750">
                  <c:v>2010</c:v>
                </c:pt>
                <c:pt idx="751">
                  <c:v>2010</c:v>
                </c:pt>
                <c:pt idx="752">
                  <c:v>2010</c:v>
                </c:pt>
                <c:pt idx="753">
                  <c:v>2010</c:v>
                </c:pt>
                <c:pt idx="754">
                  <c:v>2010</c:v>
                </c:pt>
                <c:pt idx="755">
                  <c:v>2010</c:v>
                </c:pt>
                <c:pt idx="756">
                  <c:v>2010</c:v>
                </c:pt>
                <c:pt idx="757">
                  <c:v>2010</c:v>
                </c:pt>
                <c:pt idx="758">
                  <c:v>2011</c:v>
                </c:pt>
                <c:pt idx="759">
                  <c:v>2011</c:v>
                </c:pt>
                <c:pt idx="760">
                  <c:v>2011</c:v>
                </c:pt>
                <c:pt idx="761">
                  <c:v>2011</c:v>
                </c:pt>
                <c:pt idx="762">
                  <c:v>2011</c:v>
                </c:pt>
                <c:pt idx="763">
                  <c:v>2011</c:v>
                </c:pt>
                <c:pt idx="764">
                  <c:v>2011</c:v>
                </c:pt>
                <c:pt idx="765">
                  <c:v>2011</c:v>
                </c:pt>
                <c:pt idx="766">
                  <c:v>2011</c:v>
                </c:pt>
                <c:pt idx="767">
                  <c:v>2011</c:v>
                </c:pt>
                <c:pt idx="768">
                  <c:v>2011</c:v>
                </c:pt>
                <c:pt idx="769">
                  <c:v>2011</c:v>
                </c:pt>
                <c:pt idx="770">
                  <c:v>2011</c:v>
                </c:pt>
                <c:pt idx="771">
                  <c:v>2011</c:v>
                </c:pt>
                <c:pt idx="772">
                  <c:v>2011</c:v>
                </c:pt>
                <c:pt idx="773">
                  <c:v>2011</c:v>
                </c:pt>
                <c:pt idx="774">
                  <c:v>2011</c:v>
                </c:pt>
                <c:pt idx="775">
                  <c:v>2011</c:v>
                </c:pt>
                <c:pt idx="776">
                  <c:v>2011</c:v>
                </c:pt>
                <c:pt idx="777">
                  <c:v>2011</c:v>
                </c:pt>
                <c:pt idx="778">
                  <c:v>2011</c:v>
                </c:pt>
                <c:pt idx="779">
                  <c:v>2011</c:v>
                </c:pt>
                <c:pt idx="780">
                  <c:v>2011</c:v>
                </c:pt>
                <c:pt idx="781">
                  <c:v>2011</c:v>
                </c:pt>
                <c:pt idx="782">
                  <c:v>2011</c:v>
                </c:pt>
                <c:pt idx="783">
                  <c:v>2011</c:v>
                </c:pt>
                <c:pt idx="784">
                  <c:v>2011</c:v>
                </c:pt>
                <c:pt idx="785">
                  <c:v>2011</c:v>
                </c:pt>
                <c:pt idx="786">
                  <c:v>2011</c:v>
                </c:pt>
                <c:pt idx="787">
                  <c:v>2011</c:v>
                </c:pt>
                <c:pt idx="788">
                  <c:v>2011</c:v>
                </c:pt>
                <c:pt idx="789">
                  <c:v>2011</c:v>
                </c:pt>
                <c:pt idx="790">
                  <c:v>2011</c:v>
                </c:pt>
                <c:pt idx="791">
                  <c:v>2011</c:v>
                </c:pt>
                <c:pt idx="792">
                  <c:v>2011</c:v>
                </c:pt>
                <c:pt idx="793">
                  <c:v>2011</c:v>
                </c:pt>
                <c:pt idx="794">
                  <c:v>2011</c:v>
                </c:pt>
                <c:pt idx="795">
                  <c:v>2011</c:v>
                </c:pt>
                <c:pt idx="796">
                  <c:v>2011</c:v>
                </c:pt>
                <c:pt idx="797">
                  <c:v>2011</c:v>
                </c:pt>
                <c:pt idx="798">
                  <c:v>2011</c:v>
                </c:pt>
                <c:pt idx="799">
                  <c:v>2011</c:v>
                </c:pt>
                <c:pt idx="800">
                  <c:v>2011</c:v>
                </c:pt>
                <c:pt idx="801">
                  <c:v>2011</c:v>
                </c:pt>
                <c:pt idx="802">
                  <c:v>2011</c:v>
                </c:pt>
                <c:pt idx="803">
                  <c:v>2011</c:v>
                </c:pt>
                <c:pt idx="804">
                  <c:v>2011</c:v>
                </c:pt>
                <c:pt idx="805">
                  <c:v>2011</c:v>
                </c:pt>
                <c:pt idx="806">
                  <c:v>2011</c:v>
                </c:pt>
                <c:pt idx="807">
                  <c:v>2011</c:v>
                </c:pt>
                <c:pt idx="808">
                  <c:v>2011</c:v>
                </c:pt>
                <c:pt idx="809">
                  <c:v>2011</c:v>
                </c:pt>
                <c:pt idx="810">
                  <c:v>2011</c:v>
                </c:pt>
                <c:pt idx="811">
                  <c:v>2011</c:v>
                </c:pt>
                <c:pt idx="812">
                  <c:v>2011</c:v>
                </c:pt>
                <c:pt idx="813">
                  <c:v>2011</c:v>
                </c:pt>
                <c:pt idx="814">
                  <c:v>2011</c:v>
                </c:pt>
                <c:pt idx="815">
                  <c:v>2011</c:v>
                </c:pt>
                <c:pt idx="816">
                  <c:v>2011</c:v>
                </c:pt>
                <c:pt idx="817">
                  <c:v>2011</c:v>
                </c:pt>
                <c:pt idx="818">
                  <c:v>2011</c:v>
                </c:pt>
                <c:pt idx="819">
                  <c:v>2011</c:v>
                </c:pt>
                <c:pt idx="820">
                  <c:v>2011</c:v>
                </c:pt>
                <c:pt idx="821">
                  <c:v>2011</c:v>
                </c:pt>
                <c:pt idx="822">
                  <c:v>2011</c:v>
                </c:pt>
                <c:pt idx="823">
                  <c:v>2011</c:v>
                </c:pt>
                <c:pt idx="824">
                  <c:v>2011</c:v>
                </c:pt>
                <c:pt idx="825">
                  <c:v>2011</c:v>
                </c:pt>
                <c:pt idx="826">
                  <c:v>2011</c:v>
                </c:pt>
                <c:pt idx="827">
                  <c:v>2011</c:v>
                </c:pt>
                <c:pt idx="828">
                  <c:v>2011</c:v>
                </c:pt>
                <c:pt idx="829">
                  <c:v>2011</c:v>
                </c:pt>
                <c:pt idx="830">
                  <c:v>2011</c:v>
                </c:pt>
                <c:pt idx="831">
                  <c:v>2011</c:v>
                </c:pt>
                <c:pt idx="832">
                  <c:v>2011</c:v>
                </c:pt>
                <c:pt idx="833">
                  <c:v>2011</c:v>
                </c:pt>
                <c:pt idx="834">
                  <c:v>2011</c:v>
                </c:pt>
                <c:pt idx="835">
                  <c:v>2011</c:v>
                </c:pt>
                <c:pt idx="836">
                  <c:v>2011</c:v>
                </c:pt>
                <c:pt idx="837">
                  <c:v>2011</c:v>
                </c:pt>
                <c:pt idx="838">
                  <c:v>2011</c:v>
                </c:pt>
                <c:pt idx="839">
                  <c:v>2011</c:v>
                </c:pt>
                <c:pt idx="840">
                  <c:v>2011</c:v>
                </c:pt>
                <c:pt idx="841">
                  <c:v>2011</c:v>
                </c:pt>
                <c:pt idx="842">
                  <c:v>2011</c:v>
                </c:pt>
                <c:pt idx="843">
                  <c:v>2011</c:v>
                </c:pt>
                <c:pt idx="844">
                  <c:v>2011</c:v>
                </c:pt>
                <c:pt idx="845">
                  <c:v>2011</c:v>
                </c:pt>
                <c:pt idx="846">
                  <c:v>2011</c:v>
                </c:pt>
                <c:pt idx="847">
                  <c:v>2011</c:v>
                </c:pt>
                <c:pt idx="848">
                  <c:v>2011</c:v>
                </c:pt>
                <c:pt idx="849">
                  <c:v>2011</c:v>
                </c:pt>
                <c:pt idx="850">
                  <c:v>2011</c:v>
                </c:pt>
                <c:pt idx="851">
                  <c:v>2011</c:v>
                </c:pt>
                <c:pt idx="852">
                  <c:v>2011</c:v>
                </c:pt>
                <c:pt idx="853">
                  <c:v>2011</c:v>
                </c:pt>
                <c:pt idx="854">
                  <c:v>2011</c:v>
                </c:pt>
                <c:pt idx="855">
                  <c:v>2011</c:v>
                </c:pt>
                <c:pt idx="856">
                  <c:v>2011</c:v>
                </c:pt>
                <c:pt idx="857">
                  <c:v>2011</c:v>
                </c:pt>
                <c:pt idx="858">
                  <c:v>2011</c:v>
                </c:pt>
                <c:pt idx="859">
                  <c:v>2011</c:v>
                </c:pt>
                <c:pt idx="860">
                  <c:v>2011</c:v>
                </c:pt>
                <c:pt idx="861">
                  <c:v>2011</c:v>
                </c:pt>
                <c:pt idx="862">
                  <c:v>2011</c:v>
                </c:pt>
                <c:pt idx="863">
                  <c:v>2011</c:v>
                </c:pt>
                <c:pt idx="864">
                  <c:v>2011</c:v>
                </c:pt>
                <c:pt idx="865">
                  <c:v>2011</c:v>
                </c:pt>
                <c:pt idx="866">
                  <c:v>2011</c:v>
                </c:pt>
                <c:pt idx="867">
                  <c:v>2011</c:v>
                </c:pt>
                <c:pt idx="868">
                  <c:v>2011</c:v>
                </c:pt>
                <c:pt idx="869">
                  <c:v>2011</c:v>
                </c:pt>
                <c:pt idx="870">
                  <c:v>2011</c:v>
                </c:pt>
                <c:pt idx="871">
                  <c:v>2011</c:v>
                </c:pt>
                <c:pt idx="872">
                  <c:v>2011</c:v>
                </c:pt>
                <c:pt idx="873">
                  <c:v>2011</c:v>
                </c:pt>
                <c:pt idx="874">
                  <c:v>2011</c:v>
                </c:pt>
                <c:pt idx="875">
                  <c:v>2011</c:v>
                </c:pt>
                <c:pt idx="876">
                  <c:v>2011</c:v>
                </c:pt>
                <c:pt idx="877">
                  <c:v>2011</c:v>
                </c:pt>
                <c:pt idx="878">
                  <c:v>2011</c:v>
                </c:pt>
                <c:pt idx="879">
                  <c:v>2011</c:v>
                </c:pt>
                <c:pt idx="880">
                  <c:v>2011</c:v>
                </c:pt>
                <c:pt idx="881">
                  <c:v>2011</c:v>
                </c:pt>
                <c:pt idx="882">
                  <c:v>2011</c:v>
                </c:pt>
                <c:pt idx="883">
                  <c:v>2011</c:v>
                </c:pt>
                <c:pt idx="884">
                  <c:v>2011</c:v>
                </c:pt>
                <c:pt idx="885">
                  <c:v>2011</c:v>
                </c:pt>
                <c:pt idx="886">
                  <c:v>2011</c:v>
                </c:pt>
                <c:pt idx="887">
                  <c:v>2011</c:v>
                </c:pt>
                <c:pt idx="888">
                  <c:v>2011</c:v>
                </c:pt>
                <c:pt idx="889">
                  <c:v>2011</c:v>
                </c:pt>
                <c:pt idx="890">
                  <c:v>2011</c:v>
                </c:pt>
                <c:pt idx="891">
                  <c:v>2011</c:v>
                </c:pt>
                <c:pt idx="892">
                  <c:v>2011</c:v>
                </c:pt>
                <c:pt idx="893">
                  <c:v>2011</c:v>
                </c:pt>
                <c:pt idx="894">
                  <c:v>2011</c:v>
                </c:pt>
                <c:pt idx="895">
                  <c:v>2011</c:v>
                </c:pt>
                <c:pt idx="896">
                  <c:v>2011</c:v>
                </c:pt>
                <c:pt idx="897">
                  <c:v>2011</c:v>
                </c:pt>
                <c:pt idx="898">
                  <c:v>2011</c:v>
                </c:pt>
                <c:pt idx="899">
                  <c:v>2011</c:v>
                </c:pt>
                <c:pt idx="900">
                  <c:v>2011</c:v>
                </c:pt>
                <c:pt idx="901">
                  <c:v>2011</c:v>
                </c:pt>
                <c:pt idx="902">
                  <c:v>2011</c:v>
                </c:pt>
                <c:pt idx="903">
                  <c:v>2011</c:v>
                </c:pt>
                <c:pt idx="904">
                  <c:v>2011</c:v>
                </c:pt>
                <c:pt idx="905">
                  <c:v>2011</c:v>
                </c:pt>
                <c:pt idx="906">
                  <c:v>2011</c:v>
                </c:pt>
                <c:pt idx="907">
                  <c:v>2011</c:v>
                </c:pt>
                <c:pt idx="908">
                  <c:v>2011</c:v>
                </c:pt>
                <c:pt idx="909">
                  <c:v>2011</c:v>
                </c:pt>
                <c:pt idx="910">
                  <c:v>2011</c:v>
                </c:pt>
                <c:pt idx="911">
                  <c:v>2011</c:v>
                </c:pt>
                <c:pt idx="912">
                  <c:v>2011</c:v>
                </c:pt>
                <c:pt idx="913">
                  <c:v>2011</c:v>
                </c:pt>
                <c:pt idx="914">
                  <c:v>2011</c:v>
                </c:pt>
                <c:pt idx="915">
                  <c:v>2011</c:v>
                </c:pt>
                <c:pt idx="916">
                  <c:v>2011</c:v>
                </c:pt>
                <c:pt idx="917">
                  <c:v>2011</c:v>
                </c:pt>
                <c:pt idx="918">
                  <c:v>2011</c:v>
                </c:pt>
                <c:pt idx="919">
                  <c:v>2011</c:v>
                </c:pt>
                <c:pt idx="920">
                  <c:v>2011</c:v>
                </c:pt>
                <c:pt idx="921">
                  <c:v>2011</c:v>
                </c:pt>
                <c:pt idx="922">
                  <c:v>2011</c:v>
                </c:pt>
                <c:pt idx="923">
                  <c:v>2011</c:v>
                </c:pt>
                <c:pt idx="924">
                  <c:v>2011</c:v>
                </c:pt>
                <c:pt idx="925">
                  <c:v>2011</c:v>
                </c:pt>
                <c:pt idx="926">
                  <c:v>2011</c:v>
                </c:pt>
                <c:pt idx="927">
                  <c:v>2011</c:v>
                </c:pt>
                <c:pt idx="928">
                  <c:v>2011</c:v>
                </c:pt>
                <c:pt idx="929">
                  <c:v>2011</c:v>
                </c:pt>
                <c:pt idx="930">
                  <c:v>2011</c:v>
                </c:pt>
                <c:pt idx="931">
                  <c:v>2011</c:v>
                </c:pt>
                <c:pt idx="932">
                  <c:v>2011</c:v>
                </c:pt>
                <c:pt idx="933">
                  <c:v>2011</c:v>
                </c:pt>
                <c:pt idx="934">
                  <c:v>2011</c:v>
                </c:pt>
                <c:pt idx="935">
                  <c:v>2011</c:v>
                </c:pt>
                <c:pt idx="936">
                  <c:v>2011</c:v>
                </c:pt>
                <c:pt idx="937">
                  <c:v>2011</c:v>
                </c:pt>
                <c:pt idx="938">
                  <c:v>2011</c:v>
                </c:pt>
                <c:pt idx="939">
                  <c:v>2011</c:v>
                </c:pt>
                <c:pt idx="940">
                  <c:v>2011</c:v>
                </c:pt>
                <c:pt idx="941">
                  <c:v>2011</c:v>
                </c:pt>
                <c:pt idx="942">
                  <c:v>2011</c:v>
                </c:pt>
                <c:pt idx="943">
                  <c:v>2011</c:v>
                </c:pt>
                <c:pt idx="944">
                  <c:v>2011</c:v>
                </c:pt>
                <c:pt idx="945">
                  <c:v>2011</c:v>
                </c:pt>
                <c:pt idx="946">
                  <c:v>2011</c:v>
                </c:pt>
                <c:pt idx="947">
                  <c:v>2011</c:v>
                </c:pt>
                <c:pt idx="948">
                  <c:v>2011</c:v>
                </c:pt>
                <c:pt idx="949">
                  <c:v>2011</c:v>
                </c:pt>
                <c:pt idx="950">
                  <c:v>2011</c:v>
                </c:pt>
                <c:pt idx="951">
                  <c:v>2011</c:v>
                </c:pt>
                <c:pt idx="952">
                  <c:v>2011</c:v>
                </c:pt>
                <c:pt idx="953">
                  <c:v>2011</c:v>
                </c:pt>
                <c:pt idx="954">
                  <c:v>2011</c:v>
                </c:pt>
                <c:pt idx="955">
                  <c:v>2011</c:v>
                </c:pt>
                <c:pt idx="956">
                  <c:v>2011</c:v>
                </c:pt>
                <c:pt idx="957">
                  <c:v>2011</c:v>
                </c:pt>
                <c:pt idx="958">
                  <c:v>2011</c:v>
                </c:pt>
                <c:pt idx="959">
                  <c:v>2011</c:v>
                </c:pt>
                <c:pt idx="960">
                  <c:v>2011</c:v>
                </c:pt>
                <c:pt idx="961">
                  <c:v>2011</c:v>
                </c:pt>
                <c:pt idx="962">
                  <c:v>2011</c:v>
                </c:pt>
                <c:pt idx="963">
                  <c:v>2011</c:v>
                </c:pt>
                <c:pt idx="964">
                  <c:v>2011</c:v>
                </c:pt>
                <c:pt idx="965">
                  <c:v>2011</c:v>
                </c:pt>
                <c:pt idx="966">
                  <c:v>2011</c:v>
                </c:pt>
                <c:pt idx="967">
                  <c:v>2011</c:v>
                </c:pt>
                <c:pt idx="968">
                  <c:v>2011</c:v>
                </c:pt>
                <c:pt idx="969">
                  <c:v>2011</c:v>
                </c:pt>
                <c:pt idx="970">
                  <c:v>2011</c:v>
                </c:pt>
                <c:pt idx="971">
                  <c:v>2011</c:v>
                </c:pt>
                <c:pt idx="972">
                  <c:v>2011</c:v>
                </c:pt>
                <c:pt idx="973">
                  <c:v>2011</c:v>
                </c:pt>
                <c:pt idx="974">
                  <c:v>2011</c:v>
                </c:pt>
                <c:pt idx="975">
                  <c:v>2011</c:v>
                </c:pt>
                <c:pt idx="976">
                  <c:v>2011</c:v>
                </c:pt>
                <c:pt idx="977">
                  <c:v>2011</c:v>
                </c:pt>
                <c:pt idx="978">
                  <c:v>2011</c:v>
                </c:pt>
                <c:pt idx="979">
                  <c:v>2011</c:v>
                </c:pt>
                <c:pt idx="980">
                  <c:v>2011</c:v>
                </c:pt>
                <c:pt idx="981">
                  <c:v>2011</c:v>
                </c:pt>
                <c:pt idx="982">
                  <c:v>2011</c:v>
                </c:pt>
                <c:pt idx="983">
                  <c:v>2011</c:v>
                </c:pt>
                <c:pt idx="984">
                  <c:v>2011</c:v>
                </c:pt>
                <c:pt idx="985">
                  <c:v>2011</c:v>
                </c:pt>
                <c:pt idx="986">
                  <c:v>2011</c:v>
                </c:pt>
                <c:pt idx="987">
                  <c:v>2011</c:v>
                </c:pt>
                <c:pt idx="988">
                  <c:v>2011</c:v>
                </c:pt>
                <c:pt idx="989">
                  <c:v>2011</c:v>
                </c:pt>
                <c:pt idx="990">
                  <c:v>2011</c:v>
                </c:pt>
                <c:pt idx="991">
                  <c:v>2011</c:v>
                </c:pt>
                <c:pt idx="992">
                  <c:v>2011</c:v>
                </c:pt>
                <c:pt idx="993">
                  <c:v>2011</c:v>
                </c:pt>
                <c:pt idx="994">
                  <c:v>2011</c:v>
                </c:pt>
                <c:pt idx="995">
                  <c:v>2011</c:v>
                </c:pt>
                <c:pt idx="996">
                  <c:v>2011</c:v>
                </c:pt>
                <c:pt idx="997">
                  <c:v>2011</c:v>
                </c:pt>
                <c:pt idx="998">
                  <c:v>2011</c:v>
                </c:pt>
                <c:pt idx="999">
                  <c:v>2011</c:v>
                </c:pt>
                <c:pt idx="1000">
                  <c:v>2011</c:v>
                </c:pt>
                <c:pt idx="1001">
                  <c:v>2011</c:v>
                </c:pt>
                <c:pt idx="1002">
                  <c:v>2011</c:v>
                </c:pt>
                <c:pt idx="1003">
                  <c:v>2011</c:v>
                </c:pt>
                <c:pt idx="1004">
                  <c:v>2011</c:v>
                </c:pt>
                <c:pt idx="1005">
                  <c:v>2011</c:v>
                </c:pt>
                <c:pt idx="1006">
                  <c:v>2011</c:v>
                </c:pt>
                <c:pt idx="1007">
                  <c:v>2011</c:v>
                </c:pt>
                <c:pt idx="1008">
                  <c:v>2011</c:v>
                </c:pt>
                <c:pt idx="1009">
                  <c:v>2011</c:v>
                </c:pt>
                <c:pt idx="1010">
                  <c:v>2012</c:v>
                </c:pt>
                <c:pt idx="1011">
                  <c:v>2012</c:v>
                </c:pt>
                <c:pt idx="1012">
                  <c:v>2012</c:v>
                </c:pt>
                <c:pt idx="1013">
                  <c:v>2012</c:v>
                </c:pt>
                <c:pt idx="1014">
                  <c:v>2012</c:v>
                </c:pt>
                <c:pt idx="1015">
                  <c:v>2012</c:v>
                </c:pt>
                <c:pt idx="1016">
                  <c:v>2012</c:v>
                </c:pt>
                <c:pt idx="1017">
                  <c:v>2012</c:v>
                </c:pt>
                <c:pt idx="1018">
                  <c:v>2012</c:v>
                </c:pt>
                <c:pt idx="1019">
                  <c:v>2012</c:v>
                </c:pt>
                <c:pt idx="1020">
                  <c:v>2012</c:v>
                </c:pt>
                <c:pt idx="1021">
                  <c:v>2012</c:v>
                </c:pt>
                <c:pt idx="1022">
                  <c:v>2012</c:v>
                </c:pt>
                <c:pt idx="1023">
                  <c:v>2012</c:v>
                </c:pt>
                <c:pt idx="1024">
                  <c:v>2012</c:v>
                </c:pt>
                <c:pt idx="1025">
                  <c:v>2012</c:v>
                </c:pt>
                <c:pt idx="1026">
                  <c:v>2012</c:v>
                </c:pt>
                <c:pt idx="1027">
                  <c:v>2012</c:v>
                </c:pt>
                <c:pt idx="1028">
                  <c:v>2012</c:v>
                </c:pt>
                <c:pt idx="1029">
                  <c:v>2012</c:v>
                </c:pt>
                <c:pt idx="1030">
                  <c:v>2012</c:v>
                </c:pt>
                <c:pt idx="1031">
                  <c:v>2012</c:v>
                </c:pt>
                <c:pt idx="1032">
                  <c:v>2012</c:v>
                </c:pt>
                <c:pt idx="1033">
                  <c:v>2012</c:v>
                </c:pt>
                <c:pt idx="1034">
                  <c:v>2012</c:v>
                </c:pt>
                <c:pt idx="1035">
                  <c:v>2012</c:v>
                </c:pt>
                <c:pt idx="1036">
                  <c:v>2012</c:v>
                </c:pt>
                <c:pt idx="1037">
                  <c:v>2012</c:v>
                </c:pt>
                <c:pt idx="1038">
                  <c:v>2012</c:v>
                </c:pt>
                <c:pt idx="1039">
                  <c:v>2012</c:v>
                </c:pt>
                <c:pt idx="1040">
                  <c:v>2012</c:v>
                </c:pt>
                <c:pt idx="1041">
                  <c:v>2012</c:v>
                </c:pt>
                <c:pt idx="1042">
                  <c:v>2012</c:v>
                </c:pt>
                <c:pt idx="1043">
                  <c:v>2012</c:v>
                </c:pt>
                <c:pt idx="1044">
                  <c:v>2012</c:v>
                </c:pt>
                <c:pt idx="1045">
                  <c:v>2012</c:v>
                </c:pt>
                <c:pt idx="1046">
                  <c:v>2012</c:v>
                </c:pt>
                <c:pt idx="1047">
                  <c:v>2012</c:v>
                </c:pt>
                <c:pt idx="1048">
                  <c:v>2012</c:v>
                </c:pt>
                <c:pt idx="1049">
                  <c:v>2012</c:v>
                </c:pt>
                <c:pt idx="1050">
                  <c:v>2012</c:v>
                </c:pt>
                <c:pt idx="1051">
                  <c:v>2012</c:v>
                </c:pt>
                <c:pt idx="1052">
                  <c:v>2012</c:v>
                </c:pt>
                <c:pt idx="1053">
                  <c:v>2012</c:v>
                </c:pt>
                <c:pt idx="1054">
                  <c:v>2012</c:v>
                </c:pt>
                <c:pt idx="1055">
                  <c:v>2012</c:v>
                </c:pt>
                <c:pt idx="1056">
                  <c:v>2012</c:v>
                </c:pt>
                <c:pt idx="1057">
                  <c:v>2012</c:v>
                </c:pt>
                <c:pt idx="1058">
                  <c:v>2012</c:v>
                </c:pt>
                <c:pt idx="1059">
                  <c:v>2012</c:v>
                </c:pt>
                <c:pt idx="1060">
                  <c:v>2012</c:v>
                </c:pt>
                <c:pt idx="1061">
                  <c:v>2012</c:v>
                </c:pt>
                <c:pt idx="1062">
                  <c:v>2012</c:v>
                </c:pt>
                <c:pt idx="1063">
                  <c:v>2012</c:v>
                </c:pt>
                <c:pt idx="1064">
                  <c:v>2012</c:v>
                </c:pt>
                <c:pt idx="1065">
                  <c:v>2012</c:v>
                </c:pt>
                <c:pt idx="1066">
                  <c:v>2012</c:v>
                </c:pt>
                <c:pt idx="1067">
                  <c:v>2012</c:v>
                </c:pt>
                <c:pt idx="1068">
                  <c:v>2012</c:v>
                </c:pt>
                <c:pt idx="1069">
                  <c:v>2012</c:v>
                </c:pt>
                <c:pt idx="1070">
                  <c:v>2012</c:v>
                </c:pt>
                <c:pt idx="1071">
                  <c:v>2012</c:v>
                </c:pt>
                <c:pt idx="1072">
                  <c:v>2012</c:v>
                </c:pt>
                <c:pt idx="1073">
                  <c:v>2012</c:v>
                </c:pt>
                <c:pt idx="1074">
                  <c:v>2012</c:v>
                </c:pt>
                <c:pt idx="1075">
                  <c:v>2012</c:v>
                </c:pt>
                <c:pt idx="1076">
                  <c:v>2012</c:v>
                </c:pt>
                <c:pt idx="1077">
                  <c:v>2012</c:v>
                </c:pt>
                <c:pt idx="1078">
                  <c:v>2012</c:v>
                </c:pt>
                <c:pt idx="1079">
                  <c:v>2012</c:v>
                </c:pt>
                <c:pt idx="1080">
                  <c:v>2012</c:v>
                </c:pt>
                <c:pt idx="1081">
                  <c:v>2012</c:v>
                </c:pt>
                <c:pt idx="1082">
                  <c:v>2012</c:v>
                </c:pt>
                <c:pt idx="1083">
                  <c:v>2012</c:v>
                </c:pt>
                <c:pt idx="1084">
                  <c:v>2012</c:v>
                </c:pt>
                <c:pt idx="1085">
                  <c:v>2012</c:v>
                </c:pt>
                <c:pt idx="1086">
                  <c:v>2012</c:v>
                </c:pt>
                <c:pt idx="1087">
                  <c:v>2012</c:v>
                </c:pt>
                <c:pt idx="1088">
                  <c:v>2012</c:v>
                </c:pt>
                <c:pt idx="1089">
                  <c:v>2012</c:v>
                </c:pt>
                <c:pt idx="1090">
                  <c:v>2012</c:v>
                </c:pt>
                <c:pt idx="1091">
                  <c:v>2012</c:v>
                </c:pt>
                <c:pt idx="1092">
                  <c:v>2012</c:v>
                </c:pt>
                <c:pt idx="1093">
                  <c:v>2012</c:v>
                </c:pt>
                <c:pt idx="1094">
                  <c:v>2012</c:v>
                </c:pt>
                <c:pt idx="1095">
                  <c:v>2012</c:v>
                </c:pt>
                <c:pt idx="1096">
                  <c:v>2012</c:v>
                </c:pt>
                <c:pt idx="1097">
                  <c:v>2012</c:v>
                </c:pt>
                <c:pt idx="1098">
                  <c:v>2012</c:v>
                </c:pt>
                <c:pt idx="1099">
                  <c:v>2012</c:v>
                </c:pt>
                <c:pt idx="1100">
                  <c:v>2012</c:v>
                </c:pt>
                <c:pt idx="1101">
                  <c:v>2012</c:v>
                </c:pt>
                <c:pt idx="1102">
                  <c:v>2012</c:v>
                </c:pt>
                <c:pt idx="1103">
                  <c:v>2012</c:v>
                </c:pt>
                <c:pt idx="1104">
                  <c:v>2012</c:v>
                </c:pt>
                <c:pt idx="1105">
                  <c:v>2012</c:v>
                </c:pt>
                <c:pt idx="1106">
                  <c:v>2012</c:v>
                </c:pt>
                <c:pt idx="1107">
                  <c:v>2012</c:v>
                </c:pt>
                <c:pt idx="1108">
                  <c:v>2012</c:v>
                </c:pt>
                <c:pt idx="1109">
                  <c:v>2012</c:v>
                </c:pt>
                <c:pt idx="1110">
                  <c:v>2012</c:v>
                </c:pt>
                <c:pt idx="1111">
                  <c:v>2012</c:v>
                </c:pt>
                <c:pt idx="1112">
                  <c:v>2012</c:v>
                </c:pt>
                <c:pt idx="1113">
                  <c:v>2012</c:v>
                </c:pt>
                <c:pt idx="1114">
                  <c:v>2012</c:v>
                </c:pt>
                <c:pt idx="1115">
                  <c:v>2012</c:v>
                </c:pt>
                <c:pt idx="1116">
                  <c:v>2012</c:v>
                </c:pt>
                <c:pt idx="1117">
                  <c:v>2012</c:v>
                </c:pt>
                <c:pt idx="1118">
                  <c:v>2012</c:v>
                </c:pt>
                <c:pt idx="1119">
                  <c:v>2012</c:v>
                </c:pt>
                <c:pt idx="1120">
                  <c:v>2012</c:v>
                </c:pt>
                <c:pt idx="1121">
                  <c:v>2012</c:v>
                </c:pt>
                <c:pt idx="1122">
                  <c:v>2012</c:v>
                </c:pt>
                <c:pt idx="1123">
                  <c:v>2012</c:v>
                </c:pt>
                <c:pt idx="1124">
                  <c:v>2012</c:v>
                </c:pt>
                <c:pt idx="1125">
                  <c:v>2012</c:v>
                </c:pt>
                <c:pt idx="1126">
                  <c:v>2012</c:v>
                </c:pt>
                <c:pt idx="1127">
                  <c:v>2012</c:v>
                </c:pt>
                <c:pt idx="1128">
                  <c:v>2012</c:v>
                </c:pt>
                <c:pt idx="1129">
                  <c:v>2012</c:v>
                </c:pt>
                <c:pt idx="1130">
                  <c:v>2012</c:v>
                </c:pt>
                <c:pt idx="1131">
                  <c:v>2012</c:v>
                </c:pt>
                <c:pt idx="1132">
                  <c:v>2012</c:v>
                </c:pt>
                <c:pt idx="1133">
                  <c:v>2012</c:v>
                </c:pt>
                <c:pt idx="1134">
                  <c:v>2012</c:v>
                </c:pt>
                <c:pt idx="1135">
                  <c:v>2012</c:v>
                </c:pt>
                <c:pt idx="1136">
                  <c:v>2012</c:v>
                </c:pt>
                <c:pt idx="1137">
                  <c:v>2012</c:v>
                </c:pt>
                <c:pt idx="1138">
                  <c:v>2012</c:v>
                </c:pt>
                <c:pt idx="1139">
                  <c:v>2012</c:v>
                </c:pt>
                <c:pt idx="1140">
                  <c:v>2012</c:v>
                </c:pt>
                <c:pt idx="1141">
                  <c:v>2012</c:v>
                </c:pt>
                <c:pt idx="1142">
                  <c:v>2012</c:v>
                </c:pt>
                <c:pt idx="1143">
                  <c:v>2012</c:v>
                </c:pt>
                <c:pt idx="1144">
                  <c:v>2012</c:v>
                </c:pt>
                <c:pt idx="1145">
                  <c:v>2012</c:v>
                </c:pt>
                <c:pt idx="1146">
                  <c:v>2012</c:v>
                </c:pt>
                <c:pt idx="1147">
                  <c:v>2012</c:v>
                </c:pt>
                <c:pt idx="1148">
                  <c:v>2012</c:v>
                </c:pt>
                <c:pt idx="1149">
                  <c:v>2012</c:v>
                </c:pt>
                <c:pt idx="1150">
                  <c:v>2012</c:v>
                </c:pt>
                <c:pt idx="1151">
                  <c:v>2012</c:v>
                </c:pt>
                <c:pt idx="1152">
                  <c:v>2012</c:v>
                </c:pt>
                <c:pt idx="1153">
                  <c:v>2012</c:v>
                </c:pt>
                <c:pt idx="1154">
                  <c:v>2012</c:v>
                </c:pt>
                <c:pt idx="1155">
                  <c:v>2012</c:v>
                </c:pt>
                <c:pt idx="1156">
                  <c:v>2012</c:v>
                </c:pt>
                <c:pt idx="1157">
                  <c:v>2012</c:v>
                </c:pt>
                <c:pt idx="1158">
                  <c:v>2012</c:v>
                </c:pt>
                <c:pt idx="1159">
                  <c:v>2012</c:v>
                </c:pt>
                <c:pt idx="1160">
                  <c:v>2012</c:v>
                </c:pt>
                <c:pt idx="1161">
                  <c:v>2012</c:v>
                </c:pt>
                <c:pt idx="1162">
                  <c:v>2012</c:v>
                </c:pt>
                <c:pt idx="1163">
                  <c:v>2012</c:v>
                </c:pt>
                <c:pt idx="1164">
                  <c:v>2012</c:v>
                </c:pt>
                <c:pt idx="1165">
                  <c:v>2012</c:v>
                </c:pt>
                <c:pt idx="1166">
                  <c:v>2012</c:v>
                </c:pt>
                <c:pt idx="1167">
                  <c:v>2012</c:v>
                </c:pt>
                <c:pt idx="1168">
                  <c:v>2012</c:v>
                </c:pt>
                <c:pt idx="1169">
                  <c:v>2012</c:v>
                </c:pt>
                <c:pt idx="1170">
                  <c:v>2012</c:v>
                </c:pt>
                <c:pt idx="1171">
                  <c:v>2012</c:v>
                </c:pt>
                <c:pt idx="1172">
                  <c:v>2012</c:v>
                </c:pt>
                <c:pt idx="1173">
                  <c:v>2012</c:v>
                </c:pt>
                <c:pt idx="1174">
                  <c:v>2012</c:v>
                </c:pt>
                <c:pt idx="1175">
                  <c:v>2012</c:v>
                </c:pt>
                <c:pt idx="1176">
                  <c:v>2012</c:v>
                </c:pt>
                <c:pt idx="1177">
                  <c:v>2012</c:v>
                </c:pt>
                <c:pt idx="1178">
                  <c:v>2012</c:v>
                </c:pt>
                <c:pt idx="1179">
                  <c:v>2012</c:v>
                </c:pt>
                <c:pt idx="1180">
                  <c:v>2012</c:v>
                </c:pt>
                <c:pt idx="1181">
                  <c:v>2012</c:v>
                </c:pt>
                <c:pt idx="1182">
                  <c:v>2012</c:v>
                </c:pt>
                <c:pt idx="1183">
                  <c:v>2012</c:v>
                </c:pt>
                <c:pt idx="1184">
                  <c:v>2012</c:v>
                </c:pt>
                <c:pt idx="1185">
                  <c:v>2012</c:v>
                </c:pt>
                <c:pt idx="1186">
                  <c:v>2012</c:v>
                </c:pt>
                <c:pt idx="1187">
                  <c:v>2012</c:v>
                </c:pt>
                <c:pt idx="1188">
                  <c:v>2012</c:v>
                </c:pt>
                <c:pt idx="1189">
                  <c:v>2012</c:v>
                </c:pt>
                <c:pt idx="1190">
                  <c:v>2012</c:v>
                </c:pt>
                <c:pt idx="1191">
                  <c:v>2012</c:v>
                </c:pt>
                <c:pt idx="1192">
                  <c:v>2012</c:v>
                </c:pt>
                <c:pt idx="1193">
                  <c:v>2012</c:v>
                </c:pt>
                <c:pt idx="1194">
                  <c:v>2012</c:v>
                </c:pt>
                <c:pt idx="1195">
                  <c:v>2012</c:v>
                </c:pt>
                <c:pt idx="1196">
                  <c:v>2012</c:v>
                </c:pt>
                <c:pt idx="1197">
                  <c:v>2012</c:v>
                </c:pt>
                <c:pt idx="1198">
                  <c:v>2012</c:v>
                </c:pt>
                <c:pt idx="1199">
                  <c:v>2012</c:v>
                </c:pt>
                <c:pt idx="1200">
                  <c:v>2012</c:v>
                </c:pt>
                <c:pt idx="1201">
                  <c:v>2012</c:v>
                </c:pt>
                <c:pt idx="1202">
                  <c:v>2012</c:v>
                </c:pt>
                <c:pt idx="1203">
                  <c:v>2012</c:v>
                </c:pt>
                <c:pt idx="1204">
                  <c:v>2012</c:v>
                </c:pt>
                <c:pt idx="1205">
                  <c:v>2012</c:v>
                </c:pt>
                <c:pt idx="1206">
                  <c:v>2012</c:v>
                </c:pt>
                <c:pt idx="1207">
                  <c:v>2012</c:v>
                </c:pt>
                <c:pt idx="1208">
                  <c:v>2012</c:v>
                </c:pt>
                <c:pt idx="1209">
                  <c:v>2012</c:v>
                </c:pt>
                <c:pt idx="1210">
                  <c:v>2012</c:v>
                </c:pt>
                <c:pt idx="1211">
                  <c:v>2012</c:v>
                </c:pt>
                <c:pt idx="1212">
                  <c:v>2012</c:v>
                </c:pt>
                <c:pt idx="1213">
                  <c:v>2012</c:v>
                </c:pt>
                <c:pt idx="1214">
                  <c:v>2012</c:v>
                </c:pt>
                <c:pt idx="1215">
                  <c:v>2012</c:v>
                </c:pt>
                <c:pt idx="1216">
                  <c:v>2012</c:v>
                </c:pt>
                <c:pt idx="1217">
                  <c:v>2012</c:v>
                </c:pt>
                <c:pt idx="1218">
                  <c:v>2012</c:v>
                </c:pt>
                <c:pt idx="1219">
                  <c:v>2012</c:v>
                </c:pt>
                <c:pt idx="1220">
                  <c:v>2012</c:v>
                </c:pt>
                <c:pt idx="1221">
                  <c:v>2012</c:v>
                </c:pt>
                <c:pt idx="1222">
                  <c:v>2012</c:v>
                </c:pt>
                <c:pt idx="1223">
                  <c:v>2012</c:v>
                </c:pt>
                <c:pt idx="1224">
                  <c:v>2012</c:v>
                </c:pt>
                <c:pt idx="1225">
                  <c:v>2012</c:v>
                </c:pt>
                <c:pt idx="1226">
                  <c:v>2012</c:v>
                </c:pt>
                <c:pt idx="1227">
                  <c:v>2012</c:v>
                </c:pt>
                <c:pt idx="1228">
                  <c:v>2012</c:v>
                </c:pt>
                <c:pt idx="1229">
                  <c:v>2012</c:v>
                </c:pt>
                <c:pt idx="1230">
                  <c:v>2012</c:v>
                </c:pt>
                <c:pt idx="1231">
                  <c:v>2012</c:v>
                </c:pt>
                <c:pt idx="1232">
                  <c:v>2012</c:v>
                </c:pt>
                <c:pt idx="1233">
                  <c:v>2012</c:v>
                </c:pt>
                <c:pt idx="1234">
                  <c:v>2012</c:v>
                </c:pt>
                <c:pt idx="1235">
                  <c:v>2012</c:v>
                </c:pt>
                <c:pt idx="1236">
                  <c:v>2012</c:v>
                </c:pt>
                <c:pt idx="1237">
                  <c:v>2012</c:v>
                </c:pt>
                <c:pt idx="1238">
                  <c:v>2012</c:v>
                </c:pt>
                <c:pt idx="1239">
                  <c:v>2012</c:v>
                </c:pt>
                <c:pt idx="1240">
                  <c:v>2012</c:v>
                </c:pt>
                <c:pt idx="1241">
                  <c:v>2012</c:v>
                </c:pt>
                <c:pt idx="1242">
                  <c:v>2012</c:v>
                </c:pt>
                <c:pt idx="1243">
                  <c:v>2012</c:v>
                </c:pt>
                <c:pt idx="1244">
                  <c:v>2012</c:v>
                </c:pt>
                <c:pt idx="1245">
                  <c:v>2012</c:v>
                </c:pt>
                <c:pt idx="1246">
                  <c:v>2012</c:v>
                </c:pt>
                <c:pt idx="1247">
                  <c:v>2012</c:v>
                </c:pt>
                <c:pt idx="1248">
                  <c:v>2012</c:v>
                </c:pt>
                <c:pt idx="1249">
                  <c:v>2012</c:v>
                </c:pt>
                <c:pt idx="1250">
                  <c:v>2012</c:v>
                </c:pt>
                <c:pt idx="1251">
                  <c:v>2012</c:v>
                </c:pt>
                <c:pt idx="1252">
                  <c:v>2012</c:v>
                </c:pt>
                <c:pt idx="1253">
                  <c:v>2012</c:v>
                </c:pt>
                <c:pt idx="1254">
                  <c:v>2012</c:v>
                </c:pt>
                <c:pt idx="1255">
                  <c:v>2012</c:v>
                </c:pt>
                <c:pt idx="1256">
                  <c:v>2012</c:v>
                </c:pt>
                <c:pt idx="1257">
                  <c:v>2012</c:v>
                </c:pt>
                <c:pt idx="1258">
                  <c:v>2012</c:v>
                </c:pt>
                <c:pt idx="1259">
                  <c:v>2012</c:v>
                </c:pt>
                <c:pt idx="1260">
                  <c:v>2013</c:v>
                </c:pt>
                <c:pt idx="1261">
                  <c:v>2013</c:v>
                </c:pt>
                <c:pt idx="1262">
                  <c:v>2013</c:v>
                </c:pt>
                <c:pt idx="1263">
                  <c:v>2013</c:v>
                </c:pt>
                <c:pt idx="1264">
                  <c:v>2013</c:v>
                </c:pt>
                <c:pt idx="1265">
                  <c:v>2013</c:v>
                </c:pt>
                <c:pt idx="1266">
                  <c:v>2013</c:v>
                </c:pt>
                <c:pt idx="1267">
                  <c:v>2013</c:v>
                </c:pt>
                <c:pt idx="1268">
                  <c:v>2013</c:v>
                </c:pt>
                <c:pt idx="1269">
                  <c:v>2013</c:v>
                </c:pt>
                <c:pt idx="1270">
                  <c:v>2013</c:v>
                </c:pt>
                <c:pt idx="1271">
                  <c:v>2013</c:v>
                </c:pt>
                <c:pt idx="1272">
                  <c:v>2013</c:v>
                </c:pt>
                <c:pt idx="1273">
                  <c:v>2013</c:v>
                </c:pt>
                <c:pt idx="1274">
                  <c:v>2013</c:v>
                </c:pt>
                <c:pt idx="1275">
                  <c:v>2013</c:v>
                </c:pt>
                <c:pt idx="1276">
                  <c:v>2013</c:v>
                </c:pt>
                <c:pt idx="1277">
                  <c:v>2013</c:v>
                </c:pt>
                <c:pt idx="1278">
                  <c:v>2013</c:v>
                </c:pt>
                <c:pt idx="1279">
                  <c:v>2013</c:v>
                </c:pt>
                <c:pt idx="1280">
                  <c:v>2013</c:v>
                </c:pt>
                <c:pt idx="1281">
                  <c:v>2013</c:v>
                </c:pt>
                <c:pt idx="1282">
                  <c:v>2013</c:v>
                </c:pt>
                <c:pt idx="1283">
                  <c:v>2013</c:v>
                </c:pt>
                <c:pt idx="1284">
                  <c:v>2013</c:v>
                </c:pt>
                <c:pt idx="1285">
                  <c:v>2013</c:v>
                </c:pt>
                <c:pt idx="1286">
                  <c:v>2013</c:v>
                </c:pt>
                <c:pt idx="1287">
                  <c:v>2013</c:v>
                </c:pt>
                <c:pt idx="1288">
                  <c:v>2013</c:v>
                </c:pt>
                <c:pt idx="1289">
                  <c:v>2013</c:v>
                </c:pt>
                <c:pt idx="1290">
                  <c:v>2013</c:v>
                </c:pt>
                <c:pt idx="1291">
                  <c:v>2013</c:v>
                </c:pt>
                <c:pt idx="1292">
                  <c:v>2013</c:v>
                </c:pt>
                <c:pt idx="1293">
                  <c:v>2013</c:v>
                </c:pt>
                <c:pt idx="1294">
                  <c:v>2013</c:v>
                </c:pt>
                <c:pt idx="1295">
                  <c:v>2013</c:v>
                </c:pt>
                <c:pt idx="1296">
                  <c:v>2013</c:v>
                </c:pt>
                <c:pt idx="1297">
                  <c:v>2013</c:v>
                </c:pt>
                <c:pt idx="1298">
                  <c:v>2013</c:v>
                </c:pt>
                <c:pt idx="1299">
                  <c:v>2013</c:v>
                </c:pt>
                <c:pt idx="1300">
                  <c:v>2013</c:v>
                </c:pt>
                <c:pt idx="1301">
                  <c:v>2013</c:v>
                </c:pt>
                <c:pt idx="1302">
                  <c:v>2013</c:v>
                </c:pt>
                <c:pt idx="1303">
                  <c:v>2013</c:v>
                </c:pt>
                <c:pt idx="1304">
                  <c:v>2013</c:v>
                </c:pt>
                <c:pt idx="1305">
                  <c:v>2013</c:v>
                </c:pt>
                <c:pt idx="1306">
                  <c:v>2013</c:v>
                </c:pt>
                <c:pt idx="1307">
                  <c:v>2013</c:v>
                </c:pt>
                <c:pt idx="1308">
                  <c:v>2013</c:v>
                </c:pt>
                <c:pt idx="1309">
                  <c:v>2013</c:v>
                </c:pt>
                <c:pt idx="1310">
                  <c:v>2013</c:v>
                </c:pt>
                <c:pt idx="1311">
                  <c:v>2013</c:v>
                </c:pt>
                <c:pt idx="1312">
                  <c:v>2013</c:v>
                </c:pt>
                <c:pt idx="1313">
                  <c:v>2013</c:v>
                </c:pt>
                <c:pt idx="1314">
                  <c:v>2013</c:v>
                </c:pt>
                <c:pt idx="1315">
                  <c:v>2013</c:v>
                </c:pt>
                <c:pt idx="1316">
                  <c:v>2013</c:v>
                </c:pt>
                <c:pt idx="1317">
                  <c:v>2013</c:v>
                </c:pt>
                <c:pt idx="1318">
                  <c:v>2013</c:v>
                </c:pt>
                <c:pt idx="1319">
                  <c:v>2013</c:v>
                </c:pt>
                <c:pt idx="1320">
                  <c:v>2013</c:v>
                </c:pt>
                <c:pt idx="1321">
                  <c:v>2013</c:v>
                </c:pt>
                <c:pt idx="1322">
                  <c:v>2013</c:v>
                </c:pt>
                <c:pt idx="1323">
                  <c:v>2013</c:v>
                </c:pt>
                <c:pt idx="1324">
                  <c:v>2013</c:v>
                </c:pt>
                <c:pt idx="1325">
                  <c:v>2013</c:v>
                </c:pt>
                <c:pt idx="1326">
                  <c:v>2013</c:v>
                </c:pt>
                <c:pt idx="1327">
                  <c:v>2013</c:v>
                </c:pt>
                <c:pt idx="1328">
                  <c:v>2013</c:v>
                </c:pt>
                <c:pt idx="1329">
                  <c:v>2013</c:v>
                </c:pt>
                <c:pt idx="1330">
                  <c:v>2013</c:v>
                </c:pt>
                <c:pt idx="1331">
                  <c:v>2013</c:v>
                </c:pt>
                <c:pt idx="1332">
                  <c:v>2013</c:v>
                </c:pt>
                <c:pt idx="1333">
                  <c:v>2013</c:v>
                </c:pt>
                <c:pt idx="1334">
                  <c:v>2013</c:v>
                </c:pt>
                <c:pt idx="1335">
                  <c:v>2013</c:v>
                </c:pt>
                <c:pt idx="1336">
                  <c:v>2013</c:v>
                </c:pt>
                <c:pt idx="1337">
                  <c:v>2013</c:v>
                </c:pt>
                <c:pt idx="1338">
                  <c:v>2013</c:v>
                </c:pt>
                <c:pt idx="1339">
                  <c:v>2013</c:v>
                </c:pt>
                <c:pt idx="1340">
                  <c:v>2013</c:v>
                </c:pt>
                <c:pt idx="1341">
                  <c:v>2013</c:v>
                </c:pt>
                <c:pt idx="1342">
                  <c:v>2013</c:v>
                </c:pt>
                <c:pt idx="1343">
                  <c:v>2013</c:v>
                </c:pt>
                <c:pt idx="1344">
                  <c:v>2013</c:v>
                </c:pt>
                <c:pt idx="1345">
                  <c:v>2013</c:v>
                </c:pt>
                <c:pt idx="1346">
                  <c:v>2013</c:v>
                </c:pt>
                <c:pt idx="1347">
                  <c:v>2013</c:v>
                </c:pt>
                <c:pt idx="1348">
                  <c:v>2013</c:v>
                </c:pt>
                <c:pt idx="1349">
                  <c:v>2013</c:v>
                </c:pt>
                <c:pt idx="1350">
                  <c:v>2013</c:v>
                </c:pt>
                <c:pt idx="1351">
                  <c:v>2013</c:v>
                </c:pt>
                <c:pt idx="1352">
                  <c:v>2013</c:v>
                </c:pt>
                <c:pt idx="1353">
                  <c:v>2013</c:v>
                </c:pt>
                <c:pt idx="1354">
                  <c:v>2013</c:v>
                </c:pt>
                <c:pt idx="1355">
                  <c:v>2013</c:v>
                </c:pt>
                <c:pt idx="1356">
                  <c:v>2013</c:v>
                </c:pt>
                <c:pt idx="1357">
                  <c:v>2013</c:v>
                </c:pt>
                <c:pt idx="1358">
                  <c:v>2013</c:v>
                </c:pt>
                <c:pt idx="1359">
                  <c:v>2013</c:v>
                </c:pt>
                <c:pt idx="1360">
                  <c:v>2013</c:v>
                </c:pt>
                <c:pt idx="1361">
                  <c:v>2013</c:v>
                </c:pt>
                <c:pt idx="1362">
                  <c:v>2013</c:v>
                </c:pt>
                <c:pt idx="1363">
                  <c:v>2013</c:v>
                </c:pt>
                <c:pt idx="1364">
                  <c:v>2013</c:v>
                </c:pt>
                <c:pt idx="1365">
                  <c:v>2013</c:v>
                </c:pt>
                <c:pt idx="1366">
                  <c:v>2013</c:v>
                </c:pt>
                <c:pt idx="1367">
                  <c:v>2013</c:v>
                </c:pt>
                <c:pt idx="1368">
                  <c:v>2013</c:v>
                </c:pt>
                <c:pt idx="1369">
                  <c:v>2013</c:v>
                </c:pt>
                <c:pt idx="1370">
                  <c:v>2013</c:v>
                </c:pt>
                <c:pt idx="1371">
                  <c:v>2013</c:v>
                </c:pt>
                <c:pt idx="1372">
                  <c:v>2013</c:v>
                </c:pt>
                <c:pt idx="1373">
                  <c:v>2013</c:v>
                </c:pt>
                <c:pt idx="1374">
                  <c:v>2013</c:v>
                </c:pt>
                <c:pt idx="1375">
                  <c:v>2013</c:v>
                </c:pt>
                <c:pt idx="1376">
                  <c:v>2013</c:v>
                </c:pt>
                <c:pt idx="1377">
                  <c:v>2013</c:v>
                </c:pt>
                <c:pt idx="1378">
                  <c:v>2013</c:v>
                </c:pt>
                <c:pt idx="1379">
                  <c:v>2013</c:v>
                </c:pt>
                <c:pt idx="1380">
                  <c:v>2013</c:v>
                </c:pt>
                <c:pt idx="1381">
                  <c:v>2013</c:v>
                </c:pt>
                <c:pt idx="1382">
                  <c:v>2013</c:v>
                </c:pt>
                <c:pt idx="1383">
                  <c:v>2013</c:v>
                </c:pt>
                <c:pt idx="1384">
                  <c:v>2013</c:v>
                </c:pt>
                <c:pt idx="1385">
                  <c:v>2013</c:v>
                </c:pt>
                <c:pt idx="1386">
                  <c:v>2013</c:v>
                </c:pt>
                <c:pt idx="1387">
                  <c:v>2013</c:v>
                </c:pt>
                <c:pt idx="1388">
                  <c:v>2013</c:v>
                </c:pt>
                <c:pt idx="1389">
                  <c:v>2013</c:v>
                </c:pt>
                <c:pt idx="1390">
                  <c:v>2013</c:v>
                </c:pt>
                <c:pt idx="1391">
                  <c:v>2013</c:v>
                </c:pt>
                <c:pt idx="1392">
                  <c:v>2013</c:v>
                </c:pt>
                <c:pt idx="1393">
                  <c:v>2013</c:v>
                </c:pt>
                <c:pt idx="1394">
                  <c:v>2013</c:v>
                </c:pt>
                <c:pt idx="1395">
                  <c:v>2013</c:v>
                </c:pt>
                <c:pt idx="1396">
                  <c:v>2013</c:v>
                </c:pt>
                <c:pt idx="1397">
                  <c:v>2013</c:v>
                </c:pt>
                <c:pt idx="1398">
                  <c:v>2013</c:v>
                </c:pt>
                <c:pt idx="1399">
                  <c:v>2013</c:v>
                </c:pt>
                <c:pt idx="1400">
                  <c:v>2013</c:v>
                </c:pt>
                <c:pt idx="1401">
                  <c:v>2013</c:v>
                </c:pt>
                <c:pt idx="1402">
                  <c:v>2013</c:v>
                </c:pt>
                <c:pt idx="1403">
                  <c:v>2013</c:v>
                </c:pt>
                <c:pt idx="1404">
                  <c:v>2013</c:v>
                </c:pt>
                <c:pt idx="1405">
                  <c:v>2013</c:v>
                </c:pt>
                <c:pt idx="1406">
                  <c:v>2013</c:v>
                </c:pt>
                <c:pt idx="1407">
                  <c:v>2013</c:v>
                </c:pt>
                <c:pt idx="1408">
                  <c:v>2013</c:v>
                </c:pt>
                <c:pt idx="1409">
                  <c:v>2013</c:v>
                </c:pt>
                <c:pt idx="1410">
                  <c:v>2013</c:v>
                </c:pt>
                <c:pt idx="1411">
                  <c:v>2013</c:v>
                </c:pt>
                <c:pt idx="1412">
                  <c:v>2013</c:v>
                </c:pt>
                <c:pt idx="1413">
                  <c:v>2013</c:v>
                </c:pt>
                <c:pt idx="1414">
                  <c:v>2013</c:v>
                </c:pt>
                <c:pt idx="1415">
                  <c:v>2013</c:v>
                </c:pt>
                <c:pt idx="1416">
                  <c:v>2013</c:v>
                </c:pt>
                <c:pt idx="1417">
                  <c:v>2013</c:v>
                </c:pt>
                <c:pt idx="1418">
                  <c:v>2013</c:v>
                </c:pt>
                <c:pt idx="1419">
                  <c:v>2013</c:v>
                </c:pt>
                <c:pt idx="1420">
                  <c:v>2013</c:v>
                </c:pt>
                <c:pt idx="1421">
                  <c:v>2013</c:v>
                </c:pt>
                <c:pt idx="1422">
                  <c:v>2013</c:v>
                </c:pt>
                <c:pt idx="1423">
                  <c:v>2013</c:v>
                </c:pt>
                <c:pt idx="1424">
                  <c:v>2013</c:v>
                </c:pt>
                <c:pt idx="1425">
                  <c:v>2013</c:v>
                </c:pt>
                <c:pt idx="1426">
                  <c:v>2013</c:v>
                </c:pt>
                <c:pt idx="1427">
                  <c:v>2013</c:v>
                </c:pt>
                <c:pt idx="1428">
                  <c:v>2013</c:v>
                </c:pt>
                <c:pt idx="1429">
                  <c:v>2013</c:v>
                </c:pt>
                <c:pt idx="1430">
                  <c:v>2013</c:v>
                </c:pt>
                <c:pt idx="1431">
                  <c:v>2013</c:v>
                </c:pt>
                <c:pt idx="1432">
                  <c:v>2013</c:v>
                </c:pt>
                <c:pt idx="1433">
                  <c:v>2013</c:v>
                </c:pt>
                <c:pt idx="1434">
                  <c:v>2013</c:v>
                </c:pt>
                <c:pt idx="1435">
                  <c:v>2013</c:v>
                </c:pt>
                <c:pt idx="1436">
                  <c:v>2013</c:v>
                </c:pt>
                <c:pt idx="1437">
                  <c:v>2013</c:v>
                </c:pt>
                <c:pt idx="1438">
                  <c:v>2013</c:v>
                </c:pt>
                <c:pt idx="1439">
                  <c:v>2013</c:v>
                </c:pt>
                <c:pt idx="1440">
                  <c:v>2013</c:v>
                </c:pt>
                <c:pt idx="1441">
                  <c:v>2013</c:v>
                </c:pt>
                <c:pt idx="1442">
                  <c:v>2013</c:v>
                </c:pt>
                <c:pt idx="1443">
                  <c:v>2013</c:v>
                </c:pt>
                <c:pt idx="1444">
                  <c:v>2013</c:v>
                </c:pt>
                <c:pt idx="1445">
                  <c:v>2013</c:v>
                </c:pt>
                <c:pt idx="1446">
                  <c:v>2013</c:v>
                </c:pt>
                <c:pt idx="1447">
                  <c:v>2013</c:v>
                </c:pt>
                <c:pt idx="1448">
                  <c:v>2013</c:v>
                </c:pt>
                <c:pt idx="1449">
                  <c:v>2013</c:v>
                </c:pt>
                <c:pt idx="1450">
                  <c:v>2013</c:v>
                </c:pt>
                <c:pt idx="1451">
                  <c:v>2013</c:v>
                </c:pt>
                <c:pt idx="1452">
                  <c:v>2013</c:v>
                </c:pt>
                <c:pt idx="1453">
                  <c:v>2013</c:v>
                </c:pt>
                <c:pt idx="1454">
                  <c:v>2013</c:v>
                </c:pt>
                <c:pt idx="1455">
                  <c:v>2013</c:v>
                </c:pt>
                <c:pt idx="1456">
                  <c:v>2013</c:v>
                </c:pt>
                <c:pt idx="1457">
                  <c:v>2013</c:v>
                </c:pt>
                <c:pt idx="1458">
                  <c:v>2013</c:v>
                </c:pt>
                <c:pt idx="1459">
                  <c:v>2013</c:v>
                </c:pt>
                <c:pt idx="1460">
                  <c:v>2013</c:v>
                </c:pt>
                <c:pt idx="1461">
                  <c:v>2013</c:v>
                </c:pt>
                <c:pt idx="1462">
                  <c:v>2013</c:v>
                </c:pt>
                <c:pt idx="1463">
                  <c:v>2013</c:v>
                </c:pt>
                <c:pt idx="1464">
                  <c:v>2013</c:v>
                </c:pt>
                <c:pt idx="1465">
                  <c:v>2013</c:v>
                </c:pt>
                <c:pt idx="1466">
                  <c:v>2013</c:v>
                </c:pt>
                <c:pt idx="1467">
                  <c:v>2013</c:v>
                </c:pt>
                <c:pt idx="1468">
                  <c:v>2013</c:v>
                </c:pt>
                <c:pt idx="1469">
                  <c:v>2013</c:v>
                </c:pt>
                <c:pt idx="1470">
                  <c:v>2013</c:v>
                </c:pt>
                <c:pt idx="1471">
                  <c:v>2013</c:v>
                </c:pt>
                <c:pt idx="1472">
                  <c:v>2013</c:v>
                </c:pt>
                <c:pt idx="1473">
                  <c:v>2013</c:v>
                </c:pt>
                <c:pt idx="1474">
                  <c:v>2013</c:v>
                </c:pt>
                <c:pt idx="1475">
                  <c:v>2013</c:v>
                </c:pt>
                <c:pt idx="1476">
                  <c:v>2013</c:v>
                </c:pt>
                <c:pt idx="1477">
                  <c:v>2013</c:v>
                </c:pt>
                <c:pt idx="1478">
                  <c:v>2013</c:v>
                </c:pt>
                <c:pt idx="1479">
                  <c:v>2013</c:v>
                </c:pt>
                <c:pt idx="1480">
                  <c:v>2013</c:v>
                </c:pt>
                <c:pt idx="1481">
                  <c:v>2013</c:v>
                </c:pt>
                <c:pt idx="1482">
                  <c:v>2013</c:v>
                </c:pt>
                <c:pt idx="1483">
                  <c:v>2013</c:v>
                </c:pt>
                <c:pt idx="1484">
                  <c:v>2013</c:v>
                </c:pt>
                <c:pt idx="1485">
                  <c:v>2013</c:v>
                </c:pt>
                <c:pt idx="1486">
                  <c:v>2013</c:v>
                </c:pt>
                <c:pt idx="1487">
                  <c:v>2013</c:v>
                </c:pt>
                <c:pt idx="1488">
                  <c:v>2013</c:v>
                </c:pt>
                <c:pt idx="1489">
                  <c:v>2013</c:v>
                </c:pt>
                <c:pt idx="1490">
                  <c:v>2013</c:v>
                </c:pt>
                <c:pt idx="1491">
                  <c:v>2013</c:v>
                </c:pt>
                <c:pt idx="1492">
                  <c:v>2013</c:v>
                </c:pt>
                <c:pt idx="1493">
                  <c:v>2013</c:v>
                </c:pt>
                <c:pt idx="1494">
                  <c:v>2013</c:v>
                </c:pt>
                <c:pt idx="1495">
                  <c:v>2013</c:v>
                </c:pt>
                <c:pt idx="1496">
                  <c:v>2013</c:v>
                </c:pt>
                <c:pt idx="1497">
                  <c:v>2013</c:v>
                </c:pt>
                <c:pt idx="1498">
                  <c:v>2013</c:v>
                </c:pt>
                <c:pt idx="1499">
                  <c:v>2013</c:v>
                </c:pt>
                <c:pt idx="1500">
                  <c:v>2013</c:v>
                </c:pt>
                <c:pt idx="1501">
                  <c:v>2013</c:v>
                </c:pt>
                <c:pt idx="1502">
                  <c:v>2013</c:v>
                </c:pt>
                <c:pt idx="1503">
                  <c:v>2013</c:v>
                </c:pt>
                <c:pt idx="1504">
                  <c:v>2013</c:v>
                </c:pt>
                <c:pt idx="1505">
                  <c:v>2013</c:v>
                </c:pt>
                <c:pt idx="1506">
                  <c:v>2013</c:v>
                </c:pt>
                <c:pt idx="1507">
                  <c:v>2013</c:v>
                </c:pt>
                <c:pt idx="1508">
                  <c:v>2013</c:v>
                </c:pt>
                <c:pt idx="1509">
                  <c:v>2013</c:v>
                </c:pt>
                <c:pt idx="1510">
                  <c:v>2013</c:v>
                </c:pt>
                <c:pt idx="1511">
                  <c:v>2013</c:v>
                </c:pt>
                <c:pt idx="1512">
                  <c:v>2014</c:v>
                </c:pt>
                <c:pt idx="1513">
                  <c:v>2014</c:v>
                </c:pt>
                <c:pt idx="1514">
                  <c:v>2014</c:v>
                </c:pt>
                <c:pt idx="1515">
                  <c:v>2014</c:v>
                </c:pt>
                <c:pt idx="1516">
                  <c:v>2014</c:v>
                </c:pt>
                <c:pt idx="1517">
                  <c:v>2014</c:v>
                </c:pt>
                <c:pt idx="1518">
                  <c:v>2014</c:v>
                </c:pt>
                <c:pt idx="1519">
                  <c:v>2014</c:v>
                </c:pt>
                <c:pt idx="1520">
                  <c:v>2014</c:v>
                </c:pt>
                <c:pt idx="1521">
                  <c:v>2014</c:v>
                </c:pt>
                <c:pt idx="1522">
                  <c:v>2014</c:v>
                </c:pt>
                <c:pt idx="1523">
                  <c:v>2014</c:v>
                </c:pt>
                <c:pt idx="1524">
                  <c:v>2014</c:v>
                </c:pt>
                <c:pt idx="1525">
                  <c:v>2014</c:v>
                </c:pt>
                <c:pt idx="1526">
                  <c:v>2014</c:v>
                </c:pt>
                <c:pt idx="1527">
                  <c:v>2014</c:v>
                </c:pt>
                <c:pt idx="1528">
                  <c:v>2014</c:v>
                </c:pt>
                <c:pt idx="1529">
                  <c:v>2014</c:v>
                </c:pt>
                <c:pt idx="1530">
                  <c:v>2014</c:v>
                </c:pt>
                <c:pt idx="1531">
                  <c:v>2014</c:v>
                </c:pt>
                <c:pt idx="1532">
                  <c:v>2014</c:v>
                </c:pt>
                <c:pt idx="1533">
                  <c:v>2014</c:v>
                </c:pt>
                <c:pt idx="1534">
                  <c:v>2014</c:v>
                </c:pt>
                <c:pt idx="1535">
                  <c:v>2014</c:v>
                </c:pt>
                <c:pt idx="1536">
                  <c:v>2014</c:v>
                </c:pt>
                <c:pt idx="1537">
                  <c:v>2014</c:v>
                </c:pt>
                <c:pt idx="1538">
                  <c:v>2014</c:v>
                </c:pt>
                <c:pt idx="1539">
                  <c:v>2014</c:v>
                </c:pt>
                <c:pt idx="1540">
                  <c:v>2014</c:v>
                </c:pt>
                <c:pt idx="1541">
                  <c:v>2014</c:v>
                </c:pt>
                <c:pt idx="1542">
                  <c:v>2014</c:v>
                </c:pt>
                <c:pt idx="1543">
                  <c:v>2014</c:v>
                </c:pt>
                <c:pt idx="1544">
                  <c:v>2014</c:v>
                </c:pt>
                <c:pt idx="1545">
                  <c:v>2014</c:v>
                </c:pt>
                <c:pt idx="1546">
                  <c:v>2014</c:v>
                </c:pt>
                <c:pt idx="1547">
                  <c:v>2014</c:v>
                </c:pt>
                <c:pt idx="1548">
                  <c:v>2014</c:v>
                </c:pt>
                <c:pt idx="1549">
                  <c:v>2014</c:v>
                </c:pt>
                <c:pt idx="1550">
                  <c:v>2014</c:v>
                </c:pt>
                <c:pt idx="1551">
                  <c:v>2014</c:v>
                </c:pt>
                <c:pt idx="1552">
                  <c:v>2014</c:v>
                </c:pt>
                <c:pt idx="1553">
                  <c:v>2014</c:v>
                </c:pt>
                <c:pt idx="1554">
                  <c:v>2014</c:v>
                </c:pt>
                <c:pt idx="1555">
                  <c:v>2014</c:v>
                </c:pt>
                <c:pt idx="1556">
                  <c:v>2014</c:v>
                </c:pt>
                <c:pt idx="1557">
                  <c:v>2014</c:v>
                </c:pt>
                <c:pt idx="1558">
                  <c:v>2014</c:v>
                </c:pt>
                <c:pt idx="1559">
                  <c:v>2014</c:v>
                </c:pt>
                <c:pt idx="1560">
                  <c:v>2014</c:v>
                </c:pt>
                <c:pt idx="1561">
                  <c:v>2014</c:v>
                </c:pt>
                <c:pt idx="1562">
                  <c:v>2014</c:v>
                </c:pt>
                <c:pt idx="1563">
                  <c:v>2014</c:v>
                </c:pt>
                <c:pt idx="1564">
                  <c:v>2014</c:v>
                </c:pt>
                <c:pt idx="1565">
                  <c:v>2014</c:v>
                </c:pt>
                <c:pt idx="1566">
                  <c:v>2014</c:v>
                </c:pt>
                <c:pt idx="1567">
                  <c:v>2014</c:v>
                </c:pt>
                <c:pt idx="1568">
                  <c:v>2014</c:v>
                </c:pt>
                <c:pt idx="1569">
                  <c:v>2014</c:v>
                </c:pt>
                <c:pt idx="1570">
                  <c:v>2014</c:v>
                </c:pt>
                <c:pt idx="1571">
                  <c:v>2014</c:v>
                </c:pt>
                <c:pt idx="1572">
                  <c:v>2014</c:v>
                </c:pt>
                <c:pt idx="1573">
                  <c:v>2014</c:v>
                </c:pt>
                <c:pt idx="1574">
                  <c:v>2014</c:v>
                </c:pt>
                <c:pt idx="1575">
                  <c:v>2014</c:v>
                </c:pt>
                <c:pt idx="1576">
                  <c:v>2014</c:v>
                </c:pt>
                <c:pt idx="1577">
                  <c:v>2014</c:v>
                </c:pt>
                <c:pt idx="1578">
                  <c:v>2014</c:v>
                </c:pt>
                <c:pt idx="1579">
                  <c:v>2014</c:v>
                </c:pt>
                <c:pt idx="1580">
                  <c:v>2014</c:v>
                </c:pt>
                <c:pt idx="1581">
                  <c:v>2014</c:v>
                </c:pt>
                <c:pt idx="1582">
                  <c:v>2014</c:v>
                </c:pt>
                <c:pt idx="1583">
                  <c:v>2014</c:v>
                </c:pt>
                <c:pt idx="1584">
                  <c:v>2014</c:v>
                </c:pt>
                <c:pt idx="1585">
                  <c:v>2014</c:v>
                </c:pt>
                <c:pt idx="1586">
                  <c:v>2014</c:v>
                </c:pt>
                <c:pt idx="1587">
                  <c:v>2014</c:v>
                </c:pt>
                <c:pt idx="1588">
                  <c:v>2014</c:v>
                </c:pt>
                <c:pt idx="1589">
                  <c:v>2014</c:v>
                </c:pt>
                <c:pt idx="1590">
                  <c:v>2014</c:v>
                </c:pt>
                <c:pt idx="1591">
                  <c:v>2014</c:v>
                </c:pt>
                <c:pt idx="1592">
                  <c:v>2014</c:v>
                </c:pt>
                <c:pt idx="1593">
                  <c:v>2014</c:v>
                </c:pt>
                <c:pt idx="1594">
                  <c:v>2014</c:v>
                </c:pt>
                <c:pt idx="1595">
                  <c:v>2014</c:v>
                </c:pt>
                <c:pt idx="1596">
                  <c:v>2014</c:v>
                </c:pt>
                <c:pt idx="1597">
                  <c:v>2014</c:v>
                </c:pt>
                <c:pt idx="1598">
                  <c:v>2014</c:v>
                </c:pt>
                <c:pt idx="1599">
                  <c:v>2014</c:v>
                </c:pt>
                <c:pt idx="1600">
                  <c:v>2014</c:v>
                </c:pt>
                <c:pt idx="1601">
                  <c:v>2014</c:v>
                </c:pt>
                <c:pt idx="1602">
                  <c:v>2014</c:v>
                </c:pt>
                <c:pt idx="1603">
                  <c:v>2014</c:v>
                </c:pt>
                <c:pt idx="1604">
                  <c:v>2014</c:v>
                </c:pt>
                <c:pt idx="1605">
                  <c:v>2014</c:v>
                </c:pt>
                <c:pt idx="1606">
                  <c:v>2014</c:v>
                </c:pt>
                <c:pt idx="1607">
                  <c:v>2014</c:v>
                </c:pt>
                <c:pt idx="1608">
                  <c:v>2014</c:v>
                </c:pt>
                <c:pt idx="1609">
                  <c:v>2014</c:v>
                </c:pt>
                <c:pt idx="1610">
                  <c:v>2014</c:v>
                </c:pt>
                <c:pt idx="1611">
                  <c:v>2014</c:v>
                </c:pt>
                <c:pt idx="1612">
                  <c:v>2014</c:v>
                </c:pt>
                <c:pt idx="1613">
                  <c:v>2014</c:v>
                </c:pt>
                <c:pt idx="1614">
                  <c:v>2014</c:v>
                </c:pt>
                <c:pt idx="1615">
                  <c:v>2014</c:v>
                </c:pt>
                <c:pt idx="1616">
                  <c:v>2014</c:v>
                </c:pt>
                <c:pt idx="1617">
                  <c:v>2014</c:v>
                </c:pt>
                <c:pt idx="1618">
                  <c:v>2014</c:v>
                </c:pt>
                <c:pt idx="1619">
                  <c:v>2014</c:v>
                </c:pt>
                <c:pt idx="1620">
                  <c:v>2014</c:v>
                </c:pt>
                <c:pt idx="1621">
                  <c:v>2014</c:v>
                </c:pt>
                <c:pt idx="1622">
                  <c:v>2014</c:v>
                </c:pt>
                <c:pt idx="1623">
                  <c:v>2014</c:v>
                </c:pt>
                <c:pt idx="1624">
                  <c:v>2014</c:v>
                </c:pt>
                <c:pt idx="1625">
                  <c:v>2014</c:v>
                </c:pt>
                <c:pt idx="1626">
                  <c:v>2014</c:v>
                </c:pt>
                <c:pt idx="1627">
                  <c:v>2014</c:v>
                </c:pt>
                <c:pt idx="1628">
                  <c:v>2014</c:v>
                </c:pt>
                <c:pt idx="1629">
                  <c:v>2014</c:v>
                </c:pt>
                <c:pt idx="1630">
                  <c:v>2014</c:v>
                </c:pt>
                <c:pt idx="1631">
                  <c:v>2014</c:v>
                </c:pt>
                <c:pt idx="1632">
                  <c:v>2014</c:v>
                </c:pt>
                <c:pt idx="1633">
                  <c:v>2014</c:v>
                </c:pt>
                <c:pt idx="1634">
                  <c:v>2014</c:v>
                </c:pt>
                <c:pt idx="1635">
                  <c:v>2014</c:v>
                </c:pt>
                <c:pt idx="1636">
                  <c:v>2014</c:v>
                </c:pt>
                <c:pt idx="1637">
                  <c:v>2014</c:v>
                </c:pt>
                <c:pt idx="1638">
                  <c:v>2014</c:v>
                </c:pt>
                <c:pt idx="1639">
                  <c:v>2014</c:v>
                </c:pt>
                <c:pt idx="1640">
                  <c:v>2014</c:v>
                </c:pt>
                <c:pt idx="1641">
                  <c:v>2014</c:v>
                </c:pt>
                <c:pt idx="1642">
                  <c:v>2014</c:v>
                </c:pt>
                <c:pt idx="1643">
                  <c:v>2014</c:v>
                </c:pt>
                <c:pt idx="1644">
                  <c:v>2014</c:v>
                </c:pt>
                <c:pt idx="1645">
                  <c:v>2014</c:v>
                </c:pt>
                <c:pt idx="1646">
                  <c:v>2014</c:v>
                </c:pt>
                <c:pt idx="1647">
                  <c:v>2014</c:v>
                </c:pt>
                <c:pt idx="1648">
                  <c:v>2014</c:v>
                </c:pt>
                <c:pt idx="1649">
                  <c:v>2014</c:v>
                </c:pt>
                <c:pt idx="1650">
                  <c:v>2014</c:v>
                </c:pt>
                <c:pt idx="1651">
                  <c:v>2014</c:v>
                </c:pt>
                <c:pt idx="1652">
                  <c:v>2014</c:v>
                </c:pt>
                <c:pt idx="1653">
                  <c:v>2014</c:v>
                </c:pt>
                <c:pt idx="1654">
                  <c:v>2014</c:v>
                </c:pt>
                <c:pt idx="1655">
                  <c:v>2014</c:v>
                </c:pt>
                <c:pt idx="1656">
                  <c:v>2014</c:v>
                </c:pt>
                <c:pt idx="1657">
                  <c:v>2014</c:v>
                </c:pt>
                <c:pt idx="1658">
                  <c:v>2014</c:v>
                </c:pt>
                <c:pt idx="1659">
                  <c:v>2014</c:v>
                </c:pt>
                <c:pt idx="1660">
                  <c:v>2014</c:v>
                </c:pt>
                <c:pt idx="1661">
                  <c:v>2014</c:v>
                </c:pt>
                <c:pt idx="1662">
                  <c:v>2014</c:v>
                </c:pt>
                <c:pt idx="1663">
                  <c:v>2014</c:v>
                </c:pt>
                <c:pt idx="1664">
                  <c:v>2014</c:v>
                </c:pt>
                <c:pt idx="1665">
                  <c:v>2014</c:v>
                </c:pt>
                <c:pt idx="1666">
                  <c:v>2014</c:v>
                </c:pt>
                <c:pt idx="1667">
                  <c:v>2014</c:v>
                </c:pt>
                <c:pt idx="1668">
                  <c:v>2014</c:v>
                </c:pt>
                <c:pt idx="1669">
                  <c:v>2014</c:v>
                </c:pt>
                <c:pt idx="1670">
                  <c:v>2014</c:v>
                </c:pt>
                <c:pt idx="1671">
                  <c:v>2014</c:v>
                </c:pt>
                <c:pt idx="1672">
                  <c:v>2014</c:v>
                </c:pt>
                <c:pt idx="1673">
                  <c:v>2014</c:v>
                </c:pt>
                <c:pt idx="1674">
                  <c:v>2014</c:v>
                </c:pt>
                <c:pt idx="1675">
                  <c:v>2014</c:v>
                </c:pt>
                <c:pt idx="1676">
                  <c:v>2014</c:v>
                </c:pt>
                <c:pt idx="1677">
                  <c:v>2014</c:v>
                </c:pt>
                <c:pt idx="1678">
                  <c:v>2014</c:v>
                </c:pt>
                <c:pt idx="1679">
                  <c:v>2014</c:v>
                </c:pt>
                <c:pt idx="1680">
                  <c:v>2014</c:v>
                </c:pt>
                <c:pt idx="1681">
                  <c:v>2014</c:v>
                </c:pt>
                <c:pt idx="1682">
                  <c:v>2014</c:v>
                </c:pt>
                <c:pt idx="1683">
                  <c:v>2014</c:v>
                </c:pt>
                <c:pt idx="1684">
                  <c:v>2014</c:v>
                </c:pt>
                <c:pt idx="1685">
                  <c:v>2014</c:v>
                </c:pt>
                <c:pt idx="1686">
                  <c:v>2014</c:v>
                </c:pt>
                <c:pt idx="1687">
                  <c:v>2014</c:v>
                </c:pt>
                <c:pt idx="1688">
                  <c:v>2014</c:v>
                </c:pt>
                <c:pt idx="1689">
                  <c:v>2014</c:v>
                </c:pt>
                <c:pt idx="1690">
                  <c:v>2014</c:v>
                </c:pt>
                <c:pt idx="1691">
                  <c:v>2014</c:v>
                </c:pt>
                <c:pt idx="1692">
                  <c:v>2014</c:v>
                </c:pt>
                <c:pt idx="1693">
                  <c:v>2014</c:v>
                </c:pt>
                <c:pt idx="1694">
                  <c:v>2014</c:v>
                </c:pt>
                <c:pt idx="1695">
                  <c:v>2014</c:v>
                </c:pt>
                <c:pt idx="1696">
                  <c:v>2014</c:v>
                </c:pt>
                <c:pt idx="1697">
                  <c:v>2014</c:v>
                </c:pt>
                <c:pt idx="1698">
                  <c:v>2014</c:v>
                </c:pt>
                <c:pt idx="1699">
                  <c:v>2014</c:v>
                </c:pt>
                <c:pt idx="1700">
                  <c:v>2014</c:v>
                </c:pt>
                <c:pt idx="1701">
                  <c:v>2014</c:v>
                </c:pt>
                <c:pt idx="1702">
                  <c:v>2014</c:v>
                </c:pt>
                <c:pt idx="1703">
                  <c:v>2014</c:v>
                </c:pt>
                <c:pt idx="1704">
                  <c:v>2014</c:v>
                </c:pt>
                <c:pt idx="1705">
                  <c:v>2014</c:v>
                </c:pt>
                <c:pt idx="1706">
                  <c:v>2014</c:v>
                </c:pt>
                <c:pt idx="1707">
                  <c:v>2014</c:v>
                </c:pt>
                <c:pt idx="1708">
                  <c:v>2014</c:v>
                </c:pt>
                <c:pt idx="1709">
                  <c:v>2014</c:v>
                </c:pt>
                <c:pt idx="1710">
                  <c:v>2014</c:v>
                </c:pt>
                <c:pt idx="1711">
                  <c:v>2014</c:v>
                </c:pt>
                <c:pt idx="1712">
                  <c:v>2014</c:v>
                </c:pt>
                <c:pt idx="1713">
                  <c:v>2014</c:v>
                </c:pt>
                <c:pt idx="1714">
                  <c:v>2014</c:v>
                </c:pt>
                <c:pt idx="1715">
                  <c:v>2014</c:v>
                </c:pt>
                <c:pt idx="1716">
                  <c:v>2014</c:v>
                </c:pt>
                <c:pt idx="1717">
                  <c:v>2014</c:v>
                </c:pt>
                <c:pt idx="1718">
                  <c:v>2014</c:v>
                </c:pt>
                <c:pt idx="1719">
                  <c:v>2014</c:v>
                </c:pt>
                <c:pt idx="1720">
                  <c:v>2014</c:v>
                </c:pt>
                <c:pt idx="1721">
                  <c:v>2014</c:v>
                </c:pt>
                <c:pt idx="1722">
                  <c:v>2014</c:v>
                </c:pt>
                <c:pt idx="1723">
                  <c:v>2014</c:v>
                </c:pt>
                <c:pt idx="1724">
                  <c:v>2014</c:v>
                </c:pt>
                <c:pt idx="1725">
                  <c:v>2014</c:v>
                </c:pt>
                <c:pt idx="1726">
                  <c:v>2014</c:v>
                </c:pt>
                <c:pt idx="1727">
                  <c:v>2014</c:v>
                </c:pt>
                <c:pt idx="1728">
                  <c:v>2014</c:v>
                </c:pt>
                <c:pt idx="1729">
                  <c:v>2014</c:v>
                </c:pt>
                <c:pt idx="1730">
                  <c:v>2014</c:v>
                </c:pt>
                <c:pt idx="1731">
                  <c:v>2014</c:v>
                </c:pt>
                <c:pt idx="1732">
                  <c:v>2014</c:v>
                </c:pt>
                <c:pt idx="1733">
                  <c:v>2014</c:v>
                </c:pt>
                <c:pt idx="1734">
                  <c:v>2014</c:v>
                </c:pt>
                <c:pt idx="1735">
                  <c:v>2014</c:v>
                </c:pt>
                <c:pt idx="1736">
                  <c:v>2014</c:v>
                </c:pt>
                <c:pt idx="1737">
                  <c:v>2014</c:v>
                </c:pt>
                <c:pt idx="1738">
                  <c:v>2014</c:v>
                </c:pt>
                <c:pt idx="1739">
                  <c:v>2014</c:v>
                </c:pt>
                <c:pt idx="1740">
                  <c:v>2014</c:v>
                </c:pt>
                <c:pt idx="1741">
                  <c:v>2014</c:v>
                </c:pt>
                <c:pt idx="1742">
                  <c:v>2014</c:v>
                </c:pt>
                <c:pt idx="1743">
                  <c:v>2014</c:v>
                </c:pt>
                <c:pt idx="1744">
                  <c:v>2014</c:v>
                </c:pt>
                <c:pt idx="1745">
                  <c:v>2014</c:v>
                </c:pt>
                <c:pt idx="1746">
                  <c:v>2014</c:v>
                </c:pt>
                <c:pt idx="1747">
                  <c:v>2014</c:v>
                </c:pt>
                <c:pt idx="1748">
                  <c:v>2014</c:v>
                </c:pt>
                <c:pt idx="1749">
                  <c:v>2014</c:v>
                </c:pt>
                <c:pt idx="1750">
                  <c:v>2014</c:v>
                </c:pt>
                <c:pt idx="1751">
                  <c:v>2014</c:v>
                </c:pt>
                <c:pt idx="1752">
                  <c:v>2014</c:v>
                </c:pt>
                <c:pt idx="1753">
                  <c:v>2014</c:v>
                </c:pt>
                <c:pt idx="1754">
                  <c:v>2014</c:v>
                </c:pt>
                <c:pt idx="1755">
                  <c:v>2014</c:v>
                </c:pt>
                <c:pt idx="1756">
                  <c:v>2014</c:v>
                </c:pt>
                <c:pt idx="1757">
                  <c:v>2014</c:v>
                </c:pt>
                <c:pt idx="1758">
                  <c:v>2014</c:v>
                </c:pt>
                <c:pt idx="1759">
                  <c:v>2014</c:v>
                </c:pt>
                <c:pt idx="1760">
                  <c:v>2014</c:v>
                </c:pt>
                <c:pt idx="1761">
                  <c:v>2014</c:v>
                </c:pt>
                <c:pt idx="1762">
                  <c:v>2014</c:v>
                </c:pt>
                <c:pt idx="1763">
                  <c:v>2014</c:v>
                </c:pt>
                <c:pt idx="1764">
                  <c:v>2015</c:v>
                </c:pt>
                <c:pt idx="1765">
                  <c:v>2015</c:v>
                </c:pt>
                <c:pt idx="1766">
                  <c:v>2015</c:v>
                </c:pt>
                <c:pt idx="1767">
                  <c:v>2015</c:v>
                </c:pt>
                <c:pt idx="1768">
                  <c:v>2015</c:v>
                </c:pt>
                <c:pt idx="1769">
                  <c:v>2015</c:v>
                </c:pt>
                <c:pt idx="1770">
                  <c:v>2015</c:v>
                </c:pt>
                <c:pt idx="1771">
                  <c:v>2015</c:v>
                </c:pt>
                <c:pt idx="1772">
                  <c:v>2015</c:v>
                </c:pt>
                <c:pt idx="1773">
                  <c:v>2015</c:v>
                </c:pt>
                <c:pt idx="1774">
                  <c:v>2015</c:v>
                </c:pt>
                <c:pt idx="1775">
                  <c:v>2015</c:v>
                </c:pt>
                <c:pt idx="1776">
                  <c:v>2015</c:v>
                </c:pt>
                <c:pt idx="1777">
                  <c:v>2015</c:v>
                </c:pt>
                <c:pt idx="1778">
                  <c:v>2015</c:v>
                </c:pt>
                <c:pt idx="1779">
                  <c:v>2015</c:v>
                </c:pt>
                <c:pt idx="1780">
                  <c:v>2015</c:v>
                </c:pt>
                <c:pt idx="1781">
                  <c:v>2015</c:v>
                </c:pt>
                <c:pt idx="1782">
                  <c:v>2015</c:v>
                </c:pt>
                <c:pt idx="1783">
                  <c:v>2015</c:v>
                </c:pt>
                <c:pt idx="1784">
                  <c:v>2015</c:v>
                </c:pt>
                <c:pt idx="1785">
                  <c:v>2015</c:v>
                </c:pt>
                <c:pt idx="1786">
                  <c:v>2015</c:v>
                </c:pt>
                <c:pt idx="1787">
                  <c:v>2015</c:v>
                </c:pt>
                <c:pt idx="1788">
                  <c:v>2015</c:v>
                </c:pt>
                <c:pt idx="1789">
                  <c:v>2015</c:v>
                </c:pt>
                <c:pt idx="1790">
                  <c:v>2015</c:v>
                </c:pt>
                <c:pt idx="1791">
                  <c:v>2015</c:v>
                </c:pt>
                <c:pt idx="1792">
                  <c:v>2015</c:v>
                </c:pt>
                <c:pt idx="1793">
                  <c:v>2015</c:v>
                </c:pt>
                <c:pt idx="1794">
                  <c:v>2015</c:v>
                </c:pt>
                <c:pt idx="1795">
                  <c:v>2015</c:v>
                </c:pt>
                <c:pt idx="1796">
                  <c:v>2015</c:v>
                </c:pt>
                <c:pt idx="1797">
                  <c:v>2015</c:v>
                </c:pt>
                <c:pt idx="1798">
                  <c:v>2015</c:v>
                </c:pt>
                <c:pt idx="1799">
                  <c:v>2015</c:v>
                </c:pt>
                <c:pt idx="1800">
                  <c:v>2015</c:v>
                </c:pt>
                <c:pt idx="1801">
                  <c:v>2015</c:v>
                </c:pt>
                <c:pt idx="1802">
                  <c:v>2015</c:v>
                </c:pt>
                <c:pt idx="1803">
                  <c:v>2015</c:v>
                </c:pt>
                <c:pt idx="1804">
                  <c:v>2015</c:v>
                </c:pt>
                <c:pt idx="1805">
                  <c:v>2015</c:v>
                </c:pt>
                <c:pt idx="1806">
                  <c:v>2015</c:v>
                </c:pt>
                <c:pt idx="1807">
                  <c:v>2015</c:v>
                </c:pt>
                <c:pt idx="1808">
                  <c:v>2015</c:v>
                </c:pt>
                <c:pt idx="1809">
                  <c:v>2015</c:v>
                </c:pt>
                <c:pt idx="1810">
                  <c:v>2015</c:v>
                </c:pt>
                <c:pt idx="1811">
                  <c:v>2015</c:v>
                </c:pt>
                <c:pt idx="1812">
                  <c:v>2015</c:v>
                </c:pt>
                <c:pt idx="1813">
                  <c:v>2015</c:v>
                </c:pt>
                <c:pt idx="1814">
                  <c:v>2015</c:v>
                </c:pt>
                <c:pt idx="1815">
                  <c:v>2015</c:v>
                </c:pt>
                <c:pt idx="1816">
                  <c:v>2015</c:v>
                </c:pt>
                <c:pt idx="1817">
                  <c:v>2015</c:v>
                </c:pt>
                <c:pt idx="1818">
                  <c:v>2015</c:v>
                </c:pt>
                <c:pt idx="1819">
                  <c:v>2015</c:v>
                </c:pt>
                <c:pt idx="1820">
                  <c:v>2015</c:v>
                </c:pt>
                <c:pt idx="1821">
                  <c:v>2015</c:v>
                </c:pt>
                <c:pt idx="1822">
                  <c:v>2015</c:v>
                </c:pt>
                <c:pt idx="1823">
                  <c:v>2015</c:v>
                </c:pt>
                <c:pt idx="1824">
                  <c:v>2015</c:v>
                </c:pt>
                <c:pt idx="1825">
                  <c:v>2015</c:v>
                </c:pt>
                <c:pt idx="1826">
                  <c:v>2015</c:v>
                </c:pt>
                <c:pt idx="1827">
                  <c:v>2015</c:v>
                </c:pt>
                <c:pt idx="1828">
                  <c:v>2015</c:v>
                </c:pt>
                <c:pt idx="1829">
                  <c:v>2015</c:v>
                </c:pt>
                <c:pt idx="1830">
                  <c:v>2015</c:v>
                </c:pt>
                <c:pt idx="1831">
                  <c:v>2015</c:v>
                </c:pt>
                <c:pt idx="1832">
                  <c:v>2015</c:v>
                </c:pt>
                <c:pt idx="1833">
                  <c:v>2015</c:v>
                </c:pt>
                <c:pt idx="1834">
                  <c:v>2015</c:v>
                </c:pt>
                <c:pt idx="1835">
                  <c:v>2015</c:v>
                </c:pt>
                <c:pt idx="1836">
                  <c:v>2015</c:v>
                </c:pt>
                <c:pt idx="1837">
                  <c:v>2015</c:v>
                </c:pt>
                <c:pt idx="1838">
                  <c:v>2015</c:v>
                </c:pt>
                <c:pt idx="1839">
                  <c:v>2015</c:v>
                </c:pt>
                <c:pt idx="1840">
                  <c:v>2015</c:v>
                </c:pt>
                <c:pt idx="1841">
                  <c:v>2015</c:v>
                </c:pt>
                <c:pt idx="1842">
                  <c:v>2015</c:v>
                </c:pt>
                <c:pt idx="1843">
                  <c:v>2015</c:v>
                </c:pt>
                <c:pt idx="1844">
                  <c:v>2015</c:v>
                </c:pt>
                <c:pt idx="1845">
                  <c:v>2015</c:v>
                </c:pt>
                <c:pt idx="1846">
                  <c:v>2015</c:v>
                </c:pt>
                <c:pt idx="1847">
                  <c:v>2015</c:v>
                </c:pt>
                <c:pt idx="1848">
                  <c:v>2015</c:v>
                </c:pt>
                <c:pt idx="1849">
                  <c:v>2015</c:v>
                </c:pt>
                <c:pt idx="1850">
                  <c:v>2015</c:v>
                </c:pt>
                <c:pt idx="1851">
                  <c:v>2015</c:v>
                </c:pt>
                <c:pt idx="1852">
                  <c:v>2015</c:v>
                </c:pt>
                <c:pt idx="1853">
                  <c:v>2015</c:v>
                </c:pt>
                <c:pt idx="1854">
                  <c:v>2015</c:v>
                </c:pt>
                <c:pt idx="1855">
                  <c:v>2015</c:v>
                </c:pt>
                <c:pt idx="1856">
                  <c:v>2015</c:v>
                </c:pt>
                <c:pt idx="1857">
                  <c:v>2015</c:v>
                </c:pt>
                <c:pt idx="1858">
                  <c:v>2015</c:v>
                </c:pt>
                <c:pt idx="1859">
                  <c:v>2015</c:v>
                </c:pt>
                <c:pt idx="1860">
                  <c:v>2015</c:v>
                </c:pt>
                <c:pt idx="1861">
                  <c:v>2015</c:v>
                </c:pt>
                <c:pt idx="1862">
                  <c:v>2015</c:v>
                </c:pt>
                <c:pt idx="1863">
                  <c:v>2015</c:v>
                </c:pt>
                <c:pt idx="1864">
                  <c:v>2015</c:v>
                </c:pt>
                <c:pt idx="1865">
                  <c:v>2015</c:v>
                </c:pt>
                <c:pt idx="1866">
                  <c:v>2015</c:v>
                </c:pt>
                <c:pt idx="1867">
                  <c:v>2015</c:v>
                </c:pt>
                <c:pt idx="1868">
                  <c:v>2015</c:v>
                </c:pt>
                <c:pt idx="1869">
                  <c:v>2015</c:v>
                </c:pt>
                <c:pt idx="1870">
                  <c:v>2015</c:v>
                </c:pt>
                <c:pt idx="1871">
                  <c:v>2015</c:v>
                </c:pt>
                <c:pt idx="1872">
                  <c:v>2015</c:v>
                </c:pt>
                <c:pt idx="1873">
                  <c:v>2015</c:v>
                </c:pt>
                <c:pt idx="1874">
                  <c:v>2015</c:v>
                </c:pt>
                <c:pt idx="1875">
                  <c:v>2015</c:v>
                </c:pt>
                <c:pt idx="1876">
                  <c:v>2015</c:v>
                </c:pt>
                <c:pt idx="1877">
                  <c:v>2015</c:v>
                </c:pt>
                <c:pt idx="1878">
                  <c:v>2015</c:v>
                </c:pt>
                <c:pt idx="1879">
                  <c:v>2015</c:v>
                </c:pt>
                <c:pt idx="1880">
                  <c:v>2015</c:v>
                </c:pt>
                <c:pt idx="1881">
                  <c:v>2015</c:v>
                </c:pt>
                <c:pt idx="1882">
                  <c:v>2015</c:v>
                </c:pt>
                <c:pt idx="1883">
                  <c:v>2015</c:v>
                </c:pt>
                <c:pt idx="1884">
                  <c:v>2015</c:v>
                </c:pt>
                <c:pt idx="1885">
                  <c:v>2015</c:v>
                </c:pt>
                <c:pt idx="1886">
                  <c:v>2015</c:v>
                </c:pt>
                <c:pt idx="1887">
                  <c:v>2015</c:v>
                </c:pt>
                <c:pt idx="1888">
                  <c:v>2015</c:v>
                </c:pt>
                <c:pt idx="1889">
                  <c:v>2015</c:v>
                </c:pt>
                <c:pt idx="1890">
                  <c:v>2015</c:v>
                </c:pt>
                <c:pt idx="1891">
                  <c:v>2015</c:v>
                </c:pt>
                <c:pt idx="1892">
                  <c:v>2015</c:v>
                </c:pt>
                <c:pt idx="1893">
                  <c:v>2015</c:v>
                </c:pt>
                <c:pt idx="1894">
                  <c:v>2015</c:v>
                </c:pt>
                <c:pt idx="1895">
                  <c:v>2015</c:v>
                </c:pt>
                <c:pt idx="1896">
                  <c:v>2015</c:v>
                </c:pt>
                <c:pt idx="1897">
                  <c:v>2015</c:v>
                </c:pt>
                <c:pt idx="1898">
                  <c:v>2015</c:v>
                </c:pt>
                <c:pt idx="1899">
                  <c:v>2015</c:v>
                </c:pt>
                <c:pt idx="1900">
                  <c:v>2015</c:v>
                </c:pt>
                <c:pt idx="1901">
                  <c:v>2015</c:v>
                </c:pt>
                <c:pt idx="1902">
                  <c:v>2015</c:v>
                </c:pt>
                <c:pt idx="1903">
                  <c:v>2015</c:v>
                </c:pt>
                <c:pt idx="1904">
                  <c:v>2015</c:v>
                </c:pt>
                <c:pt idx="1905">
                  <c:v>2015</c:v>
                </c:pt>
                <c:pt idx="1906">
                  <c:v>2015</c:v>
                </c:pt>
                <c:pt idx="1907">
                  <c:v>2015</c:v>
                </c:pt>
                <c:pt idx="1908">
                  <c:v>2015</c:v>
                </c:pt>
                <c:pt idx="1909">
                  <c:v>2015</c:v>
                </c:pt>
                <c:pt idx="1910">
                  <c:v>2015</c:v>
                </c:pt>
                <c:pt idx="1911">
                  <c:v>2015</c:v>
                </c:pt>
                <c:pt idx="1912">
                  <c:v>2015</c:v>
                </c:pt>
                <c:pt idx="1913">
                  <c:v>2015</c:v>
                </c:pt>
                <c:pt idx="1914">
                  <c:v>2015</c:v>
                </c:pt>
                <c:pt idx="1915">
                  <c:v>2015</c:v>
                </c:pt>
                <c:pt idx="1916">
                  <c:v>2015</c:v>
                </c:pt>
                <c:pt idx="1917">
                  <c:v>2015</c:v>
                </c:pt>
                <c:pt idx="1918">
                  <c:v>2015</c:v>
                </c:pt>
                <c:pt idx="1919">
                  <c:v>2015</c:v>
                </c:pt>
                <c:pt idx="1920">
                  <c:v>2015</c:v>
                </c:pt>
                <c:pt idx="1921">
                  <c:v>2015</c:v>
                </c:pt>
                <c:pt idx="1922">
                  <c:v>2015</c:v>
                </c:pt>
                <c:pt idx="1923">
                  <c:v>2015</c:v>
                </c:pt>
                <c:pt idx="1924">
                  <c:v>2015</c:v>
                </c:pt>
                <c:pt idx="1925">
                  <c:v>2015</c:v>
                </c:pt>
                <c:pt idx="1926">
                  <c:v>2015</c:v>
                </c:pt>
                <c:pt idx="1927">
                  <c:v>2015</c:v>
                </c:pt>
                <c:pt idx="1928">
                  <c:v>2015</c:v>
                </c:pt>
                <c:pt idx="1929">
                  <c:v>2015</c:v>
                </c:pt>
                <c:pt idx="1930">
                  <c:v>2015</c:v>
                </c:pt>
                <c:pt idx="1931">
                  <c:v>2015</c:v>
                </c:pt>
                <c:pt idx="1932">
                  <c:v>2015</c:v>
                </c:pt>
                <c:pt idx="1933">
                  <c:v>2015</c:v>
                </c:pt>
                <c:pt idx="1934">
                  <c:v>2015</c:v>
                </c:pt>
                <c:pt idx="1935">
                  <c:v>2015</c:v>
                </c:pt>
                <c:pt idx="1936">
                  <c:v>2015</c:v>
                </c:pt>
                <c:pt idx="1937">
                  <c:v>2015</c:v>
                </c:pt>
                <c:pt idx="1938">
                  <c:v>2015</c:v>
                </c:pt>
                <c:pt idx="1939">
                  <c:v>2015</c:v>
                </c:pt>
                <c:pt idx="1940">
                  <c:v>2015</c:v>
                </c:pt>
                <c:pt idx="1941">
                  <c:v>2015</c:v>
                </c:pt>
                <c:pt idx="1942">
                  <c:v>2015</c:v>
                </c:pt>
                <c:pt idx="1943">
                  <c:v>2015</c:v>
                </c:pt>
                <c:pt idx="1944">
                  <c:v>2015</c:v>
                </c:pt>
                <c:pt idx="1945">
                  <c:v>2015</c:v>
                </c:pt>
                <c:pt idx="1946">
                  <c:v>2015</c:v>
                </c:pt>
                <c:pt idx="1947">
                  <c:v>2015</c:v>
                </c:pt>
                <c:pt idx="1948">
                  <c:v>2015</c:v>
                </c:pt>
                <c:pt idx="1949">
                  <c:v>2015</c:v>
                </c:pt>
                <c:pt idx="1950">
                  <c:v>2015</c:v>
                </c:pt>
                <c:pt idx="1951">
                  <c:v>2015</c:v>
                </c:pt>
                <c:pt idx="1952">
                  <c:v>2015</c:v>
                </c:pt>
                <c:pt idx="1953">
                  <c:v>2015</c:v>
                </c:pt>
                <c:pt idx="1954">
                  <c:v>2015</c:v>
                </c:pt>
                <c:pt idx="1955">
                  <c:v>2015</c:v>
                </c:pt>
                <c:pt idx="1956">
                  <c:v>2015</c:v>
                </c:pt>
                <c:pt idx="1957">
                  <c:v>2015</c:v>
                </c:pt>
                <c:pt idx="1958">
                  <c:v>2015</c:v>
                </c:pt>
                <c:pt idx="1959">
                  <c:v>2015</c:v>
                </c:pt>
                <c:pt idx="1960">
                  <c:v>2015</c:v>
                </c:pt>
                <c:pt idx="1961">
                  <c:v>2015</c:v>
                </c:pt>
                <c:pt idx="1962">
                  <c:v>2015</c:v>
                </c:pt>
                <c:pt idx="1963">
                  <c:v>2015</c:v>
                </c:pt>
                <c:pt idx="1964">
                  <c:v>2015</c:v>
                </c:pt>
                <c:pt idx="1965">
                  <c:v>2015</c:v>
                </c:pt>
                <c:pt idx="1966">
                  <c:v>2015</c:v>
                </c:pt>
                <c:pt idx="1967">
                  <c:v>2015</c:v>
                </c:pt>
                <c:pt idx="1968">
                  <c:v>2015</c:v>
                </c:pt>
                <c:pt idx="1969">
                  <c:v>2015</c:v>
                </c:pt>
                <c:pt idx="1970">
                  <c:v>2015</c:v>
                </c:pt>
                <c:pt idx="1971">
                  <c:v>2015</c:v>
                </c:pt>
                <c:pt idx="1972">
                  <c:v>2015</c:v>
                </c:pt>
                <c:pt idx="1973">
                  <c:v>2015</c:v>
                </c:pt>
                <c:pt idx="1974">
                  <c:v>2015</c:v>
                </c:pt>
                <c:pt idx="1975">
                  <c:v>2015</c:v>
                </c:pt>
                <c:pt idx="1976">
                  <c:v>2015</c:v>
                </c:pt>
                <c:pt idx="1977">
                  <c:v>2015</c:v>
                </c:pt>
                <c:pt idx="1978">
                  <c:v>2015</c:v>
                </c:pt>
                <c:pt idx="1979">
                  <c:v>2015</c:v>
                </c:pt>
                <c:pt idx="1980">
                  <c:v>2015</c:v>
                </c:pt>
                <c:pt idx="1981">
                  <c:v>2015</c:v>
                </c:pt>
                <c:pt idx="1982">
                  <c:v>2015</c:v>
                </c:pt>
                <c:pt idx="1983">
                  <c:v>2015</c:v>
                </c:pt>
                <c:pt idx="1984">
                  <c:v>2015</c:v>
                </c:pt>
                <c:pt idx="1985">
                  <c:v>2015</c:v>
                </c:pt>
                <c:pt idx="1986">
                  <c:v>2015</c:v>
                </c:pt>
                <c:pt idx="1987">
                  <c:v>2015</c:v>
                </c:pt>
                <c:pt idx="1988">
                  <c:v>2015</c:v>
                </c:pt>
                <c:pt idx="1989">
                  <c:v>2015</c:v>
                </c:pt>
                <c:pt idx="1990">
                  <c:v>2015</c:v>
                </c:pt>
                <c:pt idx="1991">
                  <c:v>2015</c:v>
                </c:pt>
                <c:pt idx="1992">
                  <c:v>2015</c:v>
                </c:pt>
                <c:pt idx="1993">
                  <c:v>2015</c:v>
                </c:pt>
                <c:pt idx="1994">
                  <c:v>2015</c:v>
                </c:pt>
                <c:pt idx="1995">
                  <c:v>2015</c:v>
                </c:pt>
                <c:pt idx="1996">
                  <c:v>2015</c:v>
                </c:pt>
                <c:pt idx="1997">
                  <c:v>2015</c:v>
                </c:pt>
                <c:pt idx="1998">
                  <c:v>2015</c:v>
                </c:pt>
                <c:pt idx="1999">
                  <c:v>2015</c:v>
                </c:pt>
                <c:pt idx="2000">
                  <c:v>2015</c:v>
                </c:pt>
                <c:pt idx="2001">
                  <c:v>2015</c:v>
                </c:pt>
                <c:pt idx="2002">
                  <c:v>2015</c:v>
                </c:pt>
                <c:pt idx="2003">
                  <c:v>2015</c:v>
                </c:pt>
                <c:pt idx="2004">
                  <c:v>2015</c:v>
                </c:pt>
                <c:pt idx="2005">
                  <c:v>2015</c:v>
                </c:pt>
                <c:pt idx="2006">
                  <c:v>2015</c:v>
                </c:pt>
                <c:pt idx="2007">
                  <c:v>2015</c:v>
                </c:pt>
                <c:pt idx="2008">
                  <c:v>2015</c:v>
                </c:pt>
                <c:pt idx="2009">
                  <c:v>2015</c:v>
                </c:pt>
                <c:pt idx="2010">
                  <c:v>2015</c:v>
                </c:pt>
                <c:pt idx="2011">
                  <c:v>2015</c:v>
                </c:pt>
                <c:pt idx="2012">
                  <c:v>2015</c:v>
                </c:pt>
                <c:pt idx="2013">
                  <c:v>2015</c:v>
                </c:pt>
                <c:pt idx="2014">
                  <c:v>2015</c:v>
                </c:pt>
                <c:pt idx="2015">
                  <c:v>2015</c:v>
                </c:pt>
                <c:pt idx="2016">
                  <c:v>2016</c:v>
                </c:pt>
                <c:pt idx="2017">
                  <c:v>2016</c:v>
                </c:pt>
                <c:pt idx="2018">
                  <c:v>2016</c:v>
                </c:pt>
                <c:pt idx="2019">
                  <c:v>2016</c:v>
                </c:pt>
                <c:pt idx="2020">
                  <c:v>2016</c:v>
                </c:pt>
                <c:pt idx="2021">
                  <c:v>2016</c:v>
                </c:pt>
                <c:pt idx="2022">
                  <c:v>2016</c:v>
                </c:pt>
                <c:pt idx="2023">
                  <c:v>2016</c:v>
                </c:pt>
                <c:pt idx="2024">
                  <c:v>2016</c:v>
                </c:pt>
                <c:pt idx="2025">
                  <c:v>2016</c:v>
                </c:pt>
                <c:pt idx="2026">
                  <c:v>2016</c:v>
                </c:pt>
                <c:pt idx="2027">
                  <c:v>2016</c:v>
                </c:pt>
                <c:pt idx="2028">
                  <c:v>2016</c:v>
                </c:pt>
                <c:pt idx="2029">
                  <c:v>2016</c:v>
                </c:pt>
                <c:pt idx="2030">
                  <c:v>2016</c:v>
                </c:pt>
                <c:pt idx="2031">
                  <c:v>2016</c:v>
                </c:pt>
                <c:pt idx="2032">
                  <c:v>2016</c:v>
                </c:pt>
                <c:pt idx="2033">
                  <c:v>2016</c:v>
                </c:pt>
                <c:pt idx="2034">
                  <c:v>2016</c:v>
                </c:pt>
                <c:pt idx="2035">
                  <c:v>2016</c:v>
                </c:pt>
                <c:pt idx="2036">
                  <c:v>2016</c:v>
                </c:pt>
                <c:pt idx="2037">
                  <c:v>2016</c:v>
                </c:pt>
                <c:pt idx="2038">
                  <c:v>2016</c:v>
                </c:pt>
                <c:pt idx="2039">
                  <c:v>2016</c:v>
                </c:pt>
                <c:pt idx="2040">
                  <c:v>2016</c:v>
                </c:pt>
                <c:pt idx="2041">
                  <c:v>2016</c:v>
                </c:pt>
                <c:pt idx="2042">
                  <c:v>2016</c:v>
                </c:pt>
                <c:pt idx="2043">
                  <c:v>2016</c:v>
                </c:pt>
                <c:pt idx="2044">
                  <c:v>2016</c:v>
                </c:pt>
                <c:pt idx="2045">
                  <c:v>2016</c:v>
                </c:pt>
                <c:pt idx="2046">
                  <c:v>2016</c:v>
                </c:pt>
                <c:pt idx="2047">
                  <c:v>2016</c:v>
                </c:pt>
                <c:pt idx="2048">
                  <c:v>2016</c:v>
                </c:pt>
                <c:pt idx="2049">
                  <c:v>2016</c:v>
                </c:pt>
                <c:pt idx="2050">
                  <c:v>2016</c:v>
                </c:pt>
                <c:pt idx="2051">
                  <c:v>2016</c:v>
                </c:pt>
                <c:pt idx="2052">
                  <c:v>2016</c:v>
                </c:pt>
                <c:pt idx="2053">
                  <c:v>2016</c:v>
                </c:pt>
                <c:pt idx="2054">
                  <c:v>2016</c:v>
                </c:pt>
                <c:pt idx="2055">
                  <c:v>2016</c:v>
                </c:pt>
                <c:pt idx="2056">
                  <c:v>2016</c:v>
                </c:pt>
                <c:pt idx="2057">
                  <c:v>2016</c:v>
                </c:pt>
                <c:pt idx="2058">
                  <c:v>2016</c:v>
                </c:pt>
                <c:pt idx="2059">
                  <c:v>2016</c:v>
                </c:pt>
                <c:pt idx="2060">
                  <c:v>2016</c:v>
                </c:pt>
                <c:pt idx="2061">
                  <c:v>2016</c:v>
                </c:pt>
                <c:pt idx="2062">
                  <c:v>2016</c:v>
                </c:pt>
                <c:pt idx="2063">
                  <c:v>2016</c:v>
                </c:pt>
                <c:pt idx="2064">
                  <c:v>2016</c:v>
                </c:pt>
                <c:pt idx="2065">
                  <c:v>2016</c:v>
                </c:pt>
                <c:pt idx="2066">
                  <c:v>2016</c:v>
                </c:pt>
                <c:pt idx="2067">
                  <c:v>2016</c:v>
                </c:pt>
                <c:pt idx="2068">
                  <c:v>2016</c:v>
                </c:pt>
                <c:pt idx="2069">
                  <c:v>2016</c:v>
                </c:pt>
                <c:pt idx="2070">
                  <c:v>2016</c:v>
                </c:pt>
                <c:pt idx="2071">
                  <c:v>2016</c:v>
                </c:pt>
                <c:pt idx="2072">
                  <c:v>2016</c:v>
                </c:pt>
                <c:pt idx="2073">
                  <c:v>2016</c:v>
                </c:pt>
                <c:pt idx="2074">
                  <c:v>2016</c:v>
                </c:pt>
                <c:pt idx="2075">
                  <c:v>2016</c:v>
                </c:pt>
                <c:pt idx="2076">
                  <c:v>2016</c:v>
                </c:pt>
                <c:pt idx="2077">
                  <c:v>2016</c:v>
                </c:pt>
                <c:pt idx="2078">
                  <c:v>2016</c:v>
                </c:pt>
                <c:pt idx="2079">
                  <c:v>2016</c:v>
                </c:pt>
                <c:pt idx="2080">
                  <c:v>2016</c:v>
                </c:pt>
                <c:pt idx="2081">
                  <c:v>2016</c:v>
                </c:pt>
                <c:pt idx="2082">
                  <c:v>2016</c:v>
                </c:pt>
                <c:pt idx="2083">
                  <c:v>2016</c:v>
                </c:pt>
                <c:pt idx="2084">
                  <c:v>2016</c:v>
                </c:pt>
                <c:pt idx="2085">
                  <c:v>2016</c:v>
                </c:pt>
                <c:pt idx="2086">
                  <c:v>2016</c:v>
                </c:pt>
                <c:pt idx="2087">
                  <c:v>2016</c:v>
                </c:pt>
                <c:pt idx="2088">
                  <c:v>2016</c:v>
                </c:pt>
                <c:pt idx="2089">
                  <c:v>2016</c:v>
                </c:pt>
                <c:pt idx="2090">
                  <c:v>2016</c:v>
                </c:pt>
                <c:pt idx="2091">
                  <c:v>2016</c:v>
                </c:pt>
                <c:pt idx="2092">
                  <c:v>2016</c:v>
                </c:pt>
                <c:pt idx="2093">
                  <c:v>2016</c:v>
                </c:pt>
                <c:pt idx="2094">
                  <c:v>2016</c:v>
                </c:pt>
                <c:pt idx="2095">
                  <c:v>2016</c:v>
                </c:pt>
                <c:pt idx="2096">
                  <c:v>2016</c:v>
                </c:pt>
                <c:pt idx="2097">
                  <c:v>2016</c:v>
                </c:pt>
                <c:pt idx="2098">
                  <c:v>2016</c:v>
                </c:pt>
                <c:pt idx="2099">
                  <c:v>2016</c:v>
                </c:pt>
                <c:pt idx="2100">
                  <c:v>2016</c:v>
                </c:pt>
                <c:pt idx="2101">
                  <c:v>2016</c:v>
                </c:pt>
                <c:pt idx="2102">
                  <c:v>2016</c:v>
                </c:pt>
                <c:pt idx="2103">
                  <c:v>2016</c:v>
                </c:pt>
                <c:pt idx="2104">
                  <c:v>2016</c:v>
                </c:pt>
                <c:pt idx="2105">
                  <c:v>2016</c:v>
                </c:pt>
                <c:pt idx="2106">
                  <c:v>2016</c:v>
                </c:pt>
                <c:pt idx="2107">
                  <c:v>2016</c:v>
                </c:pt>
                <c:pt idx="2108">
                  <c:v>2016</c:v>
                </c:pt>
                <c:pt idx="2109">
                  <c:v>2016</c:v>
                </c:pt>
                <c:pt idx="2110">
                  <c:v>2016</c:v>
                </c:pt>
                <c:pt idx="2111">
                  <c:v>2016</c:v>
                </c:pt>
                <c:pt idx="2112">
                  <c:v>2016</c:v>
                </c:pt>
                <c:pt idx="2113">
                  <c:v>2016</c:v>
                </c:pt>
                <c:pt idx="2114">
                  <c:v>2016</c:v>
                </c:pt>
                <c:pt idx="2115">
                  <c:v>2016</c:v>
                </c:pt>
                <c:pt idx="2116">
                  <c:v>2016</c:v>
                </c:pt>
                <c:pt idx="2117">
                  <c:v>2016</c:v>
                </c:pt>
                <c:pt idx="2118">
                  <c:v>2016</c:v>
                </c:pt>
                <c:pt idx="2119">
                  <c:v>2016</c:v>
                </c:pt>
                <c:pt idx="2120">
                  <c:v>2016</c:v>
                </c:pt>
                <c:pt idx="2121">
                  <c:v>2016</c:v>
                </c:pt>
                <c:pt idx="2122">
                  <c:v>2016</c:v>
                </c:pt>
                <c:pt idx="2123">
                  <c:v>2016</c:v>
                </c:pt>
                <c:pt idx="2124">
                  <c:v>2016</c:v>
                </c:pt>
                <c:pt idx="2125">
                  <c:v>2016</c:v>
                </c:pt>
                <c:pt idx="2126">
                  <c:v>2016</c:v>
                </c:pt>
                <c:pt idx="2127">
                  <c:v>2016</c:v>
                </c:pt>
                <c:pt idx="2128">
                  <c:v>2016</c:v>
                </c:pt>
                <c:pt idx="2129">
                  <c:v>2016</c:v>
                </c:pt>
                <c:pt idx="2130">
                  <c:v>2016</c:v>
                </c:pt>
                <c:pt idx="2131">
                  <c:v>2016</c:v>
                </c:pt>
                <c:pt idx="2132">
                  <c:v>2016</c:v>
                </c:pt>
                <c:pt idx="2133">
                  <c:v>2016</c:v>
                </c:pt>
                <c:pt idx="2134">
                  <c:v>2016</c:v>
                </c:pt>
                <c:pt idx="2135">
                  <c:v>2016</c:v>
                </c:pt>
                <c:pt idx="2136">
                  <c:v>2016</c:v>
                </c:pt>
                <c:pt idx="2137">
                  <c:v>2016</c:v>
                </c:pt>
                <c:pt idx="2138">
                  <c:v>2016</c:v>
                </c:pt>
                <c:pt idx="2139">
                  <c:v>2016</c:v>
                </c:pt>
                <c:pt idx="2140">
                  <c:v>2016</c:v>
                </c:pt>
                <c:pt idx="2141">
                  <c:v>2016</c:v>
                </c:pt>
                <c:pt idx="2142">
                  <c:v>2016</c:v>
                </c:pt>
                <c:pt idx="2143">
                  <c:v>2016</c:v>
                </c:pt>
                <c:pt idx="2144">
                  <c:v>2016</c:v>
                </c:pt>
                <c:pt idx="2145">
                  <c:v>2016</c:v>
                </c:pt>
                <c:pt idx="2146">
                  <c:v>2016</c:v>
                </c:pt>
                <c:pt idx="2147">
                  <c:v>2016</c:v>
                </c:pt>
                <c:pt idx="2148">
                  <c:v>2016</c:v>
                </c:pt>
                <c:pt idx="2149">
                  <c:v>2016</c:v>
                </c:pt>
                <c:pt idx="2150">
                  <c:v>2016</c:v>
                </c:pt>
                <c:pt idx="2151">
                  <c:v>2016</c:v>
                </c:pt>
                <c:pt idx="2152">
                  <c:v>2016</c:v>
                </c:pt>
                <c:pt idx="2153">
                  <c:v>2016</c:v>
                </c:pt>
                <c:pt idx="2154">
                  <c:v>2016</c:v>
                </c:pt>
                <c:pt idx="2155">
                  <c:v>2016</c:v>
                </c:pt>
                <c:pt idx="2156">
                  <c:v>2016</c:v>
                </c:pt>
                <c:pt idx="2157">
                  <c:v>2016</c:v>
                </c:pt>
                <c:pt idx="2158">
                  <c:v>2016</c:v>
                </c:pt>
                <c:pt idx="2159">
                  <c:v>2016</c:v>
                </c:pt>
                <c:pt idx="2160">
                  <c:v>2016</c:v>
                </c:pt>
                <c:pt idx="2161">
                  <c:v>2016</c:v>
                </c:pt>
                <c:pt idx="2162">
                  <c:v>2016</c:v>
                </c:pt>
                <c:pt idx="2163">
                  <c:v>2016</c:v>
                </c:pt>
                <c:pt idx="2164">
                  <c:v>2016</c:v>
                </c:pt>
                <c:pt idx="2165">
                  <c:v>2016</c:v>
                </c:pt>
                <c:pt idx="2166">
                  <c:v>2016</c:v>
                </c:pt>
                <c:pt idx="2167">
                  <c:v>2016</c:v>
                </c:pt>
                <c:pt idx="2168">
                  <c:v>2016</c:v>
                </c:pt>
                <c:pt idx="2169">
                  <c:v>2016</c:v>
                </c:pt>
                <c:pt idx="2170">
                  <c:v>2016</c:v>
                </c:pt>
                <c:pt idx="2171">
                  <c:v>2016</c:v>
                </c:pt>
                <c:pt idx="2172">
                  <c:v>2016</c:v>
                </c:pt>
                <c:pt idx="2173">
                  <c:v>2016</c:v>
                </c:pt>
                <c:pt idx="2174">
                  <c:v>2016</c:v>
                </c:pt>
                <c:pt idx="2175">
                  <c:v>2016</c:v>
                </c:pt>
                <c:pt idx="2176">
                  <c:v>2016</c:v>
                </c:pt>
                <c:pt idx="2177">
                  <c:v>2016</c:v>
                </c:pt>
                <c:pt idx="2178">
                  <c:v>2016</c:v>
                </c:pt>
                <c:pt idx="2179">
                  <c:v>2016</c:v>
                </c:pt>
                <c:pt idx="2180">
                  <c:v>2016</c:v>
                </c:pt>
                <c:pt idx="2181">
                  <c:v>2016</c:v>
                </c:pt>
                <c:pt idx="2182">
                  <c:v>2016</c:v>
                </c:pt>
                <c:pt idx="2183">
                  <c:v>2016</c:v>
                </c:pt>
                <c:pt idx="2184">
                  <c:v>2016</c:v>
                </c:pt>
                <c:pt idx="2185">
                  <c:v>2016</c:v>
                </c:pt>
                <c:pt idx="2186">
                  <c:v>2016</c:v>
                </c:pt>
                <c:pt idx="2187">
                  <c:v>2016</c:v>
                </c:pt>
                <c:pt idx="2188">
                  <c:v>2016</c:v>
                </c:pt>
                <c:pt idx="2189">
                  <c:v>2016</c:v>
                </c:pt>
                <c:pt idx="2190">
                  <c:v>2016</c:v>
                </c:pt>
                <c:pt idx="2191">
                  <c:v>2016</c:v>
                </c:pt>
                <c:pt idx="2192">
                  <c:v>2016</c:v>
                </c:pt>
                <c:pt idx="2193">
                  <c:v>2016</c:v>
                </c:pt>
                <c:pt idx="2194">
                  <c:v>2016</c:v>
                </c:pt>
                <c:pt idx="2195">
                  <c:v>2016</c:v>
                </c:pt>
                <c:pt idx="2196">
                  <c:v>2016</c:v>
                </c:pt>
                <c:pt idx="2197">
                  <c:v>2016</c:v>
                </c:pt>
                <c:pt idx="2198">
                  <c:v>2016</c:v>
                </c:pt>
                <c:pt idx="2199">
                  <c:v>2016</c:v>
                </c:pt>
                <c:pt idx="2200">
                  <c:v>2016</c:v>
                </c:pt>
                <c:pt idx="2201">
                  <c:v>2016</c:v>
                </c:pt>
                <c:pt idx="2202">
                  <c:v>2016</c:v>
                </c:pt>
                <c:pt idx="2203">
                  <c:v>2016</c:v>
                </c:pt>
                <c:pt idx="2204">
                  <c:v>2016</c:v>
                </c:pt>
                <c:pt idx="2205">
                  <c:v>2016</c:v>
                </c:pt>
                <c:pt idx="2206">
                  <c:v>2016</c:v>
                </c:pt>
                <c:pt idx="2207">
                  <c:v>2016</c:v>
                </c:pt>
                <c:pt idx="2208">
                  <c:v>2016</c:v>
                </c:pt>
                <c:pt idx="2209">
                  <c:v>2016</c:v>
                </c:pt>
                <c:pt idx="2210">
                  <c:v>2016</c:v>
                </c:pt>
                <c:pt idx="2211">
                  <c:v>2016</c:v>
                </c:pt>
                <c:pt idx="2212">
                  <c:v>2016</c:v>
                </c:pt>
                <c:pt idx="2213">
                  <c:v>2016</c:v>
                </c:pt>
                <c:pt idx="2214">
                  <c:v>2016</c:v>
                </c:pt>
                <c:pt idx="2215">
                  <c:v>2016</c:v>
                </c:pt>
                <c:pt idx="2216">
                  <c:v>2016</c:v>
                </c:pt>
                <c:pt idx="2217">
                  <c:v>2016</c:v>
                </c:pt>
                <c:pt idx="2218">
                  <c:v>2016</c:v>
                </c:pt>
                <c:pt idx="2219">
                  <c:v>2016</c:v>
                </c:pt>
                <c:pt idx="2220">
                  <c:v>2016</c:v>
                </c:pt>
                <c:pt idx="2221">
                  <c:v>2016</c:v>
                </c:pt>
                <c:pt idx="2222">
                  <c:v>2016</c:v>
                </c:pt>
                <c:pt idx="2223">
                  <c:v>2016</c:v>
                </c:pt>
                <c:pt idx="2224">
                  <c:v>2016</c:v>
                </c:pt>
                <c:pt idx="2225">
                  <c:v>2016</c:v>
                </c:pt>
                <c:pt idx="2226">
                  <c:v>2016</c:v>
                </c:pt>
                <c:pt idx="2227">
                  <c:v>2016</c:v>
                </c:pt>
                <c:pt idx="2228">
                  <c:v>2016</c:v>
                </c:pt>
                <c:pt idx="2229">
                  <c:v>2016</c:v>
                </c:pt>
                <c:pt idx="2230">
                  <c:v>2016</c:v>
                </c:pt>
                <c:pt idx="2231">
                  <c:v>2016</c:v>
                </c:pt>
                <c:pt idx="2232">
                  <c:v>2016</c:v>
                </c:pt>
                <c:pt idx="2233">
                  <c:v>2016</c:v>
                </c:pt>
                <c:pt idx="2234">
                  <c:v>2016</c:v>
                </c:pt>
                <c:pt idx="2235">
                  <c:v>2016</c:v>
                </c:pt>
                <c:pt idx="2236">
                  <c:v>2016</c:v>
                </c:pt>
                <c:pt idx="2237">
                  <c:v>2016</c:v>
                </c:pt>
                <c:pt idx="2238">
                  <c:v>2016</c:v>
                </c:pt>
                <c:pt idx="2239">
                  <c:v>2016</c:v>
                </c:pt>
                <c:pt idx="2240">
                  <c:v>2016</c:v>
                </c:pt>
                <c:pt idx="2241">
                  <c:v>2016</c:v>
                </c:pt>
                <c:pt idx="2242">
                  <c:v>2016</c:v>
                </c:pt>
                <c:pt idx="2243">
                  <c:v>2016</c:v>
                </c:pt>
                <c:pt idx="2244">
                  <c:v>2016</c:v>
                </c:pt>
                <c:pt idx="2245">
                  <c:v>2016</c:v>
                </c:pt>
                <c:pt idx="2246">
                  <c:v>2016</c:v>
                </c:pt>
                <c:pt idx="2247">
                  <c:v>2016</c:v>
                </c:pt>
                <c:pt idx="2248">
                  <c:v>2016</c:v>
                </c:pt>
                <c:pt idx="2249">
                  <c:v>2016</c:v>
                </c:pt>
                <c:pt idx="2250">
                  <c:v>2016</c:v>
                </c:pt>
                <c:pt idx="2251">
                  <c:v>2016</c:v>
                </c:pt>
                <c:pt idx="2252">
                  <c:v>2016</c:v>
                </c:pt>
                <c:pt idx="2253">
                  <c:v>2016</c:v>
                </c:pt>
                <c:pt idx="2254">
                  <c:v>2016</c:v>
                </c:pt>
                <c:pt idx="2255">
                  <c:v>2016</c:v>
                </c:pt>
                <c:pt idx="2256">
                  <c:v>2016</c:v>
                </c:pt>
                <c:pt idx="2257">
                  <c:v>2016</c:v>
                </c:pt>
                <c:pt idx="2258">
                  <c:v>2016</c:v>
                </c:pt>
                <c:pt idx="2259">
                  <c:v>2016</c:v>
                </c:pt>
                <c:pt idx="2260">
                  <c:v>2016</c:v>
                </c:pt>
                <c:pt idx="2261">
                  <c:v>2016</c:v>
                </c:pt>
                <c:pt idx="2262">
                  <c:v>2016</c:v>
                </c:pt>
                <c:pt idx="2263">
                  <c:v>2016</c:v>
                </c:pt>
                <c:pt idx="2264">
                  <c:v>2016</c:v>
                </c:pt>
                <c:pt idx="2265">
                  <c:v>2016</c:v>
                </c:pt>
                <c:pt idx="2266">
                  <c:v>2016</c:v>
                </c:pt>
                <c:pt idx="2267">
                  <c:v>2016</c:v>
                </c:pt>
                <c:pt idx="2268">
                  <c:v>2017</c:v>
                </c:pt>
                <c:pt idx="2269">
                  <c:v>2017</c:v>
                </c:pt>
                <c:pt idx="2270">
                  <c:v>2017</c:v>
                </c:pt>
                <c:pt idx="2271">
                  <c:v>2017</c:v>
                </c:pt>
                <c:pt idx="2272">
                  <c:v>2017</c:v>
                </c:pt>
                <c:pt idx="2273">
                  <c:v>2017</c:v>
                </c:pt>
                <c:pt idx="2274">
                  <c:v>2017</c:v>
                </c:pt>
                <c:pt idx="2275">
                  <c:v>2017</c:v>
                </c:pt>
                <c:pt idx="2276">
                  <c:v>2017</c:v>
                </c:pt>
                <c:pt idx="2277">
                  <c:v>2017</c:v>
                </c:pt>
                <c:pt idx="2278">
                  <c:v>2017</c:v>
                </c:pt>
                <c:pt idx="2279">
                  <c:v>2017</c:v>
                </c:pt>
                <c:pt idx="2280">
                  <c:v>2017</c:v>
                </c:pt>
                <c:pt idx="2281">
                  <c:v>2017</c:v>
                </c:pt>
                <c:pt idx="2282">
                  <c:v>2017</c:v>
                </c:pt>
                <c:pt idx="2283">
                  <c:v>2017</c:v>
                </c:pt>
                <c:pt idx="2284">
                  <c:v>2017</c:v>
                </c:pt>
                <c:pt idx="2285">
                  <c:v>2017</c:v>
                </c:pt>
                <c:pt idx="2286">
                  <c:v>2017</c:v>
                </c:pt>
                <c:pt idx="2287">
                  <c:v>2017</c:v>
                </c:pt>
                <c:pt idx="2288">
                  <c:v>2017</c:v>
                </c:pt>
                <c:pt idx="2289">
                  <c:v>2017</c:v>
                </c:pt>
                <c:pt idx="2290">
                  <c:v>2017</c:v>
                </c:pt>
                <c:pt idx="2291">
                  <c:v>2017</c:v>
                </c:pt>
                <c:pt idx="2292">
                  <c:v>2017</c:v>
                </c:pt>
                <c:pt idx="2293">
                  <c:v>2017</c:v>
                </c:pt>
                <c:pt idx="2294">
                  <c:v>2017</c:v>
                </c:pt>
                <c:pt idx="2295">
                  <c:v>2017</c:v>
                </c:pt>
                <c:pt idx="2296">
                  <c:v>2017</c:v>
                </c:pt>
                <c:pt idx="2297">
                  <c:v>2017</c:v>
                </c:pt>
                <c:pt idx="2298">
                  <c:v>2017</c:v>
                </c:pt>
                <c:pt idx="2299">
                  <c:v>2017</c:v>
                </c:pt>
                <c:pt idx="2300">
                  <c:v>2017</c:v>
                </c:pt>
                <c:pt idx="2301">
                  <c:v>2017</c:v>
                </c:pt>
                <c:pt idx="2302">
                  <c:v>2017</c:v>
                </c:pt>
                <c:pt idx="2303">
                  <c:v>2017</c:v>
                </c:pt>
                <c:pt idx="2304">
                  <c:v>2017</c:v>
                </c:pt>
                <c:pt idx="2305">
                  <c:v>2017</c:v>
                </c:pt>
                <c:pt idx="2306">
                  <c:v>2017</c:v>
                </c:pt>
                <c:pt idx="2307">
                  <c:v>2017</c:v>
                </c:pt>
                <c:pt idx="2308">
                  <c:v>2017</c:v>
                </c:pt>
                <c:pt idx="2309">
                  <c:v>2017</c:v>
                </c:pt>
                <c:pt idx="2310">
                  <c:v>2017</c:v>
                </c:pt>
                <c:pt idx="2311">
                  <c:v>2017</c:v>
                </c:pt>
                <c:pt idx="2312">
                  <c:v>2017</c:v>
                </c:pt>
                <c:pt idx="2313">
                  <c:v>2017</c:v>
                </c:pt>
                <c:pt idx="2314">
                  <c:v>2017</c:v>
                </c:pt>
                <c:pt idx="2315">
                  <c:v>2017</c:v>
                </c:pt>
                <c:pt idx="2316">
                  <c:v>2017</c:v>
                </c:pt>
                <c:pt idx="2317">
                  <c:v>2017</c:v>
                </c:pt>
                <c:pt idx="2318">
                  <c:v>2017</c:v>
                </c:pt>
                <c:pt idx="2319">
                  <c:v>2017</c:v>
                </c:pt>
                <c:pt idx="2320">
                  <c:v>2017</c:v>
                </c:pt>
                <c:pt idx="2321">
                  <c:v>2017</c:v>
                </c:pt>
                <c:pt idx="2322">
                  <c:v>2017</c:v>
                </c:pt>
                <c:pt idx="2323">
                  <c:v>2017</c:v>
                </c:pt>
                <c:pt idx="2324">
                  <c:v>2017</c:v>
                </c:pt>
                <c:pt idx="2325">
                  <c:v>2017</c:v>
                </c:pt>
                <c:pt idx="2326">
                  <c:v>2017</c:v>
                </c:pt>
                <c:pt idx="2327">
                  <c:v>2017</c:v>
                </c:pt>
                <c:pt idx="2328">
                  <c:v>2017</c:v>
                </c:pt>
                <c:pt idx="2329">
                  <c:v>2017</c:v>
                </c:pt>
                <c:pt idx="2330">
                  <c:v>2017</c:v>
                </c:pt>
                <c:pt idx="2331">
                  <c:v>2017</c:v>
                </c:pt>
                <c:pt idx="2332">
                  <c:v>2017</c:v>
                </c:pt>
                <c:pt idx="2333">
                  <c:v>2017</c:v>
                </c:pt>
                <c:pt idx="2334">
                  <c:v>2017</c:v>
                </c:pt>
                <c:pt idx="2335">
                  <c:v>2017</c:v>
                </c:pt>
                <c:pt idx="2336">
                  <c:v>2017</c:v>
                </c:pt>
                <c:pt idx="2337">
                  <c:v>2017</c:v>
                </c:pt>
                <c:pt idx="2338">
                  <c:v>2017</c:v>
                </c:pt>
                <c:pt idx="2339">
                  <c:v>2017</c:v>
                </c:pt>
                <c:pt idx="2340">
                  <c:v>2017</c:v>
                </c:pt>
                <c:pt idx="2341">
                  <c:v>2017</c:v>
                </c:pt>
                <c:pt idx="2342">
                  <c:v>2017</c:v>
                </c:pt>
                <c:pt idx="2343">
                  <c:v>2017</c:v>
                </c:pt>
                <c:pt idx="2344">
                  <c:v>2017</c:v>
                </c:pt>
                <c:pt idx="2345">
                  <c:v>2017</c:v>
                </c:pt>
                <c:pt idx="2346">
                  <c:v>2017</c:v>
                </c:pt>
                <c:pt idx="2347">
                  <c:v>2017</c:v>
                </c:pt>
                <c:pt idx="2348">
                  <c:v>2017</c:v>
                </c:pt>
                <c:pt idx="2349">
                  <c:v>2017</c:v>
                </c:pt>
                <c:pt idx="2350">
                  <c:v>2017</c:v>
                </c:pt>
                <c:pt idx="2351">
                  <c:v>2017</c:v>
                </c:pt>
                <c:pt idx="2352">
                  <c:v>2017</c:v>
                </c:pt>
                <c:pt idx="2353">
                  <c:v>2017</c:v>
                </c:pt>
                <c:pt idx="2354">
                  <c:v>2017</c:v>
                </c:pt>
                <c:pt idx="2355">
                  <c:v>2017</c:v>
                </c:pt>
                <c:pt idx="2356">
                  <c:v>2017</c:v>
                </c:pt>
                <c:pt idx="2357">
                  <c:v>2017</c:v>
                </c:pt>
                <c:pt idx="2358">
                  <c:v>2017</c:v>
                </c:pt>
                <c:pt idx="2359">
                  <c:v>2017</c:v>
                </c:pt>
                <c:pt idx="2360">
                  <c:v>2017</c:v>
                </c:pt>
                <c:pt idx="2361">
                  <c:v>2017</c:v>
                </c:pt>
                <c:pt idx="2362">
                  <c:v>2017</c:v>
                </c:pt>
                <c:pt idx="2363">
                  <c:v>2017</c:v>
                </c:pt>
                <c:pt idx="2364">
                  <c:v>2017</c:v>
                </c:pt>
                <c:pt idx="2365">
                  <c:v>2017</c:v>
                </c:pt>
                <c:pt idx="2366">
                  <c:v>2017</c:v>
                </c:pt>
                <c:pt idx="2367">
                  <c:v>2017</c:v>
                </c:pt>
                <c:pt idx="2368">
                  <c:v>2017</c:v>
                </c:pt>
                <c:pt idx="2369">
                  <c:v>2017</c:v>
                </c:pt>
                <c:pt idx="2370">
                  <c:v>2017</c:v>
                </c:pt>
                <c:pt idx="2371">
                  <c:v>2017</c:v>
                </c:pt>
                <c:pt idx="2372">
                  <c:v>2017</c:v>
                </c:pt>
                <c:pt idx="2373">
                  <c:v>2017</c:v>
                </c:pt>
                <c:pt idx="2374">
                  <c:v>2017</c:v>
                </c:pt>
                <c:pt idx="2375">
                  <c:v>2017</c:v>
                </c:pt>
                <c:pt idx="2376">
                  <c:v>2017</c:v>
                </c:pt>
                <c:pt idx="2377">
                  <c:v>2017</c:v>
                </c:pt>
                <c:pt idx="2378">
                  <c:v>2017</c:v>
                </c:pt>
                <c:pt idx="2379">
                  <c:v>2017</c:v>
                </c:pt>
                <c:pt idx="2380">
                  <c:v>2017</c:v>
                </c:pt>
                <c:pt idx="2381">
                  <c:v>2017</c:v>
                </c:pt>
                <c:pt idx="2382">
                  <c:v>2017</c:v>
                </c:pt>
                <c:pt idx="2383">
                  <c:v>2017</c:v>
                </c:pt>
                <c:pt idx="2384">
                  <c:v>2017</c:v>
                </c:pt>
                <c:pt idx="2385">
                  <c:v>2017</c:v>
                </c:pt>
                <c:pt idx="2386">
                  <c:v>2017</c:v>
                </c:pt>
                <c:pt idx="2387">
                  <c:v>2017</c:v>
                </c:pt>
                <c:pt idx="2388">
                  <c:v>2017</c:v>
                </c:pt>
                <c:pt idx="2389">
                  <c:v>2017</c:v>
                </c:pt>
                <c:pt idx="2390">
                  <c:v>2017</c:v>
                </c:pt>
                <c:pt idx="2391">
                  <c:v>2017</c:v>
                </c:pt>
                <c:pt idx="2392">
                  <c:v>2017</c:v>
                </c:pt>
                <c:pt idx="2393">
                  <c:v>2017</c:v>
                </c:pt>
                <c:pt idx="2394">
                  <c:v>2017</c:v>
                </c:pt>
                <c:pt idx="2395">
                  <c:v>2017</c:v>
                </c:pt>
                <c:pt idx="2396">
                  <c:v>2017</c:v>
                </c:pt>
                <c:pt idx="2397">
                  <c:v>2017</c:v>
                </c:pt>
                <c:pt idx="2398">
                  <c:v>2017</c:v>
                </c:pt>
                <c:pt idx="2399">
                  <c:v>2017</c:v>
                </c:pt>
                <c:pt idx="2400">
                  <c:v>2017</c:v>
                </c:pt>
                <c:pt idx="2401">
                  <c:v>2017</c:v>
                </c:pt>
                <c:pt idx="2402">
                  <c:v>2017</c:v>
                </c:pt>
                <c:pt idx="2403">
                  <c:v>2017</c:v>
                </c:pt>
                <c:pt idx="2404">
                  <c:v>2017</c:v>
                </c:pt>
                <c:pt idx="2405">
                  <c:v>2017</c:v>
                </c:pt>
                <c:pt idx="2406">
                  <c:v>2017</c:v>
                </c:pt>
                <c:pt idx="2407">
                  <c:v>2017</c:v>
                </c:pt>
                <c:pt idx="2408">
                  <c:v>2017</c:v>
                </c:pt>
                <c:pt idx="2409">
                  <c:v>2017</c:v>
                </c:pt>
                <c:pt idx="2410">
                  <c:v>2017</c:v>
                </c:pt>
                <c:pt idx="2411">
                  <c:v>2017</c:v>
                </c:pt>
                <c:pt idx="2412">
                  <c:v>2017</c:v>
                </c:pt>
                <c:pt idx="2413">
                  <c:v>2017</c:v>
                </c:pt>
                <c:pt idx="2414">
                  <c:v>2017</c:v>
                </c:pt>
                <c:pt idx="2415">
                  <c:v>2017</c:v>
                </c:pt>
                <c:pt idx="2416">
                  <c:v>2017</c:v>
                </c:pt>
                <c:pt idx="2417">
                  <c:v>2017</c:v>
                </c:pt>
                <c:pt idx="2418">
                  <c:v>2017</c:v>
                </c:pt>
                <c:pt idx="2419">
                  <c:v>2017</c:v>
                </c:pt>
                <c:pt idx="2420">
                  <c:v>2017</c:v>
                </c:pt>
                <c:pt idx="2421">
                  <c:v>2017</c:v>
                </c:pt>
                <c:pt idx="2422">
                  <c:v>2017</c:v>
                </c:pt>
                <c:pt idx="2423">
                  <c:v>2017</c:v>
                </c:pt>
                <c:pt idx="2424">
                  <c:v>2017</c:v>
                </c:pt>
                <c:pt idx="2425">
                  <c:v>2017</c:v>
                </c:pt>
                <c:pt idx="2426">
                  <c:v>2017</c:v>
                </c:pt>
                <c:pt idx="2427">
                  <c:v>2017</c:v>
                </c:pt>
                <c:pt idx="2428">
                  <c:v>2017</c:v>
                </c:pt>
                <c:pt idx="2429">
                  <c:v>2017</c:v>
                </c:pt>
                <c:pt idx="2430">
                  <c:v>2017</c:v>
                </c:pt>
                <c:pt idx="2431">
                  <c:v>2017</c:v>
                </c:pt>
                <c:pt idx="2432">
                  <c:v>2017</c:v>
                </c:pt>
                <c:pt idx="2433">
                  <c:v>2017</c:v>
                </c:pt>
                <c:pt idx="2434">
                  <c:v>2017</c:v>
                </c:pt>
                <c:pt idx="2435">
                  <c:v>2017</c:v>
                </c:pt>
                <c:pt idx="2436">
                  <c:v>2017</c:v>
                </c:pt>
                <c:pt idx="2437">
                  <c:v>2017</c:v>
                </c:pt>
                <c:pt idx="2438">
                  <c:v>2017</c:v>
                </c:pt>
                <c:pt idx="2439">
                  <c:v>2017</c:v>
                </c:pt>
                <c:pt idx="2440">
                  <c:v>2017</c:v>
                </c:pt>
                <c:pt idx="2441">
                  <c:v>2017</c:v>
                </c:pt>
                <c:pt idx="2442">
                  <c:v>2017</c:v>
                </c:pt>
                <c:pt idx="2443">
                  <c:v>2017</c:v>
                </c:pt>
                <c:pt idx="2444">
                  <c:v>2017</c:v>
                </c:pt>
                <c:pt idx="2445">
                  <c:v>2017</c:v>
                </c:pt>
                <c:pt idx="2446">
                  <c:v>2017</c:v>
                </c:pt>
                <c:pt idx="2447">
                  <c:v>2017</c:v>
                </c:pt>
                <c:pt idx="2448">
                  <c:v>2017</c:v>
                </c:pt>
                <c:pt idx="2449">
                  <c:v>2017</c:v>
                </c:pt>
                <c:pt idx="2450">
                  <c:v>2017</c:v>
                </c:pt>
                <c:pt idx="2451">
                  <c:v>2017</c:v>
                </c:pt>
                <c:pt idx="2452">
                  <c:v>2017</c:v>
                </c:pt>
                <c:pt idx="2453">
                  <c:v>2017</c:v>
                </c:pt>
                <c:pt idx="2454">
                  <c:v>2017</c:v>
                </c:pt>
                <c:pt idx="2455">
                  <c:v>2017</c:v>
                </c:pt>
                <c:pt idx="2456">
                  <c:v>2017</c:v>
                </c:pt>
                <c:pt idx="2457">
                  <c:v>2017</c:v>
                </c:pt>
                <c:pt idx="2458">
                  <c:v>2017</c:v>
                </c:pt>
                <c:pt idx="2459">
                  <c:v>2017</c:v>
                </c:pt>
                <c:pt idx="2460">
                  <c:v>2017</c:v>
                </c:pt>
                <c:pt idx="2461">
                  <c:v>2017</c:v>
                </c:pt>
                <c:pt idx="2462">
                  <c:v>2017</c:v>
                </c:pt>
                <c:pt idx="2463">
                  <c:v>2017</c:v>
                </c:pt>
                <c:pt idx="2464">
                  <c:v>2017</c:v>
                </c:pt>
                <c:pt idx="2465">
                  <c:v>2017</c:v>
                </c:pt>
                <c:pt idx="2466">
                  <c:v>2017</c:v>
                </c:pt>
                <c:pt idx="2467">
                  <c:v>2017</c:v>
                </c:pt>
                <c:pt idx="2468">
                  <c:v>2017</c:v>
                </c:pt>
                <c:pt idx="2469">
                  <c:v>2017</c:v>
                </c:pt>
                <c:pt idx="2470">
                  <c:v>2017</c:v>
                </c:pt>
                <c:pt idx="2471">
                  <c:v>2017</c:v>
                </c:pt>
                <c:pt idx="2472">
                  <c:v>2017</c:v>
                </c:pt>
                <c:pt idx="2473">
                  <c:v>2017</c:v>
                </c:pt>
                <c:pt idx="2474">
                  <c:v>2017</c:v>
                </c:pt>
                <c:pt idx="2475">
                  <c:v>2017</c:v>
                </c:pt>
                <c:pt idx="2476">
                  <c:v>2017</c:v>
                </c:pt>
                <c:pt idx="2477">
                  <c:v>2017</c:v>
                </c:pt>
                <c:pt idx="2478">
                  <c:v>2017</c:v>
                </c:pt>
                <c:pt idx="2479">
                  <c:v>2017</c:v>
                </c:pt>
                <c:pt idx="2480">
                  <c:v>2017</c:v>
                </c:pt>
                <c:pt idx="2481">
                  <c:v>2017</c:v>
                </c:pt>
                <c:pt idx="2482">
                  <c:v>2017</c:v>
                </c:pt>
                <c:pt idx="2483">
                  <c:v>2017</c:v>
                </c:pt>
                <c:pt idx="2484">
                  <c:v>2017</c:v>
                </c:pt>
                <c:pt idx="2485">
                  <c:v>2017</c:v>
                </c:pt>
                <c:pt idx="2486">
                  <c:v>2017</c:v>
                </c:pt>
                <c:pt idx="2487">
                  <c:v>2017</c:v>
                </c:pt>
                <c:pt idx="2488">
                  <c:v>2017</c:v>
                </c:pt>
                <c:pt idx="2489">
                  <c:v>2017</c:v>
                </c:pt>
                <c:pt idx="2490">
                  <c:v>2017</c:v>
                </c:pt>
                <c:pt idx="2491">
                  <c:v>2017</c:v>
                </c:pt>
                <c:pt idx="2492">
                  <c:v>2017</c:v>
                </c:pt>
                <c:pt idx="2493">
                  <c:v>2017</c:v>
                </c:pt>
                <c:pt idx="2494">
                  <c:v>2017</c:v>
                </c:pt>
                <c:pt idx="2495">
                  <c:v>2017</c:v>
                </c:pt>
                <c:pt idx="2496">
                  <c:v>2017</c:v>
                </c:pt>
                <c:pt idx="2497">
                  <c:v>2017</c:v>
                </c:pt>
                <c:pt idx="2498">
                  <c:v>2017</c:v>
                </c:pt>
                <c:pt idx="2499">
                  <c:v>2017</c:v>
                </c:pt>
                <c:pt idx="2500">
                  <c:v>2017</c:v>
                </c:pt>
                <c:pt idx="2501">
                  <c:v>2017</c:v>
                </c:pt>
                <c:pt idx="2502">
                  <c:v>2017</c:v>
                </c:pt>
                <c:pt idx="2503">
                  <c:v>2017</c:v>
                </c:pt>
                <c:pt idx="2504">
                  <c:v>2017</c:v>
                </c:pt>
                <c:pt idx="2505">
                  <c:v>2017</c:v>
                </c:pt>
                <c:pt idx="2506">
                  <c:v>2017</c:v>
                </c:pt>
                <c:pt idx="2507">
                  <c:v>2017</c:v>
                </c:pt>
                <c:pt idx="2508">
                  <c:v>2017</c:v>
                </c:pt>
                <c:pt idx="2509">
                  <c:v>2017</c:v>
                </c:pt>
                <c:pt idx="2510">
                  <c:v>2017</c:v>
                </c:pt>
                <c:pt idx="2511">
                  <c:v>2017</c:v>
                </c:pt>
                <c:pt idx="2512">
                  <c:v>2017</c:v>
                </c:pt>
                <c:pt idx="2513">
                  <c:v>2017</c:v>
                </c:pt>
                <c:pt idx="2514">
                  <c:v>2017</c:v>
                </c:pt>
                <c:pt idx="2515">
                  <c:v>2017</c:v>
                </c:pt>
                <c:pt idx="2516">
                  <c:v>2017</c:v>
                </c:pt>
                <c:pt idx="2517">
                  <c:v>2017</c:v>
                </c:pt>
                <c:pt idx="2518">
                  <c:v>2017</c:v>
                </c:pt>
                <c:pt idx="2519">
                  <c:v>2018</c:v>
                </c:pt>
                <c:pt idx="2520">
                  <c:v>2018</c:v>
                </c:pt>
                <c:pt idx="2521">
                  <c:v>2018</c:v>
                </c:pt>
                <c:pt idx="2522">
                  <c:v>2018</c:v>
                </c:pt>
                <c:pt idx="2523">
                  <c:v>2018</c:v>
                </c:pt>
                <c:pt idx="2524">
                  <c:v>2018</c:v>
                </c:pt>
                <c:pt idx="2525">
                  <c:v>2018</c:v>
                </c:pt>
                <c:pt idx="2526">
                  <c:v>2018</c:v>
                </c:pt>
                <c:pt idx="2527">
                  <c:v>2018</c:v>
                </c:pt>
                <c:pt idx="2528">
                  <c:v>2018</c:v>
                </c:pt>
                <c:pt idx="2529">
                  <c:v>2018</c:v>
                </c:pt>
                <c:pt idx="2530">
                  <c:v>2018</c:v>
                </c:pt>
                <c:pt idx="2531">
                  <c:v>2018</c:v>
                </c:pt>
                <c:pt idx="2532">
                  <c:v>2018</c:v>
                </c:pt>
                <c:pt idx="2533">
                  <c:v>2018</c:v>
                </c:pt>
                <c:pt idx="2534">
                  <c:v>2018</c:v>
                </c:pt>
                <c:pt idx="2535">
                  <c:v>2018</c:v>
                </c:pt>
                <c:pt idx="2536">
                  <c:v>2018</c:v>
                </c:pt>
                <c:pt idx="2537">
                  <c:v>2018</c:v>
                </c:pt>
                <c:pt idx="2538">
                  <c:v>2018</c:v>
                </c:pt>
                <c:pt idx="2539">
                  <c:v>2018</c:v>
                </c:pt>
                <c:pt idx="2540">
                  <c:v>2018</c:v>
                </c:pt>
                <c:pt idx="2541">
                  <c:v>2018</c:v>
                </c:pt>
                <c:pt idx="2542">
                  <c:v>2018</c:v>
                </c:pt>
                <c:pt idx="2543">
                  <c:v>2018</c:v>
                </c:pt>
                <c:pt idx="2544">
                  <c:v>2018</c:v>
                </c:pt>
                <c:pt idx="2545">
                  <c:v>2018</c:v>
                </c:pt>
                <c:pt idx="2546">
                  <c:v>2018</c:v>
                </c:pt>
                <c:pt idx="2547">
                  <c:v>2018</c:v>
                </c:pt>
                <c:pt idx="2548">
                  <c:v>2018</c:v>
                </c:pt>
                <c:pt idx="2549">
                  <c:v>2018</c:v>
                </c:pt>
                <c:pt idx="2550">
                  <c:v>2018</c:v>
                </c:pt>
                <c:pt idx="2551">
                  <c:v>2018</c:v>
                </c:pt>
                <c:pt idx="2552">
                  <c:v>2018</c:v>
                </c:pt>
                <c:pt idx="2553">
                  <c:v>2018</c:v>
                </c:pt>
                <c:pt idx="2554">
                  <c:v>2018</c:v>
                </c:pt>
                <c:pt idx="2555">
                  <c:v>2018</c:v>
                </c:pt>
                <c:pt idx="2556">
                  <c:v>2018</c:v>
                </c:pt>
                <c:pt idx="2557">
                  <c:v>2018</c:v>
                </c:pt>
                <c:pt idx="2558">
                  <c:v>2018</c:v>
                </c:pt>
                <c:pt idx="2559">
                  <c:v>2018</c:v>
                </c:pt>
                <c:pt idx="2560">
                  <c:v>2018</c:v>
                </c:pt>
                <c:pt idx="2561">
                  <c:v>2018</c:v>
                </c:pt>
                <c:pt idx="2562">
                  <c:v>2018</c:v>
                </c:pt>
                <c:pt idx="2563">
                  <c:v>2018</c:v>
                </c:pt>
                <c:pt idx="2564">
                  <c:v>2018</c:v>
                </c:pt>
                <c:pt idx="2565">
                  <c:v>2018</c:v>
                </c:pt>
                <c:pt idx="2566">
                  <c:v>2018</c:v>
                </c:pt>
                <c:pt idx="2567">
                  <c:v>2018</c:v>
                </c:pt>
                <c:pt idx="2568">
                  <c:v>2018</c:v>
                </c:pt>
                <c:pt idx="2569">
                  <c:v>2018</c:v>
                </c:pt>
                <c:pt idx="2570">
                  <c:v>2018</c:v>
                </c:pt>
                <c:pt idx="2571">
                  <c:v>2018</c:v>
                </c:pt>
                <c:pt idx="2572">
                  <c:v>2018</c:v>
                </c:pt>
                <c:pt idx="2573">
                  <c:v>2018</c:v>
                </c:pt>
                <c:pt idx="2574">
                  <c:v>2018</c:v>
                </c:pt>
                <c:pt idx="2575">
                  <c:v>2018</c:v>
                </c:pt>
                <c:pt idx="2576">
                  <c:v>2018</c:v>
                </c:pt>
                <c:pt idx="2577">
                  <c:v>2018</c:v>
                </c:pt>
                <c:pt idx="2578">
                  <c:v>2018</c:v>
                </c:pt>
                <c:pt idx="2579">
                  <c:v>2018</c:v>
                </c:pt>
                <c:pt idx="2580">
                  <c:v>2018</c:v>
                </c:pt>
                <c:pt idx="2581">
                  <c:v>2018</c:v>
                </c:pt>
                <c:pt idx="2582">
                  <c:v>2018</c:v>
                </c:pt>
                <c:pt idx="2583">
                  <c:v>2018</c:v>
                </c:pt>
                <c:pt idx="2584">
                  <c:v>2018</c:v>
                </c:pt>
                <c:pt idx="2585">
                  <c:v>2018</c:v>
                </c:pt>
                <c:pt idx="2586">
                  <c:v>2018</c:v>
                </c:pt>
                <c:pt idx="2587">
                  <c:v>2018</c:v>
                </c:pt>
                <c:pt idx="2588">
                  <c:v>2018</c:v>
                </c:pt>
                <c:pt idx="2589">
                  <c:v>2018</c:v>
                </c:pt>
                <c:pt idx="2590">
                  <c:v>2018</c:v>
                </c:pt>
                <c:pt idx="2591">
                  <c:v>2018</c:v>
                </c:pt>
                <c:pt idx="2592">
                  <c:v>2018</c:v>
                </c:pt>
                <c:pt idx="2593">
                  <c:v>2018</c:v>
                </c:pt>
                <c:pt idx="2594">
                  <c:v>2018</c:v>
                </c:pt>
                <c:pt idx="2595">
                  <c:v>2018</c:v>
                </c:pt>
                <c:pt idx="2596">
                  <c:v>2018</c:v>
                </c:pt>
                <c:pt idx="2597">
                  <c:v>2018</c:v>
                </c:pt>
                <c:pt idx="2598">
                  <c:v>2018</c:v>
                </c:pt>
                <c:pt idx="2599">
                  <c:v>2018</c:v>
                </c:pt>
                <c:pt idx="2600">
                  <c:v>2018</c:v>
                </c:pt>
                <c:pt idx="2601">
                  <c:v>2018</c:v>
                </c:pt>
                <c:pt idx="2602">
                  <c:v>2018</c:v>
                </c:pt>
                <c:pt idx="2603">
                  <c:v>2018</c:v>
                </c:pt>
                <c:pt idx="2604">
                  <c:v>2018</c:v>
                </c:pt>
                <c:pt idx="2605">
                  <c:v>2018</c:v>
                </c:pt>
                <c:pt idx="2606">
                  <c:v>2018</c:v>
                </c:pt>
                <c:pt idx="2607">
                  <c:v>2018</c:v>
                </c:pt>
                <c:pt idx="2608">
                  <c:v>2018</c:v>
                </c:pt>
                <c:pt idx="2609">
                  <c:v>2018</c:v>
                </c:pt>
                <c:pt idx="2610">
                  <c:v>2018</c:v>
                </c:pt>
                <c:pt idx="2611">
                  <c:v>2018</c:v>
                </c:pt>
                <c:pt idx="2612">
                  <c:v>2018</c:v>
                </c:pt>
                <c:pt idx="2613">
                  <c:v>2018</c:v>
                </c:pt>
                <c:pt idx="2614">
                  <c:v>2018</c:v>
                </c:pt>
                <c:pt idx="2615">
                  <c:v>2018</c:v>
                </c:pt>
                <c:pt idx="2616">
                  <c:v>2018</c:v>
                </c:pt>
                <c:pt idx="2617">
                  <c:v>2018</c:v>
                </c:pt>
                <c:pt idx="2618">
                  <c:v>2018</c:v>
                </c:pt>
                <c:pt idx="2619">
                  <c:v>2018</c:v>
                </c:pt>
                <c:pt idx="2620">
                  <c:v>2018</c:v>
                </c:pt>
                <c:pt idx="2621">
                  <c:v>2018</c:v>
                </c:pt>
                <c:pt idx="2622">
                  <c:v>2018</c:v>
                </c:pt>
                <c:pt idx="2623">
                  <c:v>2018</c:v>
                </c:pt>
                <c:pt idx="2624">
                  <c:v>2018</c:v>
                </c:pt>
                <c:pt idx="2625">
                  <c:v>2018</c:v>
                </c:pt>
                <c:pt idx="2626">
                  <c:v>2018</c:v>
                </c:pt>
                <c:pt idx="2627">
                  <c:v>2018</c:v>
                </c:pt>
                <c:pt idx="2628">
                  <c:v>2018</c:v>
                </c:pt>
                <c:pt idx="2629">
                  <c:v>2018</c:v>
                </c:pt>
                <c:pt idx="2630">
                  <c:v>2018</c:v>
                </c:pt>
                <c:pt idx="2631">
                  <c:v>2018</c:v>
                </c:pt>
                <c:pt idx="2632">
                  <c:v>2018</c:v>
                </c:pt>
                <c:pt idx="2633">
                  <c:v>2018</c:v>
                </c:pt>
                <c:pt idx="2634">
                  <c:v>2018</c:v>
                </c:pt>
                <c:pt idx="2635">
                  <c:v>2018</c:v>
                </c:pt>
                <c:pt idx="2636">
                  <c:v>2018</c:v>
                </c:pt>
                <c:pt idx="2637">
                  <c:v>2018</c:v>
                </c:pt>
                <c:pt idx="2638">
                  <c:v>2018</c:v>
                </c:pt>
                <c:pt idx="2639">
                  <c:v>2018</c:v>
                </c:pt>
                <c:pt idx="2640">
                  <c:v>2018</c:v>
                </c:pt>
                <c:pt idx="2641">
                  <c:v>2018</c:v>
                </c:pt>
                <c:pt idx="2642">
                  <c:v>2018</c:v>
                </c:pt>
                <c:pt idx="2643">
                  <c:v>2018</c:v>
                </c:pt>
                <c:pt idx="2644">
                  <c:v>2018</c:v>
                </c:pt>
                <c:pt idx="2645">
                  <c:v>2018</c:v>
                </c:pt>
                <c:pt idx="2646">
                  <c:v>2018</c:v>
                </c:pt>
                <c:pt idx="2647">
                  <c:v>2018</c:v>
                </c:pt>
                <c:pt idx="2648">
                  <c:v>2018</c:v>
                </c:pt>
                <c:pt idx="2649">
                  <c:v>2018</c:v>
                </c:pt>
                <c:pt idx="2650">
                  <c:v>2018</c:v>
                </c:pt>
                <c:pt idx="2651">
                  <c:v>2018</c:v>
                </c:pt>
                <c:pt idx="2652">
                  <c:v>2018</c:v>
                </c:pt>
                <c:pt idx="2653">
                  <c:v>2018</c:v>
                </c:pt>
                <c:pt idx="2654">
                  <c:v>2018</c:v>
                </c:pt>
                <c:pt idx="2655">
                  <c:v>2018</c:v>
                </c:pt>
                <c:pt idx="2656">
                  <c:v>2018</c:v>
                </c:pt>
                <c:pt idx="2657">
                  <c:v>2018</c:v>
                </c:pt>
                <c:pt idx="2658">
                  <c:v>2018</c:v>
                </c:pt>
                <c:pt idx="2659">
                  <c:v>2018</c:v>
                </c:pt>
                <c:pt idx="2660">
                  <c:v>2018</c:v>
                </c:pt>
                <c:pt idx="2661">
                  <c:v>2018</c:v>
                </c:pt>
                <c:pt idx="2662">
                  <c:v>2018</c:v>
                </c:pt>
                <c:pt idx="2663">
                  <c:v>2018</c:v>
                </c:pt>
                <c:pt idx="2664">
                  <c:v>2018</c:v>
                </c:pt>
                <c:pt idx="2665">
                  <c:v>2018</c:v>
                </c:pt>
                <c:pt idx="2666">
                  <c:v>2018</c:v>
                </c:pt>
                <c:pt idx="2667">
                  <c:v>2018</c:v>
                </c:pt>
                <c:pt idx="2668">
                  <c:v>2018</c:v>
                </c:pt>
                <c:pt idx="2669">
                  <c:v>2018</c:v>
                </c:pt>
                <c:pt idx="2670">
                  <c:v>2018</c:v>
                </c:pt>
                <c:pt idx="2671">
                  <c:v>2018</c:v>
                </c:pt>
                <c:pt idx="2672">
                  <c:v>2018</c:v>
                </c:pt>
                <c:pt idx="2673">
                  <c:v>2018</c:v>
                </c:pt>
                <c:pt idx="2674">
                  <c:v>2018</c:v>
                </c:pt>
                <c:pt idx="2675">
                  <c:v>2018</c:v>
                </c:pt>
                <c:pt idx="2676">
                  <c:v>2018</c:v>
                </c:pt>
                <c:pt idx="2677">
                  <c:v>2018</c:v>
                </c:pt>
                <c:pt idx="2678">
                  <c:v>2018</c:v>
                </c:pt>
                <c:pt idx="2679">
                  <c:v>2018</c:v>
                </c:pt>
                <c:pt idx="2680">
                  <c:v>2018</c:v>
                </c:pt>
                <c:pt idx="2681">
                  <c:v>2018</c:v>
                </c:pt>
                <c:pt idx="2682">
                  <c:v>2018</c:v>
                </c:pt>
                <c:pt idx="2683">
                  <c:v>2018</c:v>
                </c:pt>
                <c:pt idx="2684">
                  <c:v>2018</c:v>
                </c:pt>
                <c:pt idx="2685">
                  <c:v>2018</c:v>
                </c:pt>
                <c:pt idx="2686">
                  <c:v>2018</c:v>
                </c:pt>
                <c:pt idx="2687">
                  <c:v>2018</c:v>
                </c:pt>
                <c:pt idx="2688">
                  <c:v>2018</c:v>
                </c:pt>
                <c:pt idx="2689">
                  <c:v>2018</c:v>
                </c:pt>
                <c:pt idx="2690">
                  <c:v>2018</c:v>
                </c:pt>
                <c:pt idx="2691">
                  <c:v>2018</c:v>
                </c:pt>
                <c:pt idx="2692">
                  <c:v>2018</c:v>
                </c:pt>
                <c:pt idx="2693">
                  <c:v>2018</c:v>
                </c:pt>
                <c:pt idx="2694">
                  <c:v>2018</c:v>
                </c:pt>
                <c:pt idx="2695">
                  <c:v>2018</c:v>
                </c:pt>
                <c:pt idx="2696">
                  <c:v>2018</c:v>
                </c:pt>
                <c:pt idx="2697">
                  <c:v>2018</c:v>
                </c:pt>
                <c:pt idx="2698">
                  <c:v>2018</c:v>
                </c:pt>
                <c:pt idx="2699">
                  <c:v>2018</c:v>
                </c:pt>
                <c:pt idx="2700">
                  <c:v>2018</c:v>
                </c:pt>
                <c:pt idx="2701">
                  <c:v>2018</c:v>
                </c:pt>
                <c:pt idx="2702">
                  <c:v>2018</c:v>
                </c:pt>
                <c:pt idx="2703">
                  <c:v>2018</c:v>
                </c:pt>
                <c:pt idx="2704">
                  <c:v>2018</c:v>
                </c:pt>
                <c:pt idx="2705">
                  <c:v>2018</c:v>
                </c:pt>
                <c:pt idx="2706">
                  <c:v>2018</c:v>
                </c:pt>
                <c:pt idx="2707">
                  <c:v>2018</c:v>
                </c:pt>
                <c:pt idx="2708">
                  <c:v>2018</c:v>
                </c:pt>
                <c:pt idx="2709">
                  <c:v>2018</c:v>
                </c:pt>
                <c:pt idx="2710">
                  <c:v>2018</c:v>
                </c:pt>
                <c:pt idx="2711">
                  <c:v>2018</c:v>
                </c:pt>
                <c:pt idx="2712">
                  <c:v>2018</c:v>
                </c:pt>
                <c:pt idx="2713">
                  <c:v>2018</c:v>
                </c:pt>
                <c:pt idx="2714">
                  <c:v>2018</c:v>
                </c:pt>
                <c:pt idx="2715">
                  <c:v>2018</c:v>
                </c:pt>
                <c:pt idx="2716">
                  <c:v>2018</c:v>
                </c:pt>
                <c:pt idx="2717">
                  <c:v>2018</c:v>
                </c:pt>
                <c:pt idx="2718">
                  <c:v>2018</c:v>
                </c:pt>
                <c:pt idx="2719">
                  <c:v>2018</c:v>
                </c:pt>
                <c:pt idx="2720">
                  <c:v>2018</c:v>
                </c:pt>
                <c:pt idx="2721">
                  <c:v>2018</c:v>
                </c:pt>
                <c:pt idx="2722">
                  <c:v>2018</c:v>
                </c:pt>
                <c:pt idx="2723">
                  <c:v>2018</c:v>
                </c:pt>
                <c:pt idx="2724">
                  <c:v>2018</c:v>
                </c:pt>
                <c:pt idx="2725">
                  <c:v>2018</c:v>
                </c:pt>
                <c:pt idx="2726">
                  <c:v>2018</c:v>
                </c:pt>
                <c:pt idx="2727">
                  <c:v>2018</c:v>
                </c:pt>
                <c:pt idx="2728">
                  <c:v>2018</c:v>
                </c:pt>
                <c:pt idx="2729">
                  <c:v>2018</c:v>
                </c:pt>
                <c:pt idx="2730">
                  <c:v>2018</c:v>
                </c:pt>
                <c:pt idx="2731">
                  <c:v>2018</c:v>
                </c:pt>
                <c:pt idx="2732">
                  <c:v>2018</c:v>
                </c:pt>
                <c:pt idx="2733">
                  <c:v>2018</c:v>
                </c:pt>
                <c:pt idx="2734">
                  <c:v>2018</c:v>
                </c:pt>
                <c:pt idx="2735">
                  <c:v>2018</c:v>
                </c:pt>
                <c:pt idx="2736">
                  <c:v>2018</c:v>
                </c:pt>
                <c:pt idx="2737">
                  <c:v>2018</c:v>
                </c:pt>
                <c:pt idx="2738">
                  <c:v>2018</c:v>
                </c:pt>
                <c:pt idx="2739">
                  <c:v>2018</c:v>
                </c:pt>
                <c:pt idx="2740">
                  <c:v>2018</c:v>
                </c:pt>
                <c:pt idx="2741">
                  <c:v>2018</c:v>
                </c:pt>
                <c:pt idx="2742">
                  <c:v>2018</c:v>
                </c:pt>
                <c:pt idx="2743">
                  <c:v>2018</c:v>
                </c:pt>
                <c:pt idx="2744">
                  <c:v>2018</c:v>
                </c:pt>
                <c:pt idx="2745">
                  <c:v>2018</c:v>
                </c:pt>
                <c:pt idx="2746">
                  <c:v>2018</c:v>
                </c:pt>
                <c:pt idx="2747">
                  <c:v>2018</c:v>
                </c:pt>
                <c:pt idx="2748">
                  <c:v>2018</c:v>
                </c:pt>
                <c:pt idx="2749">
                  <c:v>2018</c:v>
                </c:pt>
                <c:pt idx="2750">
                  <c:v>2018</c:v>
                </c:pt>
                <c:pt idx="2751">
                  <c:v>2018</c:v>
                </c:pt>
                <c:pt idx="2752">
                  <c:v>2018</c:v>
                </c:pt>
                <c:pt idx="2753">
                  <c:v>2018</c:v>
                </c:pt>
                <c:pt idx="2754">
                  <c:v>2018</c:v>
                </c:pt>
                <c:pt idx="2755">
                  <c:v>2018</c:v>
                </c:pt>
                <c:pt idx="2756">
                  <c:v>2018</c:v>
                </c:pt>
                <c:pt idx="2757">
                  <c:v>2018</c:v>
                </c:pt>
                <c:pt idx="2758">
                  <c:v>2018</c:v>
                </c:pt>
                <c:pt idx="2759">
                  <c:v>2018</c:v>
                </c:pt>
                <c:pt idx="2760">
                  <c:v>2018</c:v>
                </c:pt>
                <c:pt idx="2761">
                  <c:v>2018</c:v>
                </c:pt>
                <c:pt idx="2762">
                  <c:v>2018</c:v>
                </c:pt>
                <c:pt idx="2763">
                  <c:v>2018</c:v>
                </c:pt>
                <c:pt idx="2764">
                  <c:v>2018</c:v>
                </c:pt>
                <c:pt idx="2765">
                  <c:v>2018</c:v>
                </c:pt>
                <c:pt idx="2766">
                  <c:v>2018</c:v>
                </c:pt>
                <c:pt idx="2767">
                  <c:v>2018</c:v>
                </c:pt>
                <c:pt idx="2768">
                  <c:v>2018</c:v>
                </c:pt>
                <c:pt idx="2769">
                  <c:v>2018</c:v>
                </c:pt>
                <c:pt idx="2770">
                  <c:v>2019</c:v>
                </c:pt>
                <c:pt idx="2771">
                  <c:v>2019</c:v>
                </c:pt>
                <c:pt idx="2772">
                  <c:v>2019</c:v>
                </c:pt>
                <c:pt idx="2773">
                  <c:v>2019</c:v>
                </c:pt>
                <c:pt idx="2774">
                  <c:v>2019</c:v>
                </c:pt>
                <c:pt idx="2775">
                  <c:v>2019</c:v>
                </c:pt>
                <c:pt idx="2776">
                  <c:v>2019</c:v>
                </c:pt>
                <c:pt idx="2777">
                  <c:v>2019</c:v>
                </c:pt>
                <c:pt idx="2778">
                  <c:v>2019</c:v>
                </c:pt>
                <c:pt idx="2779">
                  <c:v>2019</c:v>
                </c:pt>
                <c:pt idx="2780">
                  <c:v>2019</c:v>
                </c:pt>
                <c:pt idx="2781">
                  <c:v>2019</c:v>
                </c:pt>
                <c:pt idx="2782">
                  <c:v>2019</c:v>
                </c:pt>
                <c:pt idx="2783">
                  <c:v>2019</c:v>
                </c:pt>
                <c:pt idx="2784">
                  <c:v>2019</c:v>
                </c:pt>
                <c:pt idx="2785">
                  <c:v>2019</c:v>
                </c:pt>
                <c:pt idx="2786">
                  <c:v>2019</c:v>
                </c:pt>
                <c:pt idx="2787">
                  <c:v>2019</c:v>
                </c:pt>
                <c:pt idx="2788">
                  <c:v>2019</c:v>
                </c:pt>
                <c:pt idx="2789">
                  <c:v>2019</c:v>
                </c:pt>
                <c:pt idx="2790">
                  <c:v>2019</c:v>
                </c:pt>
                <c:pt idx="2791">
                  <c:v>2019</c:v>
                </c:pt>
                <c:pt idx="2792">
                  <c:v>2019</c:v>
                </c:pt>
                <c:pt idx="2793">
                  <c:v>2019</c:v>
                </c:pt>
                <c:pt idx="2794">
                  <c:v>2019</c:v>
                </c:pt>
                <c:pt idx="2795">
                  <c:v>2019</c:v>
                </c:pt>
                <c:pt idx="2796">
                  <c:v>2019</c:v>
                </c:pt>
                <c:pt idx="2797">
                  <c:v>2019</c:v>
                </c:pt>
                <c:pt idx="2798">
                  <c:v>2019</c:v>
                </c:pt>
                <c:pt idx="2799">
                  <c:v>2019</c:v>
                </c:pt>
                <c:pt idx="2800">
                  <c:v>2019</c:v>
                </c:pt>
                <c:pt idx="2801">
                  <c:v>2019</c:v>
                </c:pt>
                <c:pt idx="2802">
                  <c:v>2019</c:v>
                </c:pt>
                <c:pt idx="2803">
                  <c:v>2019</c:v>
                </c:pt>
                <c:pt idx="2804">
                  <c:v>2019</c:v>
                </c:pt>
                <c:pt idx="2805">
                  <c:v>2019</c:v>
                </c:pt>
                <c:pt idx="2806">
                  <c:v>2019</c:v>
                </c:pt>
                <c:pt idx="2807">
                  <c:v>2019</c:v>
                </c:pt>
                <c:pt idx="2808">
                  <c:v>2019</c:v>
                </c:pt>
                <c:pt idx="2809">
                  <c:v>2019</c:v>
                </c:pt>
                <c:pt idx="2810">
                  <c:v>2019</c:v>
                </c:pt>
                <c:pt idx="2811">
                  <c:v>2019</c:v>
                </c:pt>
                <c:pt idx="2812">
                  <c:v>2019</c:v>
                </c:pt>
                <c:pt idx="2813">
                  <c:v>2019</c:v>
                </c:pt>
                <c:pt idx="2814">
                  <c:v>2019</c:v>
                </c:pt>
                <c:pt idx="2815">
                  <c:v>2019</c:v>
                </c:pt>
                <c:pt idx="2816">
                  <c:v>2019</c:v>
                </c:pt>
                <c:pt idx="2817">
                  <c:v>2019</c:v>
                </c:pt>
                <c:pt idx="2818">
                  <c:v>2019</c:v>
                </c:pt>
                <c:pt idx="2819">
                  <c:v>2019</c:v>
                </c:pt>
                <c:pt idx="2820">
                  <c:v>2019</c:v>
                </c:pt>
                <c:pt idx="2821">
                  <c:v>2019</c:v>
                </c:pt>
                <c:pt idx="2822">
                  <c:v>2019</c:v>
                </c:pt>
                <c:pt idx="2823">
                  <c:v>2019</c:v>
                </c:pt>
                <c:pt idx="2824">
                  <c:v>2019</c:v>
                </c:pt>
                <c:pt idx="2825">
                  <c:v>2019</c:v>
                </c:pt>
                <c:pt idx="2826">
                  <c:v>2019</c:v>
                </c:pt>
                <c:pt idx="2827">
                  <c:v>2019</c:v>
                </c:pt>
                <c:pt idx="2828">
                  <c:v>2019</c:v>
                </c:pt>
                <c:pt idx="2829">
                  <c:v>2019</c:v>
                </c:pt>
                <c:pt idx="2830">
                  <c:v>2019</c:v>
                </c:pt>
                <c:pt idx="2831">
                  <c:v>2019</c:v>
                </c:pt>
                <c:pt idx="2832">
                  <c:v>2019</c:v>
                </c:pt>
                <c:pt idx="2833">
                  <c:v>2019</c:v>
                </c:pt>
                <c:pt idx="2834">
                  <c:v>2019</c:v>
                </c:pt>
                <c:pt idx="2835">
                  <c:v>2019</c:v>
                </c:pt>
                <c:pt idx="2836">
                  <c:v>2019</c:v>
                </c:pt>
                <c:pt idx="2837">
                  <c:v>2019</c:v>
                </c:pt>
                <c:pt idx="2838">
                  <c:v>2019</c:v>
                </c:pt>
                <c:pt idx="2839">
                  <c:v>2019</c:v>
                </c:pt>
                <c:pt idx="2840">
                  <c:v>2019</c:v>
                </c:pt>
                <c:pt idx="2841">
                  <c:v>2019</c:v>
                </c:pt>
                <c:pt idx="2842">
                  <c:v>2019</c:v>
                </c:pt>
                <c:pt idx="2843">
                  <c:v>2019</c:v>
                </c:pt>
                <c:pt idx="2844">
                  <c:v>2019</c:v>
                </c:pt>
                <c:pt idx="2845">
                  <c:v>2019</c:v>
                </c:pt>
                <c:pt idx="2846">
                  <c:v>2019</c:v>
                </c:pt>
                <c:pt idx="2847">
                  <c:v>2019</c:v>
                </c:pt>
                <c:pt idx="2848">
                  <c:v>2019</c:v>
                </c:pt>
                <c:pt idx="2849">
                  <c:v>2019</c:v>
                </c:pt>
                <c:pt idx="2850">
                  <c:v>2019</c:v>
                </c:pt>
                <c:pt idx="2851">
                  <c:v>2019</c:v>
                </c:pt>
                <c:pt idx="2852">
                  <c:v>2019</c:v>
                </c:pt>
                <c:pt idx="2853">
                  <c:v>2019</c:v>
                </c:pt>
                <c:pt idx="2854">
                  <c:v>2019</c:v>
                </c:pt>
                <c:pt idx="2855">
                  <c:v>2019</c:v>
                </c:pt>
                <c:pt idx="2856">
                  <c:v>2019</c:v>
                </c:pt>
                <c:pt idx="2857">
                  <c:v>2019</c:v>
                </c:pt>
                <c:pt idx="2858">
                  <c:v>2019</c:v>
                </c:pt>
                <c:pt idx="2859">
                  <c:v>2019</c:v>
                </c:pt>
                <c:pt idx="2860">
                  <c:v>2019</c:v>
                </c:pt>
                <c:pt idx="2861">
                  <c:v>2019</c:v>
                </c:pt>
                <c:pt idx="2862">
                  <c:v>2019</c:v>
                </c:pt>
                <c:pt idx="2863">
                  <c:v>2019</c:v>
                </c:pt>
                <c:pt idx="2864">
                  <c:v>2019</c:v>
                </c:pt>
                <c:pt idx="2865">
                  <c:v>2019</c:v>
                </c:pt>
                <c:pt idx="2866">
                  <c:v>2019</c:v>
                </c:pt>
                <c:pt idx="2867">
                  <c:v>2019</c:v>
                </c:pt>
                <c:pt idx="2868">
                  <c:v>2019</c:v>
                </c:pt>
                <c:pt idx="2869">
                  <c:v>2019</c:v>
                </c:pt>
                <c:pt idx="2870">
                  <c:v>2019</c:v>
                </c:pt>
                <c:pt idx="2871">
                  <c:v>2019</c:v>
                </c:pt>
                <c:pt idx="2872">
                  <c:v>2019</c:v>
                </c:pt>
                <c:pt idx="2873">
                  <c:v>2019</c:v>
                </c:pt>
                <c:pt idx="2874">
                  <c:v>2019</c:v>
                </c:pt>
                <c:pt idx="2875">
                  <c:v>2019</c:v>
                </c:pt>
                <c:pt idx="2876">
                  <c:v>2019</c:v>
                </c:pt>
                <c:pt idx="2877">
                  <c:v>2019</c:v>
                </c:pt>
                <c:pt idx="2878">
                  <c:v>2019</c:v>
                </c:pt>
                <c:pt idx="2879">
                  <c:v>2019</c:v>
                </c:pt>
                <c:pt idx="2880">
                  <c:v>2019</c:v>
                </c:pt>
                <c:pt idx="2881">
                  <c:v>2019</c:v>
                </c:pt>
                <c:pt idx="2882">
                  <c:v>2019</c:v>
                </c:pt>
                <c:pt idx="2883">
                  <c:v>2019</c:v>
                </c:pt>
                <c:pt idx="2884">
                  <c:v>2019</c:v>
                </c:pt>
                <c:pt idx="2885">
                  <c:v>2019</c:v>
                </c:pt>
                <c:pt idx="2886">
                  <c:v>2019</c:v>
                </c:pt>
                <c:pt idx="2887">
                  <c:v>2019</c:v>
                </c:pt>
                <c:pt idx="2888">
                  <c:v>2019</c:v>
                </c:pt>
                <c:pt idx="2889">
                  <c:v>2019</c:v>
                </c:pt>
                <c:pt idx="2890">
                  <c:v>2019</c:v>
                </c:pt>
                <c:pt idx="2891">
                  <c:v>2019</c:v>
                </c:pt>
                <c:pt idx="2892">
                  <c:v>2019</c:v>
                </c:pt>
                <c:pt idx="2893">
                  <c:v>2019</c:v>
                </c:pt>
                <c:pt idx="2894">
                  <c:v>2019</c:v>
                </c:pt>
                <c:pt idx="2895">
                  <c:v>2019</c:v>
                </c:pt>
                <c:pt idx="2896">
                  <c:v>2019</c:v>
                </c:pt>
                <c:pt idx="2897">
                  <c:v>2019</c:v>
                </c:pt>
                <c:pt idx="2898">
                  <c:v>2019</c:v>
                </c:pt>
                <c:pt idx="2899">
                  <c:v>2019</c:v>
                </c:pt>
                <c:pt idx="2900">
                  <c:v>2019</c:v>
                </c:pt>
                <c:pt idx="2901">
                  <c:v>2019</c:v>
                </c:pt>
                <c:pt idx="2902">
                  <c:v>2019</c:v>
                </c:pt>
                <c:pt idx="2903">
                  <c:v>2019</c:v>
                </c:pt>
                <c:pt idx="2904">
                  <c:v>2019</c:v>
                </c:pt>
                <c:pt idx="2905">
                  <c:v>2019</c:v>
                </c:pt>
                <c:pt idx="2906">
                  <c:v>2019</c:v>
                </c:pt>
                <c:pt idx="2907">
                  <c:v>2019</c:v>
                </c:pt>
                <c:pt idx="2908">
                  <c:v>2019</c:v>
                </c:pt>
                <c:pt idx="2909">
                  <c:v>2019</c:v>
                </c:pt>
                <c:pt idx="2910">
                  <c:v>2019</c:v>
                </c:pt>
                <c:pt idx="2911">
                  <c:v>2019</c:v>
                </c:pt>
                <c:pt idx="2912">
                  <c:v>2019</c:v>
                </c:pt>
                <c:pt idx="2913">
                  <c:v>2019</c:v>
                </c:pt>
                <c:pt idx="2914">
                  <c:v>2019</c:v>
                </c:pt>
                <c:pt idx="2915">
                  <c:v>2019</c:v>
                </c:pt>
                <c:pt idx="2916">
                  <c:v>2019</c:v>
                </c:pt>
                <c:pt idx="2917">
                  <c:v>2019</c:v>
                </c:pt>
                <c:pt idx="2918">
                  <c:v>2019</c:v>
                </c:pt>
                <c:pt idx="2919">
                  <c:v>2019</c:v>
                </c:pt>
                <c:pt idx="2920">
                  <c:v>2019</c:v>
                </c:pt>
                <c:pt idx="2921">
                  <c:v>2019</c:v>
                </c:pt>
                <c:pt idx="2922">
                  <c:v>2019</c:v>
                </c:pt>
                <c:pt idx="2923">
                  <c:v>2019</c:v>
                </c:pt>
                <c:pt idx="2924">
                  <c:v>2019</c:v>
                </c:pt>
                <c:pt idx="2925">
                  <c:v>2019</c:v>
                </c:pt>
                <c:pt idx="2926">
                  <c:v>2019</c:v>
                </c:pt>
                <c:pt idx="2927">
                  <c:v>2019</c:v>
                </c:pt>
                <c:pt idx="2928">
                  <c:v>2019</c:v>
                </c:pt>
                <c:pt idx="2929">
                  <c:v>2019</c:v>
                </c:pt>
                <c:pt idx="2930">
                  <c:v>2019</c:v>
                </c:pt>
                <c:pt idx="2931">
                  <c:v>2019</c:v>
                </c:pt>
                <c:pt idx="2932">
                  <c:v>2019</c:v>
                </c:pt>
                <c:pt idx="2933">
                  <c:v>2019</c:v>
                </c:pt>
                <c:pt idx="2934">
                  <c:v>2019</c:v>
                </c:pt>
                <c:pt idx="2935">
                  <c:v>2019</c:v>
                </c:pt>
                <c:pt idx="2936">
                  <c:v>2019</c:v>
                </c:pt>
                <c:pt idx="2937">
                  <c:v>2019</c:v>
                </c:pt>
                <c:pt idx="2938">
                  <c:v>2019</c:v>
                </c:pt>
                <c:pt idx="2939">
                  <c:v>2019</c:v>
                </c:pt>
                <c:pt idx="2940">
                  <c:v>2019</c:v>
                </c:pt>
                <c:pt idx="2941">
                  <c:v>2019</c:v>
                </c:pt>
                <c:pt idx="2942">
                  <c:v>2019</c:v>
                </c:pt>
                <c:pt idx="2943">
                  <c:v>2019</c:v>
                </c:pt>
                <c:pt idx="2944">
                  <c:v>2019</c:v>
                </c:pt>
                <c:pt idx="2945">
                  <c:v>2019</c:v>
                </c:pt>
                <c:pt idx="2946">
                  <c:v>2019</c:v>
                </c:pt>
                <c:pt idx="2947">
                  <c:v>2019</c:v>
                </c:pt>
                <c:pt idx="2948">
                  <c:v>2019</c:v>
                </c:pt>
                <c:pt idx="2949">
                  <c:v>2019</c:v>
                </c:pt>
                <c:pt idx="2950">
                  <c:v>2019</c:v>
                </c:pt>
                <c:pt idx="2951">
                  <c:v>2019</c:v>
                </c:pt>
                <c:pt idx="2952">
                  <c:v>2019</c:v>
                </c:pt>
                <c:pt idx="2953">
                  <c:v>2019</c:v>
                </c:pt>
                <c:pt idx="2954">
                  <c:v>2019</c:v>
                </c:pt>
                <c:pt idx="2955">
                  <c:v>2019</c:v>
                </c:pt>
                <c:pt idx="2956">
                  <c:v>2019</c:v>
                </c:pt>
                <c:pt idx="2957">
                  <c:v>2019</c:v>
                </c:pt>
                <c:pt idx="2958">
                  <c:v>2019</c:v>
                </c:pt>
                <c:pt idx="2959">
                  <c:v>2019</c:v>
                </c:pt>
                <c:pt idx="2960">
                  <c:v>2019</c:v>
                </c:pt>
                <c:pt idx="2961">
                  <c:v>2019</c:v>
                </c:pt>
                <c:pt idx="2962">
                  <c:v>2019</c:v>
                </c:pt>
                <c:pt idx="2963">
                  <c:v>2019</c:v>
                </c:pt>
                <c:pt idx="2964">
                  <c:v>2019</c:v>
                </c:pt>
                <c:pt idx="2965">
                  <c:v>2019</c:v>
                </c:pt>
                <c:pt idx="2966">
                  <c:v>2019</c:v>
                </c:pt>
                <c:pt idx="2967">
                  <c:v>2019</c:v>
                </c:pt>
                <c:pt idx="2968">
                  <c:v>2019</c:v>
                </c:pt>
                <c:pt idx="2969">
                  <c:v>2019</c:v>
                </c:pt>
                <c:pt idx="2970">
                  <c:v>2019</c:v>
                </c:pt>
                <c:pt idx="2971">
                  <c:v>2019</c:v>
                </c:pt>
                <c:pt idx="2972">
                  <c:v>2019</c:v>
                </c:pt>
                <c:pt idx="2973">
                  <c:v>2019</c:v>
                </c:pt>
                <c:pt idx="2974">
                  <c:v>2019</c:v>
                </c:pt>
                <c:pt idx="2975">
                  <c:v>2019</c:v>
                </c:pt>
                <c:pt idx="2976">
                  <c:v>2019</c:v>
                </c:pt>
                <c:pt idx="2977">
                  <c:v>2019</c:v>
                </c:pt>
                <c:pt idx="2978">
                  <c:v>2019</c:v>
                </c:pt>
                <c:pt idx="2979">
                  <c:v>2019</c:v>
                </c:pt>
                <c:pt idx="2980">
                  <c:v>2019</c:v>
                </c:pt>
                <c:pt idx="2981">
                  <c:v>2019</c:v>
                </c:pt>
                <c:pt idx="2982">
                  <c:v>2019</c:v>
                </c:pt>
                <c:pt idx="2983">
                  <c:v>2019</c:v>
                </c:pt>
                <c:pt idx="2984">
                  <c:v>2019</c:v>
                </c:pt>
                <c:pt idx="2985">
                  <c:v>2019</c:v>
                </c:pt>
                <c:pt idx="2986">
                  <c:v>2019</c:v>
                </c:pt>
                <c:pt idx="2987">
                  <c:v>2019</c:v>
                </c:pt>
                <c:pt idx="2988">
                  <c:v>2019</c:v>
                </c:pt>
                <c:pt idx="2989">
                  <c:v>2019</c:v>
                </c:pt>
                <c:pt idx="2990">
                  <c:v>2019</c:v>
                </c:pt>
                <c:pt idx="2991">
                  <c:v>2019</c:v>
                </c:pt>
                <c:pt idx="2992">
                  <c:v>2019</c:v>
                </c:pt>
                <c:pt idx="2993">
                  <c:v>2019</c:v>
                </c:pt>
                <c:pt idx="2994">
                  <c:v>2019</c:v>
                </c:pt>
                <c:pt idx="2995">
                  <c:v>2019</c:v>
                </c:pt>
                <c:pt idx="2996">
                  <c:v>2019</c:v>
                </c:pt>
                <c:pt idx="2997">
                  <c:v>2019</c:v>
                </c:pt>
                <c:pt idx="2998">
                  <c:v>2019</c:v>
                </c:pt>
                <c:pt idx="2999">
                  <c:v>2019</c:v>
                </c:pt>
                <c:pt idx="3000">
                  <c:v>2019</c:v>
                </c:pt>
                <c:pt idx="3001">
                  <c:v>2019</c:v>
                </c:pt>
                <c:pt idx="3002">
                  <c:v>2019</c:v>
                </c:pt>
                <c:pt idx="3003">
                  <c:v>2019</c:v>
                </c:pt>
                <c:pt idx="3004">
                  <c:v>2019</c:v>
                </c:pt>
                <c:pt idx="3005">
                  <c:v>2019</c:v>
                </c:pt>
                <c:pt idx="3006">
                  <c:v>2019</c:v>
                </c:pt>
                <c:pt idx="3007">
                  <c:v>2019</c:v>
                </c:pt>
                <c:pt idx="3008">
                  <c:v>2019</c:v>
                </c:pt>
                <c:pt idx="3009">
                  <c:v>2019</c:v>
                </c:pt>
                <c:pt idx="3010">
                  <c:v>2019</c:v>
                </c:pt>
                <c:pt idx="3011">
                  <c:v>2019</c:v>
                </c:pt>
                <c:pt idx="3012">
                  <c:v>2019</c:v>
                </c:pt>
                <c:pt idx="3013">
                  <c:v>2019</c:v>
                </c:pt>
                <c:pt idx="3014">
                  <c:v>2019</c:v>
                </c:pt>
                <c:pt idx="3015">
                  <c:v>2019</c:v>
                </c:pt>
                <c:pt idx="3016">
                  <c:v>2019</c:v>
                </c:pt>
                <c:pt idx="3017">
                  <c:v>2019</c:v>
                </c:pt>
                <c:pt idx="3018">
                  <c:v>2019</c:v>
                </c:pt>
                <c:pt idx="3019">
                  <c:v>2019</c:v>
                </c:pt>
                <c:pt idx="3020">
                  <c:v>2019</c:v>
                </c:pt>
                <c:pt idx="3021">
                  <c:v>2019</c:v>
                </c:pt>
                <c:pt idx="3022">
                  <c:v>2020</c:v>
                </c:pt>
                <c:pt idx="3023">
                  <c:v>2020</c:v>
                </c:pt>
                <c:pt idx="3024">
                  <c:v>2020</c:v>
                </c:pt>
                <c:pt idx="3025">
                  <c:v>2020</c:v>
                </c:pt>
                <c:pt idx="3026">
                  <c:v>2020</c:v>
                </c:pt>
                <c:pt idx="3027">
                  <c:v>2020</c:v>
                </c:pt>
                <c:pt idx="3028">
                  <c:v>2020</c:v>
                </c:pt>
                <c:pt idx="3029">
                  <c:v>2020</c:v>
                </c:pt>
                <c:pt idx="3030">
                  <c:v>2020</c:v>
                </c:pt>
                <c:pt idx="3031">
                  <c:v>2020</c:v>
                </c:pt>
                <c:pt idx="3032">
                  <c:v>2020</c:v>
                </c:pt>
                <c:pt idx="3033">
                  <c:v>2020</c:v>
                </c:pt>
                <c:pt idx="3034">
                  <c:v>2020</c:v>
                </c:pt>
                <c:pt idx="3035">
                  <c:v>2020</c:v>
                </c:pt>
                <c:pt idx="3036">
                  <c:v>2020</c:v>
                </c:pt>
                <c:pt idx="3037">
                  <c:v>2020</c:v>
                </c:pt>
                <c:pt idx="3038">
                  <c:v>2020</c:v>
                </c:pt>
                <c:pt idx="3039">
                  <c:v>2020</c:v>
                </c:pt>
                <c:pt idx="3040">
                  <c:v>2020</c:v>
                </c:pt>
                <c:pt idx="3041">
                  <c:v>2020</c:v>
                </c:pt>
                <c:pt idx="3042">
                  <c:v>2020</c:v>
                </c:pt>
                <c:pt idx="3043">
                  <c:v>2020</c:v>
                </c:pt>
                <c:pt idx="3044">
                  <c:v>2020</c:v>
                </c:pt>
                <c:pt idx="3045">
                  <c:v>2020</c:v>
                </c:pt>
                <c:pt idx="3046">
                  <c:v>2020</c:v>
                </c:pt>
                <c:pt idx="3047">
                  <c:v>2020</c:v>
                </c:pt>
                <c:pt idx="3048">
                  <c:v>2020</c:v>
                </c:pt>
                <c:pt idx="3049">
                  <c:v>2020</c:v>
                </c:pt>
                <c:pt idx="3050">
                  <c:v>2020</c:v>
                </c:pt>
                <c:pt idx="3051">
                  <c:v>2020</c:v>
                </c:pt>
                <c:pt idx="3052">
                  <c:v>2020</c:v>
                </c:pt>
                <c:pt idx="3053">
                  <c:v>2020</c:v>
                </c:pt>
                <c:pt idx="3054">
                  <c:v>2020</c:v>
                </c:pt>
                <c:pt idx="3055">
                  <c:v>2020</c:v>
                </c:pt>
                <c:pt idx="3056">
                  <c:v>2020</c:v>
                </c:pt>
                <c:pt idx="3057">
                  <c:v>2020</c:v>
                </c:pt>
                <c:pt idx="3058">
                  <c:v>2020</c:v>
                </c:pt>
                <c:pt idx="3059">
                  <c:v>2020</c:v>
                </c:pt>
                <c:pt idx="3060">
                  <c:v>2020</c:v>
                </c:pt>
                <c:pt idx="3061">
                  <c:v>2020</c:v>
                </c:pt>
                <c:pt idx="3062">
                  <c:v>2020</c:v>
                </c:pt>
                <c:pt idx="3063">
                  <c:v>2020</c:v>
                </c:pt>
                <c:pt idx="3064">
                  <c:v>2020</c:v>
                </c:pt>
                <c:pt idx="3065">
                  <c:v>2020</c:v>
                </c:pt>
                <c:pt idx="3066">
                  <c:v>2020</c:v>
                </c:pt>
                <c:pt idx="3067">
                  <c:v>2020</c:v>
                </c:pt>
                <c:pt idx="3068">
                  <c:v>2020</c:v>
                </c:pt>
                <c:pt idx="3069">
                  <c:v>2020</c:v>
                </c:pt>
                <c:pt idx="3070">
                  <c:v>2020</c:v>
                </c:pt>
                <c:pt idx="3071">
                  <c:v>2020</c:v>
                </c:pt>
                <c:pt idx="3072">
                  <c:v>2020</c:v>
                </c:pt>
                <c:pt idx="3073">
                  <c:v>2020</c:v>
                </c:pt>
                <c:pt idx="3074">
                  <c:v>2020</c:v>
                </c:pt>
                <c:pt idx="3075">
                  <c:v>2020</c:v>
                </c:pt>
                <c:pt idx="3076">
                  <c:v>2020</c:v>
                </c:pt>
                <c:pt idx="3077">
                  <c:v>2020</c:v>
                </c:pt>
                <c:pt idx="3078">
                  <c:v>2020</c:v>
                </c:pt>
                <c:pt idx="3079">
                  <c:v>2020</c:v>
                </c:pt>
                <c:pt idx="3080">
                  <c:v>2020</c:v>
                </c:pt>
                <c:pt idx="3081">
                  <c:v>2020</c:v>
                </c:pt>
                <c:pt idx="3082">
                  <c:v>2020</c:v>
                </c:pt>
                <c:pt idx="3083">
                  <c:v>2020</c:v>
                </c:pt>
                <c:pt idx="3084">
                  <c:v>2020</c:v>
                </c:pt>
                <c:pt idx="3085">
                  <c:v>2020</c:v>
                </c:pt>
                <c:pt idx="3086">
                  <c:v>2020</c:v>
                </c:pt>
                <c:pt idx="3087">
                  <c:v>2020</c:v>
                </c:pt>
                <c:pt idx="3088">
                  <c:v>2020</c:v>
                </c:pt>
                <c:pt idx="3089">
                  <c:v>2020</c:v>
                </c:pt>
                <c:pt idx="3090">
                  <c:v>2020</c:v>
                </c:pt>
                <c:pt idx="3091">
                  <c:v>2020</c:v>
                </c:pt>
                <c:pt idx="3092">
                  <c:v>2020</c:v>
                </c:pt>
                <c:pt idx="3093">
                  <c:v>2020</c:v>
                </c:pt>
                <c:pt idx="3094">
                  <c:v>2020</c:v>
                </c:pt>
                <c:pt idx="3095">
                  <c:v>2020</c:v>
                </c:pt>
                <c:pt idx="3096">
                  <c:v>2020</c:v>
                </c:pt>
                <c:pt idx="3097">
                  <c:v>2020</c:v>
                </c:pt>
                <c:pt idx="3098">
                  <c:v>2020</c:v>
                </c:pt>
                <c:pt idx="3099">
                  <c:v>2020</c:v>
                </c:pt>
                <c:pt idx="3100">
                  <c:v>2020</c:v>
                </c:pt>
                <c:pt idx="3101">
                  <c:v>2020</c:v>
                </c:pt>
                <c:pt idx="3102">
                  <c:v>2020</c:v>
                </c:pt>
                <c:pt idx="3103">
                  <c:v>2020</c:v>
                </c:pt>
                <c:pt idx="3104">
                  <c:v>2020</c:v>
                </c:pt>
                <c:pt idx="3105">
                  <c:v>2020</c:v>
                </c:pt>
                <c:pt idx="3106">
                  <c:v>2020</c:v>
                </c:pt>
                <c:pt idx="3107">
                  <c:v>2020</c:v>
                </c:pt>
                <c:pt idx="3108">
                  <c:v>2020</c:v>
                </c:pt>
                <c:pt idx="3109">
                  <c:v>2020</c:v>
                </c:pt>
                <c:pt idx="3110">
                  <c:v>2020</c:v>
                </c:pt>
                <c:pt idx="3111">
                  <c:v>2020</c:v>
                </c:pt>
                <c:pt idx="3112">
                  <c:v>2020</c:v>
                </c:pt>
                <c:pt idx="3113">
                  <c:v>2020</c:v>
                </c:pt>
                <c:pt idx="3114">
                  <c:v>2020</c:v>
                </c:pt>
                <c:pt idx="3115">
                  <c:v>2020</c:v>
                </c:pt>
                <c:pt idx="3116">
                  <c:v>2020</c:v>
                </c:pt>
                <c:pt idx="3117">
                  <c:v>2020</c:v>
                </c:pt>
                <c:pt idx="3118">
                  <c:v>2020</c:v>
                </c:pt>
                <c:pt idx="3119">
                  <c:v>2020</c:v>
                </c:pt>
                <c:pt idx="3120">
                  <c:v>2020</c:v>
                </c:pt>
                <c:pt idx="3121">
                  <c:v>2020</c:v>
                </c:pt>
                <c:pt idx="3122">
                  <c:v>2020</c:v>
                </c:pt>
                <c:pt idx="3123">
                  <c:v>2020</c:v>
                </c:pt>
                <c:pt idx="3124">
                  <c:v>2020</c:v>
                </c:pt>
                <c:pt idx="3125">
                  <c:v>2020</c:v>
                </c:pt>
                <c:pt idx="3126">
                  <c:v>2020</c:v>
                </c:pt>
                <c:pt idx="3127">
                  <c:v>2020</c:v>
                </c:pt>
                <c:pt idx="3128">
                  <c:v>2020</c:v>
                </c:pt>
                <c:pt idx="3129">
                  <c:v>2020</c:v>
                </c:pt>
                <c:pt idx="3130">
                  <c:v>2020</c:v>
                </c:pt>
                <c:pt idx="3131">
                  <c:v>2020</c:v>
                </c:pt>
                <c:pt idx="3132">
                  <c:v>2020</c:v>
                </c:pt>
                <c:pt idx="3133">
                  <c:v>2020</c:v>
                </c:pt>
                <c:pt idx="3134">
                  <c:v>2020</c:v>
                </c:pt>
                <c:pt idx="3135">
                  <c:v>2020</c:v>
                </c:pt>
                <c:pt idx="3136">
                  <c:v>2020</c:v>
                </c:pt>
                <c:pt idx="3137">
                  <c:v>2020</c:v>
                </c:pt>
                <c:pt idx="3138">
                  <c:v>2020</c:v>
                </c:pt>
                <c:pt idx="3139">
                  <c:v>2020</c:v>
                </c:pt>
                <c:pt idx="3140">
                  <c:v>2020</c:v>
                </c:pt>
                <c:pt idx="3141">
                  <c:v>2020</c:v>
                </c:pt>
                <c:pt idx="3142">
                  <c:v>2020</c:v>
                </c:pt>
                <c:pt idx="3143">
                  <c:v>2020</c:v>
                </c:pt>
                <c:pt idx="3144">
                  <c:v>2020</c:v>
                </c:pt>
                <c:pt idx="3145">
                  <c:v>2020</c:v>
                </c:pt>
                <c:pt idx="3146">
                  <c:v>2020</c:v>
                </c:pt>
                <c:pt idx="3147">
                  <c:v>2020</c:v>
                </c:pt>
                <c:pt idx="3148">
                  <c:v>2020</c:v>
                </c:pt>
                <c:pt idx="3149">
                  <c:v>2020</c:v>
                </c:pt>
                <c:pt idx="3150">
                  <c:v>2020</c:v>
                </c:pt>
                <c:pt idx="3151">
                  <c:v>2020</c:v>
                </c:pt>
                <c:pt idx="3152">
                  <c:v>2020</c:v>
                </c:pt>
                <c:pt idx="3153">
                  <c:v>2020</c:v>
                </c:pt>
                <c:pt idx="3154">
                  <c:v>2020</c:v>
                </c:pt>
                <c:pt idx="3155">
                  <c:v>2020</c:v>
                </c:pt>
                <c:pt idx="3156">
                  <c:v>2020</c:v>
                </c:pt>
                <c:pt idx="3157">
                  <c:v>2020</c:v>
                </c:pt>
                <c:pt idx="3158">
                  <c:v>2020</c:v>
                </c:pt>
                <c:pt idx="3159">
                  <c:v>2020</c:v>
                </c:pt>
                <c:pt idx="3160">
                  <c:v>2020</c:v>
                </c:pt>
                <c:pt idx="3161">
                  <c:v>2020</c:v>
                </c:pt>
                <c:pt idx="3162">
                  <c:v>2020</c:v>
                </c:pt>
                <c:pt idx="3163">
                  <c:v>2020</c:v>
                </c:pt>
                <c:pt idx="3164">
                  <c:v>2020</c:v>
                </c:pt>
                <c:pt idx="3165">
                  <c:v>2020</c:v>
                </c:pt>
                <c:pt idx="3166">
                  <c:v>2020</c:v>
                </c:pt>
                <c:pt idx="3167">
                  <c:v>2020</c:v>
                </c:pt>
                <c:pt idx="3168">
                  <c:v>2020</c:v>
                </c:pt>
                <c:pt idx="3169">
                  <c:v>2020</c:v>
                </c:pt>
                <c:pt idx="3170">
                  <c:v>2020</c:v>
                </c:pt>
                <c:pt idx="3171">
                  <c:v>2020</c:v>
                </c:pt>
                <c:pt idx="3172">
                  <c:v>2020</c:v>
                </c:pt>
                <c:pt idx="3173">
                  <c:v>2020</c:v>
                </c:pt>
                <c:pt idx="3174">
                  <c:v>2020</c:v>
                </c:pt>
                <c:pt idx="3175">
                  <c:v>2020</c:v>
                </c:pt>
                <c:pt idx="3176">
                  <c:v>2020</c:v>
                </c:pt>
                <c:pt idx="3177">
                  <c:v>2020</c:v>
                </c:pt>
                <c:pt idx="3178">
                  <c:v>2020</c:v>
                </c:pt>
                <c:pt idx="3179">
                  <c:v>2020</c:v>
                </c:pt>
                <c:pt idx="3180">
                  <c:v>2020</c:v>
                </c:pt>
                <c:pt idx="3181">
                  <c:v>2020</c:v>
                </c:pt>
                <c:pt idx="3182">
                  <c:v>2020</c:v>
                </c:pt>
                <c:pt idx="3183">
                  <c:v>2020</c:v>
                </c:pt>
                <c:pt idx="3184">
                  <c:v>2020</c:v>
                </c:pt>
                <c:pt idx="3185">
                  <c:v>2020</c:v>
                </c:pt>
                <c:pt idx="3186">
                  <c:v>2020</c:v>
                </c:pt>
                <c:pt idx="3187">
                  <c:v>2020</c:v>
                </c:pt>
                <c:pt idx="3188">
                  <c:v>2020</c:v>
                </c:pt>
                <c:pt idx="3189">
                  <c:v>2020</c:v>
                </c:pt>
                <c:pt idx="3190">
                  <c:v>2020</c:v>
                </c:pt>
                <c:pt idx="3191">
                  <c:v>2020</c:v>
                </c:pt>
                <c:pt idx="3192">
                  <c:v>2020</c:v>
                </c:pt>
                <c:pt idx="3193">
                  <c:v>2020</c:v>
                </c:pt>
                <c:pt idx="3194">
                  <c:v>2020</c:v>
                </c:pt>
                <c:pt idx="3195">
                  <c:v>2020</c:v>
                </c:pt>
                <c:pt idx="3196">
                  <c:v>2020</c:v>
                </c:pt>
                <c:pt idx="3197">
                  <c:v>2020</c:v>
                </c:pt>
                <c:pt idx="3198">
                  <c:v>2020</c:v>
                </c:pt>
                <c:pt idx="3199">
                  <c:v>2020</c:v>
                </c:pt>
                <c:pt idx="3200">
                  <c:v>2020</c:v>
                </c:pt>
                <c:pt idx="3201">
                  <c:v>2020</c:v>
                </c:pt>
                <c:pt idx="3202">
                  <c:v>2020</c:v>
                </c:pt>
                <c:pt idx="3203">
                  <c:v>2020</c:v>
                </c:pt>
                <c:pt idx="3204">
                  <c:v>2020</c:v>
                </c:pt>
                <c:pt idx="3205">
                  <c:v>2020</c:v>
                </c:pt>
                <c:pt idx="3206">
                  <c:v>2020</c:v>
                </c:pt>
                <c:pt idx="3207">
                  <c:v>2020</c:v>
                </c:pt>
                <c:pt idx="3208">
                  <c:v>2020</c:v>
                </c:pt>
                <c:pt idx="3209">
                  <c:v>2020</c:v>
                </c:pt>
                <c:pt idx="3210">
                  <c:v>2020</c:v>
                </c:pt>
                <c:pt idx="3211">
                  <c:v>2020</c:v>
                </c:pt>
                <c:pt idx="3212">
                  <c:v>2020</c:v>
                </c:pt>
                <c:pt idx="3213">
                  <c:v>2020</c:v>
                </c:pt>
                <c:pt idx="3214">
                  <c:v>2020</c:v>
                </c:pt>
                <c:pt idx="3215">
                  <c:v>2020</c:v>
                </c:pt>
                <c:pt idx="3216">
                  <c:v>2020</c:v>
                </c:pt>
                <c:pt idx="3217">
                  <c:v>2020</c:v>
                </c:pt>
                <c:pt idx="3218">
                  <c:v>2020</c:v>
                </c:pt>
                <c:pt idx="3219">
                  <c:v>2020</c:v>
                </c:pt>
                <c:pt idx="3220">
                  <c:v>2020</c:v>
                </c:pt>
                <c:pt idx="3221">
                  <c:v>2020</c:v>
                </c:pt>
                <c:pt idx="3222">
                  <c:v>2020</c:v>
                </c:pt>
                <c:pt idx="3223">
                  <c:v>2020</c:v>
                </c:pt>
                <c:pt idx="3224">
                  <c:v>2020</c:v>
                </c:pt>
                <c:pt idx="3225">
                  <c:v>2020</c:v>
                </c:pt>
                <c:pt idx="3226">
                  <c:v>2020</c:v>
                </c:pt>
                <c:pt idx="3227">
                  <c:v>2020</c:v>
                </c:pt>
                <c:pt idx="3228">
                  <c:v>2020</c:v>
                </c:pt>
                <c:pt idx="3229">
                  <c:v>2020</c:v>
                </c:pt>
                <c:pt idx="3230">
                  <c:v>2020</c:v>
                </c:pt>
                <c:pt idx="3231">
                  <c:v>2020</c:v>
                </c:pt>
                <c:pt idx="3232">
                  <c:v>2020</c:v>
                </c:pt>
                <c:pt idx="3233">
                  <c:v>2020</c:v>
                </c:pt>
                <c:pt idx="3234">
                  <c:v>2020</c:v>
                </c:pt>
                <c:pt idx="3235">
                  <c:v>2020</c:v>
                </c:pt>
                <c:pt idx="3236">
                  <c:v>2020</c:v>
                </c:pt>
                <c:pt idx="3237">
                  <c:v>2020</c:v>
                </c:pt>
                <c:pt idx="3238">
                  <c:v>2020</c:v>
                </c:pt>
                <c:pt idx="3239">
                  <c:v>2020</c:v>
                </c:pt>
                <c:pt idx="3240">
                  <c:v>2020</c:v>
                </c:pt>
                <c:pt idx="3241">
                  <c:v>2020</c:v>
                </c:pt>
                <c:pt idx="3242">
                  <c:v>2020</c:v>
                </c:pt>
                <c:pt idx="3243">
                  <c:v>2020</c:v>
                </c:pt>
                <c:pt idx="3244">
                  <c:v>2020</c:v>
                </c:pt>
                <c:pt idx="3245">
                  <c:v>2020</c:v>
                </c:pt>
                <c:pt idx="3246">
                  <c:v>2020</c:v>
                </c:pt>
                <c:pt idx="3247">
                  <c:v>2020</c:v>
                </c:pt>
                <c:pt idx="3248">
                  <c:v>2020</c:v>
                </c:pt>
                <c:pt idx="3249">
                  <c:v>2020</c:v>
                </c:pt>
                <c:pt idx="3250">
                  <c:v>2020</c:v>
                </c:pt>
                <c:pt idx="3251">
                  <c:v>2020</c:v>
                </c:pt>
                <c:pt idx="3252">
                  <c:v>2020</c:v>
                </c:pt>
                <c:pt idx="3253">
                  <c:v>2020</c:v>
                </c:pt>
                <c:pt idx="3254">
                  <c:v>2020</c:v>
                </c:pt>
                <c:pt idx="3255">
                  <c:v>2020</c:v>
                </c:pt>
                <c:pt idx="3256">
                  <c:v>2020</c:v>
                </c:pt>
                <c:pt idx="3257">
                  <c:v>2020</c:v>
                </c:pt>
                <c:pt idx="3258">
                  <c:v>2020</c:v>
                </c:pt>
                <c:pt idx="3259">
                  <c:v>2020</c:v>
                </c:pt>
                <c:pt idx="3260">
                  <c:v>2020</c:v>
                </c:pt>
                <c:pt idx="3261">
                  <c:v>2020</c:v>
                </c:pt>
                <c:pt idx="3262">
                  <c:v>2020</c:v>
                </c:pt>
                <c:pt idx="3263">
                  <c:v>2020</c:v>
                </c:pt>
                <c:pt idx="3264">
                  <c:v>2020</c:v>
                </c:pt>
                <c:pt idx="3265">
                  <c:v>2020</c:v>
                </c:pt>
                <c:pt idx="3266">
                  <c:v>2020</c:v>
                </c:pt>
                <c:pt idx="3267">
                  <c:v>2020</c:v>
                </c:pt>
                <c:pt idx="3268">
                  <c:v>2020</c:v>
                </c:pt>
                <c:pt idx="3269">
                  <c:v>2020</c:v>
                </c:pt>
                <c:pt idx="3270">
                  <c:v>2020</c:v>
                </c:pt>
                <c:pt idx="3271">
                  <c:v>2020</c:v>
                </c:pt>
                <c:pt idx="3272">
                  <c:v>2020</c:v>
                </c:pt>
                <c:pt idx="3273">
                  <c:v>2020</c:v>
                </c:pt>
                <c:pt idx="3274">
                  <c:v>2020</c:v>
                </c:pt>
                <c:pt idx="3275">
                  <c:v>2021</c:v>
                </c:pt>
                <c:pt idx="3276">
                  <c:v>2021</c:v>
                </c:pt>
                <c:pt idx="3277">
                  <c:v>2021</c:v>
                </c:pt>
                <c:pt idx="3278">
                  <c:v>2021</c:v>
                </c:pt>
                <c:pt idx="3279">
                  <c:v>2021</c:v>
                </c:pt>
                <c:pt idx="3280">
                  <c:v>2021</c:v>
                </c:pt>
                <c:pt idx="3281">
                  <c:v>2021</c:v>
                </c:pt>
                <c:pt idx="3282">
                  <c:v>2021</c:v>
                </c:pt>
                <c:pt idx="3283">
                  <c:v>2021</c:v>
                </c:pt>
                <c:pt idx="3284">
                  <c:v>2021</c:v>
                </c:pt>
                <c:pt idx="3285">
                  <c:v>2021</c:v>
                </c:pt>
                <c:pt idx="3286">
                  <c:v>2021</c:v>
                </c:pt>
                <c:pt idx="3287">
                  <c:v>2021</c:v>
                </c:pt>
                <c:pt idx="3288">
                  <c:v>2021</c:v>
                </c:pt>
                <c:pt idx="3289">
                  <c:v>2021</c:v>
                </c:pt>
                <c:pt idx="3290">
                  <c:v>2021</c:v>
                </c:pt>
                <c:pt idx="3291">
                  <c:v>2021</c:v>
                </c:pt>
                <c:pt idx="3292">
                  <c:v>2021</c:v>
                </c:pt>
                <c:pt idx="3293">
                  <c:v>2021</c:v>
                </c:pt>
                <c:pt idx="3294">
                  <c:v>2021</c:v>
                </c:pt>
                <c:pt idx="3295">
                  <c:v>2021</c:v>
                </c:pt>
                <c:pt idx="3296">
                  <c:v>2021</c:v>
                </c:pt>
                <c:pt idx="3297">
                  <c:v>2021</c:v>
                </c:pt>
                <c:pt idx="3298">
                  <c:v>2021</c:v>
                </c:pt>
                <c:pt idx="3299">
                  <c:v>2021</c:v>
                </c:pt>
                <c:pt idx="3300">
                  <c:v>2021</c:v>
                </c:pt>
                <c:pt idx="3301">
                  <c:v>2021</c:v>
                </c:pt>
                <c:pt idx="3302">
                  <c:v>2021</c:v>
                </c:pt>
                <c:pt idx="3303">
                  <c:v>2021</c:v>
                </c:pt>
                <c:pt idx="3304">
                  <c:v>2021</c:v>
                </c:pt>
                <c:pt idx="3305">
                  <c:v>2021</c:v>
                </c:pt>
                <c:pt idx="3306">
                  <c:v>2021</c:v>
                </c:pt>
                <c:pt idx="3307">
                  <c:v>2021</c:v>
                </c:pt>
                <c:pt idx="3308">
                  <c:v>2021</c:v>
                </c:pt>
                <c:pt idx="3309">
                  <c:v>2021</c:v>
                </c:pt>
                <c:pt idx="3310">
                  <c:v>2021</c:v>
                </c:pt>
                <c:pt idx="3311">
                  <c:v>2021</c:v>
                </c:pt>
                <c:pt idx="3312">
                  <c:v>2021</c:v>
                </c:pt>
                <c:pt idx="3313">
                  <c:v>2021</c:v>
                </c:pt>
                <c:pt idx="3314">
                  <c:v>2021</c:v>
                </c:pt>
                <c:pt idx="3315">
                  <c:v>2021</c:v>
                </c:pt>
                <c:pt idx="3316">
                  <c:v>2021</c:v>
                </c:pt>
                <c:pt idx="3317">
                  <c:v>2021</c:v>
                </c:pt>
                <c:pt idx="3318">
                  <c:v>2021</c:v>
                </c:pt>
                <c:pt idx="3319">
                  <c:v>2021</c:v>
                </c:pt>
                <c:pt idx="3320">
                  <c:v>2021</c:v>
                </c:pt>
                <c:pt idx="3321">
                  <c:v>2021</c:v>
                </c:pt>
                <c:pt idx="3322">
                  <c:v>2021</c:v>
                </c:pt>
                <c:pt idx="3323">
                  <c:v>2021</c:v>
                </c:pt>
                <c:pt idx="3324">
                  <c:v>2021</c:v>
                </c:pt>
                <c:pt idx="3325">
                  <c:v>2021</c:v>
                </c:pt>
                <c:pt idx="3326">
                  <c:v>2021</c:v>
                </c:pt>
                <c:pt idx="3327">
                  <c:v>2021</c:v>
                </c:pt>
                <c:pt idx="3328">
                  <c:v>2021</c:v>
                </c:pt>
                <c:pt idx="3329">
                  <c:v>2021</c:v>
                </c:pt>
                <c:pt idx="3330">
                  <c:v>2021</c:v>
                </c:pt>
                <c:pt idx="3331">
                  <c:v>2021</c:v>
                </c:pt>
                <c:pt idx="3332">
                  <c:v>2021</c:v>
                </c:pt>
                <c:pt idx="3333">
                  <c:v>2021</c:v>
                </c:pt>
                <c:pt idx="3334">
                  <c:v>2021</c:v>
                </c:pt>
                <c:pt idx="3335">
                  <c:v>2021</c:v>
                </c:pt>
                <c:pt idx="3336">
                  <c:v>2021</c:v>
                </c:pt>
                <c:pt idx="3337">
                  <c:v>2021</c:v>
                </c:pt>
                <c:pt idx="3338">
                  <c:v>2021</c:v>
                </c:pt>
                <c:pt idx="3339">
                  <c:v>2021</c:v>
                </c:pt>
                <c:pt idx="3340">
                  <c:v>2021</c:v>
                </c:pt>
                <c:pt idx="3341">
                  <c:v>2021</c:v>
                </c:pt>
                <c:pt idx="3342">
                  <c:v>2021</c:v>
                </c:pt>
                <c:pt idx="3343">
                  <c:v>2021</c:v>
                </c:pt>
                <c:pt idx="3344">
                  <c:v>2021</c:v>
                </c:pt>
                <c:pt idx="3345">
                  <c:v>2021</c:v>
                </c:pt>
                <c:pt idx="3346">
                  <c:v>2021</c:v>
                </c:pt>
                <c:pt idx="3347">
                  <c:v>2021</c:v>
                </c:pt>
                <c:pt idx="3348">
                  <c:v>2021</c:v>
                </c:pt>
                <c:pt idx="3349">
                  <c:v>2021</c:v>
                </c:pt>
                <c:pt idx="3350">
                  <c:v>2021</c:v>
                </c:pt>
                <c:pt idx="3351">
                  <c:v>2021</c:v>
                </c:pt>
                <c:pt idx="3352">
                  <c:v>2021</c:v>
                </c:pt>
                <c:pt idx="3353">
                  <c:v>2021</c:v>
                </c:pt>
                <c:pt idx="3354">
                  <c:v>2021</c:v>
                </c:pt>
                <c:pt idx="3355">
                  <c:v>2021</c:v>
                </c:pt>
                <c:pt idx="3356">
                  <c:v>2021</c:v>
                </c:pt>
                <c:pt idx="3357">
                  <c:v>2021</c:v>
                </c:pt>
                <c:pt idx="3358">
                  <c:v>2021</c:v>
                </c:pt>
                <c:pt idx="3359">
                  <c:v>2021</c:v>
                </c:pt>
                <c:pt idx="3360">
                  <c:v>2021</c:v>
                </c:pt>
                <c:pt idx="3361">
                  <c:v>2021</c:v>
                </c:pt>
                <c:pt idx="3362">
                  <c:v>2021</c:v>
                </c:pt>
                <c:pt idx="3363">
                  <c:v>2021</c:v>
                </c:pt>
                <c:pt idx="3364">
                  <c:v>2021</c:v>
                </c:pt>
                <c:pt idx="3365">
                  <c:v>2021</c:v>
                </c:pt>
                <c:pt idx="3366">
                  <c:v>2021</c:v>
                </c:pt>
                <c:pt idx="3367">
                  <c:v>2021</c:v>
                </c:pt>
                <c:pt idx="3368">
                  <c:v>2021</c:v>
                </c:pt>
                <c:pt idx="3369">
                  <c:v>2021</c:v>
                </c:pt>
                <c:pt idx="3370">
                  <c:v>2021</c:v>
                </c:pt>
                <c:pt idx="3371">
                  <c:v>2021</c:v>
                </c:pt>
                <c:pt idx="3372">
                  <c:v>2021</c:v>
                </c:pt>
                <c:pt idx="3373">
                  <c:v>2021</c:v>
                </c:pt>
                <c:pt idx="3374">
                  <c:v>2021</c:v>
                </c:pt>
                <c:pt idx="3375">
                  <c:v>2021</c:v>
                </c:pt>
                <c:pt idx="3376">
                  <c:v>2021</c:v>
                </c:pt>
                <c:pt idx="3377">
                  <c:v>2021</c:v>
                </c:pt>
                <c:pt idx="3378">
                  <c:v>2021</c:v>
                </c:pt>
                <c:pt idx="3379">
                  <c:v>2021</c:v>
                </c:pt>
                <c:pt idx="3380">
                  <c:v>2021</c:v>
                </c:pt>
                <c:pt idx="3381">
                  <c:v>2021</c:v>
                </c:pt>
                <c:pt idx="3382">
                  <c:v>2021</c:v>
                </c:pt>
                <c:pt idx="3383">
                  <c:v>2021</c:v>
                </c:pt>
                <c:pt idx="3384">
                  <c:v>2021</c:v>
                </c:pt>
                <c:pt idx="3385">
                  <c:v>2021</c:v>
                </c:pt>
                <c:pt idx="3386">
                  <c:v>2021</c:v>
                </c:pt>
                <c:pt idx="3387">
                  <c:v>2021</c:v>
                </c:pt>
                <c:pt idx="3388">
                  <c:v>2021</c:v>
                </c:pt>
                <c:pt idx="3389">
                  <c:v>2021</c:v>
                </c:pt>
                <c:pt idx="3390">
                  <c:v>2021</c:v>
                </c:pt>
                <c:pt idx="3391">
                  <c:v>2021</c:v>
                </c:pt>
                <c:pt idx="3392">
                  <c:v>2021</c:v>
                </c:pt>
                <c:pt idx="3393">
                  <c:v>2021</c:v>
                </c:pt>
                <c:pt idx="3394">
                  <c:v>2021</c:v>
                </c:pt>
                <c:pt idx="3395">
                  <c:v>2021</c:v>
                </c:pt>
                <c:pt idx="3396">
                  <c:v>2021</c:v>
                </c:pt>
                <c:pt idx="3397">
                  <c:v>2021</c:v>
                </c:pt>
                <c:pt idx="3398">
                  <c:v>2021</c:v>
                </c:pt>
                <c:pt idx="3399">
                  <c:v>2021</c:v>
                </c:pt>
                <c:pt idx="3400">
                  <c:v>2021</c:v>
                </c:pt>
                <c:pt idx="3401">
                  <c:v>2021</c:v>
                </c:pt>
                <c:pt idx="3402">
                  <c:v>2021</c:v>
                </c:pt>
                <c:pt idx="3403">
                  <c:v>2021</c:v>
                </c:pt>
                <c:pt idx="3404">
                  <c:v>2021</c:v>
                </c:pt>
                <c:pt idx="3405">
                  <c:v>2021</c:v>
                </c:pt>
                <c:pt idx="3406">
                  <c:v>2021</c:v>
                </c:pt>
                <c:pt idx="3407">
                  <c:v>2021</c:v>
                </c:pt>
                <c:pt idx="3408">
                  <c:v>2021</c:v>
                </c:pt>
                <c:pt idx="3409">
                  <c:v>2021</c:v>
                </c:pt>
                <c:pt idx="3410">
                  <c:v>2021</c:v>
                </c:pt>
                <c:pt idx="3411">
                  <c:v>2021</c:v>
                </c:pt>
                <c:pt idx="3412">
                  <c:v>2021</c:v>
                </c:pt>
                <c:pt idx="3413">
                  <c:v>2021</c:v>
                </c:pt>
                <c:pt idx="3414">
                  <c:v>2021</c:v>
                </c:pt>
                <c:pt idx="3415">
                  <c:v>2021</c:v>
                </c:pt>
                <c:pt idx="3416">
                  <c:v>2021</c:v>
                </c:pt>
                <c:pt idx="3417">
                  <c:v>2021</c:v>
                </c:pt>
                <c:pt idx="3418">
                  <c:v>2021</c:v>
                </c:pt>
                <c:pt idx="3419">
                  <c:v>2021</c:v>
                </c:pt>
                <c:pt idx="3420">
                  <c:v>2021</c:v>
                </c:pt>
                <c:pt idx="3421">
                  <c:v>2021</c:v>
                </c:pt>
                <c:pt idx="3422">
                  <c:v>2021</c:v>
                </c:pt>
                <c:pt idx="3423">
                  <c:v>2021</c:v>
                </c:pt>
                <c:pt idx="3424">
                  <c:v>2021</c:v>
                </c:pt>
                <c:pt idx="3425">
                  <c:v>2021</c:v>
                </c:pt>
                <c:pt idx="3426">
                  <c:v>2021</c:v>
                </c:pt>
                <c:pt idx="3427">
                  <c:v>2021</c:v>
                </c:pt>
                <c:pt idx="3428">
                  <c:v>2021</c:v>
                </c:pt>
                <c:pt idx="3429">
                  <c:v>2021</c:v>
                </c:pt>
                <c:pt idx="3430">
                  <c:v>2021</c:v>
                </c:pt>
                <c:pt idx="3431">
                  <c:v>2021</c:v>
                </c:pt>
                <c:pt idx="3432">
                  <c:v>2021</c:v>
                </c:pt>
                <c:pt idx="3433">
                  <c:v>2021</c:v>
                </c:pt>
                <c:pt idx="3434">
                  <c:v>2021</c:v>
                </c:pt>
                <c:pt idx="3435">
                  <c:v>2021</c:v>
                </c:pt>
                <c:pt idx="3436">
                  <c:v>2021</c:v>
                </c:pt>
                <c:pt idx="3437">
                  <c:v>2021</c:v>
                </c:pt>
                <c:pt idx="3438">
                  <c:v>2021</c:v>
                </c:pt>
                <c:pt idx="3439">
                  <c:v>2021</c:v>
                </c:pt>
                <c:pt idx="3440">
                  <c:v>2021</c:v>
                </c:pt>
                <c:pt idx="3441">
                  <c:v>2021</c:v>
                </c:pt>
                <c:pt idx="3442">
                  <c:v>2021</c:v>
                </c:pt>
                <c:pt idx="3443">
                  <c:v>2021</c:v>
                </c:pt>
                <c:pt idx="3444">
                  <c:v>2021</c:v>
                </c:pt>
                <c:pt idx="3445">
                  <c:v>2021</c:v>
                </c:pt>
                <c:pt idx="3446">
                  <c:v>2021</c:v>
                </c:pt>
                <c:pt idx="3447">
                  <c:v>2021</c:v>
                </c:pt>
                <c:pt idx="3448">
                  <c:v>2021</c:v>
                </c:pt>
                <c:pt idx="3449">
                  <c:v>2021</c:v>
                </c:pt>
                <c:pt idx="3450">
                  <c:v>2021</c:v>
                </c:pt>
                <c:pt idx="3451">
                  <c:v>2021</c:v>
                </c:pt>
                <c:pt idx="3452">
                  <c:v>2021</c:v>
                </c:pt>
                <c:pt idx="3453">
                  <c:v>2021</c:v>
                </c:pt>
                <c:pt idx="3454">
                  <c:v>2021</c:v>
                </c:pt>
                <c:pt idx="3455">
                  <c:v>2021</c:v>
                </c:pt>
                <c:pt idx="3456">
                  <c:v>2021</c:v>
                </c:pt>
                <c:pt idx="3457">
                  <c:v>2021</c:v>
                </c:pt>
                <c:pt idx="3458">
                  <c:v>2021</c:v>
                </c:pt>
                <c:pt idx="3459">
                  <c:v>2021</c:v>
                </c:pt>
                <c:pt idx="3460">
                  <c:v>2021</c:v>
                </c:pt>
                <c:pt idx="3461">
                  <c:v>2021</c:v>
                </c:pt>
                <c:pt idx="3462">
                  <c:v>2021</c:v>
                </c:pt>
                <c:pt idx="3463">
                  <c:v>2021</c:v>
                </c:pt>
                <c:pt idx="3464">
                  <c:v>2021</c:v>
                </c:pt>
                <c:pt idx="3465">
                  <c:v>2021</c:v>
                </c:pt>
                <c:pt idx="3466">
                  <c:v>2021</c:v>
                </c:pt>
                <c:pt idx="3467">
                  <c:v>2021</c:v>
                </c:pt>
                <c:pt idx="3468">
                  <c:v>2021</c:v>
                </c:pt>
                <c:pt idx="3469">
                  <c:v>2021</c:v>
                </c:pt>
                <c:pt idx="3470">
                  <c:v>2021</c:v>
                </c:pt>
                <c:pt idx="3471">
                  <c:v>2021</c:v>
                </c:pt>
                <c:pt idx="3472">
                  <c:v>2021</c:v>
                </c:pt>
                <c:pt idx="3473">
                  <c:v>2021</c:v>
                </c:pt>
                <c:pt idx="3474">
                  <c:v>2021</c:v>
                </c:pt>
                <c:pt idx="3475">
                  <c:v>2021</c:v>
                </c:pt>
                <c:pt idx="3476">
                  <c:v>2021</c:v>
                </c:pt>
                <c:pt idx="3477">
                  <c:v>2021</c:v>
                </c:pt>
                <c:pt idx="3478">
                  <c:v>2021</c:v>
                </c:pt>
                <c:pt idx="3479">
                  <c:v>2021</c:v>
                </c:pt>
                <c:pt idx="3480">
                  <c:v>2021</c:v>
                </c:pt>
                <c:pt idx="3481">
                  <c:v>2021</c:v>
                </c:pt>
                <c:pt idx="3482">
                  <c:v>2021</c:v>
                </c:pt>
                <c:pt idx="3483">
                  <c:v>2021</c:v>
                </c:pt>
                <c:pt idx="3484">
                  <c:v>2021</c:v>
                </c:pt>
                <c:pt idx="3485">
                  <c:v>2021</c:v>
                </c:pt>
                <c:pt idx="3486">
                  <c:v>2021</c:v>
                </c:pt>
                <c:pt idx="3487">
                  <c:v>2021</c:v>
                </c:pt>
                <c:pt idx="3488">
                  <c:v>2021</c:v>
                </c:pt>
                <c:pt idx="3489">
                  <c:v>2021</c:v>
                </c:pt>
                <c:pt idx="3490">
                  <c:v>2021</c:v>
                </c:pt>
                <c:pt idx="3491">
                  <c:v>2021</c:v>
                </c:pt>
                <c:pt idx="3492">
                  <c:v>2021</c:v>
                </c:pt>
                <c:pt idx="3493">
                  <c:v>2021</c:v>
                </c:pt>
                <c:pt idx="3494">
                  <c:v>2021</c:v>
                </c:pt>
                <c:pt idx="3495">
                  <c:v>2021</c:v>
                </c:pt>
                <c:pt idx="3496">
                  <c:v>2021</c:v>
                </c:pt>
                <c:pt idx="3497">
                  <c:v>2021</c:v>
                </c:pt>
                <c:pt idx="3498">
                  <c:v>2021</c:v>
                </c:pt>
                <c:pt idx="3499">
                  <c:v>2021</c:v>
                </c:pt>
                <c:pt idx="3500">
                  <c:v>2021</c:v>
                </c:pt>
                <c:pt idx="3501">
                  <c:v>2021</c:v>
                </c:pt>
                <c:pt idx="3502">
                  <c:v>2021</c:v>
                </c:pt>
                <c:pt idx="3503">
                  <c:v>2021</c:v>
                </c:pt>
                <c:pt idx="3504">
                  <c:v>2021</c:v>
                </c:pt>
                <c:pt idx="3505">
                  <c:v>2021</c:v>
                </c:pt>
                <c:pt idx="3506">
                  <c:v>2021</c:v>
                </c:pt>
                <c:pt idx="3507">
                  <c:v>2021</c:v>
                </c:pt>
                <c:pt idx="3508">
                  <c:v>2021</c:v>
                </c:pt>
                <c:pt idx="3509">
                  <c:v>2021</c:v>
                </c:pt>
                <c:pt idx="3510">
                  <c:v>2021</c:v>
                </c:pt>
                <c:pt idx="3511">
                  <c:v>2021</c:v>
                </c:pt>
                <c:pt idx="3512">
                  <c:v>2021</c:v>
                </c:pt>
                <c:pt idx="3513">
                  <c:v>2021</c:v>
                </c:pt>
                <c:pt idx="3514">
                  <c:v>2021</c:v>
                </c:pt>
                <c:pt idx="3515">
                  <c:v>2021</c:v>
                </c:pt>
                <c:pt idx="3516">
                  <c:v>2021</c:v>
                </c:pt>
                <c:pt idx="3517">
                  <c:v>2021</c:v>
                </c:pt>
                <c:pt idx="3518">
                  <c:v>2021</c:v>
                </c:pt>
                <c:pt idx="3519">
                  <c:v>2021</c:v>
                </c:pt>
                <c:pt idx="3520">
                  <c:v>2021</c:v>
                </c:pt>
                <c:pt idx="3521">
                  <c:v>2021</c:v>
                </c:pt>
                <c:pt idx="3522">
                  <c:v>2021</c:v>
                </c:pt>
                <c:pt idx="3523">
                  <c:v>2021</c:v>
                </c:pt>
                <c:pt idx="3524">
                  <c:v>2021</c:v>
                </c:pt>
                <c:pt idx="3525">
                  <c:v>2021</c:v>
                </c:pt>
                <c:pt idx="3526">
                  <c:v>2021</c:v>
                </c:pt>
              </c:numCache>
            </c:numRef>
          </c:cat>
          <c:val>
            <c:numRef>
              <c:f>TR!$G$2:$G$3528</c:f>
              <c:numCache>
                <c:formatCode>General</c:formatCode>
                <c:ptCount val="3527"/>
                <c:pt idx="0">
                  <c:v>100</c:v>
                </c:pt>
                <c:pt idx="1">
                  <c:v>98.311078965042725</c:v>
                </c:pt>
                <c:pt idx="2">
                  <c:v>98.409239281034402</c:v>
                </c:pt>
                <c:pt idx="3">
                  <c:v>94.177073695383655</c:v>
                </c:pt>
                <c:pt idx="4">
                  <c:v>93.885410746910765</c:v>
                </c:pt>
                <c:pt idx="5">
                  <c:v>91.625844812767411</c:v>
                </c:pt>
                <c:pt idx="6">
                  <c:v>93.491360483192977</c:v>
                </c:pt>
                <c:pt idx="7">
                  <c:v>93.704589112189268</c:v>
                </c:pt>
                <c:pt idx="8">
                  <c:v>91.746079458192625</c:v>
                </c:pt>
                <c:pt idx="9">
                  <c:v>93.489481816858216</c:v>
                </c:pt>
                <c:pt idx="10">
                  <c:v>90.848546616756749</c:v>
                </c:pt>
                <c:pt idx="11">
                  <c:v>89.802599134874157</c:v>
                </c:pt>
                <c:pt idx="12">
                  <c:v>88.355086723934676</c:v>
                </c:pt>
                <c:pt idx="13">
                  <c:v>88.450429040424197</c:v>
                </c:pt>
                <c:pt idx="14">
                  <c:v>86.124640117980249</c:v>
                </c:pt>
                <c:pt idx="15">
                  <c:v>85.833446836091056</c:v>
                </c:pt>
                <c:pt idx="16">
                  <c:v>87.626633852628018</c:v>
                </c:pt>
                <c:pt idx="17">
                  <c:v>85.816069172494451</c:v>
                </c:pt>
                <c:pt idx="18">
                  <c:v>86.57880770441065</c:v>
                </c:pt>
                <c:pt idx="19">
                  <c:v>86.703269349089069</c:v>
                </c:pt>
                <c:pt idx="20">
                  <c:v>86.749766340874615</c:v>
                </c:pt>
                <c:pt idx="21">
                  <c:v>88.328785395247905</c:v>
                </c:pt>
                <c:pt idx="22">
                  <c:v>88.992893944588729</c:v>
                </c:pt>
                <c:pt idx="23">
                  <c:v>87.730899834207705</c:v>
                </c:pt>
                <c:pt idx="24">
                  <c:v>85.09560063311055</c:v>
                </c:pt>
                <c:pt idx="25">
                  <c:v>83.534428908917562</c:v>
                </c:pt>
                <c:pt idx="26">
                  <c:v>84.128087470704543</c:v>
                </c:pt>
                <c:pt idx="27">
                  <c:v>85.108751297453935</c:v>
                </c:pt>
                <c:pt idx="28">
                  <c:v>86.036812466829787</c:v>
                </c:pt>
                <c:pt idx="29">
                  <c:v>85.437517906038494</c:v>
                </c:pt>
                <c:pt idx="30">
                  <c:v>87.480097878516034</c:v>
                </c:pt>
                <c:pt idx="31">
                  <c:v>85.78507117797075</c:v>
                </c:pt>
                <c:pt idx="32">
                  <c:v>85.443153905042806</c:v>
                </c:pt>
                <c:pt idx="33">
                  <c:v>84.716110033487226</c:v>
                </c:pt>
                <c:pt idx="34">
                  <c:v>85.802918508151066</c:v>
                </c:pt>
                <c:pt idx="35">
                  <c:v>84.791256686877986</c:v>
                </c:pt>
                <c:pt idx="36">
                  <c:v>85.134113292973325</c:v>
                </c:pt>
                <c:pt idx="37">
                  <c:v>85.711333524331081</c:v>
                </c:pt>
                <c:pt idx="38">
                  <c:v>85.992194141379031</c:v>
                </c:pt>
                <c:pt idx="39">
                  <c:v>86.422878398624817</c:v>
                </c:pt>
                <c:pt idx="40">
                  <c:v>86.159865111757156</c:v>
                </c:pt>
                <c:pt idx="41">
                  <c:v>83.797911862368906</c:v>
                </c:pt>
                <c:pt idx="42">
                  <c:v>83.222570297345911</c:v>
                </c:pt>
                <c:pt idx="43">
                  <c:v>83.723234875561843</c:v>
                </c:pt>
                <c:pt idx="44">
                  <c:v>84.199476791425766</c:v>
                </c:pt>
                <c:pt idx="45">
                  <c:v>82.227346806502069</c:v>
                </c:pt>
                <c:pt idx="46">
                  <c:v>81.987347182235339</c:v>
                </c:pt>
                <c:pt idx="47">
                  <c:v>80.332711807887577</c:v>
                </c:pt>
                <c:pt idx="48">
                  <c:v>83.594546231630162</c:v>
                </c:pt>
                <c:pt idx="49">
                  <c:v>83.317442947251735</c:v>
                </c:pt>
                <c:pt idx="50">
                  <c:v>84.047774484893168</c:v>
                </c:pt>
                <c:pt idx="51">
                  <c:v>82.292160795051601</c:v>
                </c:pt>
                <c:pt idx="52">
                  <c:v>81.012789021073942</c:v>
                </c:pt>
                <c:pt idx="53">
                  <c:v>84.559241394534027</c:v>
                </c:pt>
                <c:pt idx="54">
                  <c:v>82.376700780116195</c:v>
                </c:pt>
                <c:pt idx="55">
                  <c:v>84.124330138035006</c:v>
                </c:pt>
                <c:pt idx="56">
                  <c:v>87.120802941991485</c:v>
                </c:pt>
                <c:pt idx="57">
                  <c:v>87.608786522447716</c:v>
                </c:pt>
                <c:pt idx="58">
                  <c:v>87.268278249270836</c:v>
                </c:pt>
                <c:pt idx="59">
                  <c:v>85.377870249909577</c:v>
                </c:pt>
                <c:pt idx="60">
                  <c:v>84.882372004114274</c:v>
                </c:pt>
                <c:pt idx="61">
                  <c:v>85.577478547978785</c:v>
                </c:pt>
                <c:pt idx="62">
                  <c:v>89.10984092392809</c:v>
                </c:pt>
                <c:pt idx="63">
                  <c:v>88.789058647266302</c:v>
                </c:pt>
                <c:pt idx="64">
                  <c:v>89.095750926417338</c:v>
                </c:pt>
                <c:pt idx="65">
                  <c:v>89.608626835809261</c:v>
                </c:pt>
                <c:pt idx="66">
                  <c:v>89.366278878624058</c:v>
                </c:pt>
                <c:pt idx="67">
                  <c:v>88.660839669918317</c:v>
                </c:pt>
                <c:pt idx="68">
                  <c:v>87.704128838937237</c:v>
                </c:pt>
                <c:pt idx="69">
                  <c:v>88.990545611670271</c:v>
                </c:pt>
                <c:pt idx="70">
                  <c:v>86.385305071929423</c:v>
                </c:pt>
                <c:pt idx="71">
                  <c:v>86.010980804726728</c:v>
                </c:pt>
                <c:pt idx="72">
                  <c:v>86.193681105783</c:v>
                </c:pt>
                <c:pt idx="73">
                  <c:v>88.698882663197381</c:v>
                </c:pt>
                <c:pt idx="74">
                  <c:v>88.410037714226675</c:v>
                </c:pt>
                <c:pt idx="75">
                  <c:v>91.262792543573326</c:v>
                </c:pt>
                <c:pt idx="76">
                  <c:v>91.87946476796121</c:v>
                </c:pt>
                <c:pt idx="77">
                  <c:v>90.368077701639606</c:v>
                </c:pt>
                <c:pt idx="78">
                  <c:v>91.569015156140651</c:v>
                </c:pt>
                <c:pt idx="79">
                  <c:v>92.42944433746483</c:v>
                </c:pt>
                <c:pt idx="80">
                  <c:v>92.14153872166149</c:v>
                </c:pt>
                <c:pt idx="81">
                  <c:v>92.366509015250074</c:v>
                </c:pt>
                <c:pt idx="82">
                  <c:v>92.86858259321707</c:v>
                </c:pt>
                <c:pt idx="83">
                  <c:v>92.105374394717188</c:v>
                </c:pt>
                <c:pt idx="84">
                  <c:v>95.119224862270272</c:v>
                </c:pt>
                <c:pt idx="85">
                  <c:v>95.187326516905642</c:v>
                </c:pt>
                <c:pt idx="86">
                  <c:v>94.915859231531542</c:v>
                </c:pt>
                <c:pt idx="87">
                  <c:v>95.626464772657883</c:v>
                </c:pt>
                <c:pt idx="88">
                  <c:v>93.744041105219395</c:v>
                </c:pt>
                <c:pt idx="89">
                  <c:v>94.489401973538975</c:v>
                </c:pt>
                <c:pt idx="90">
                  <c:v>94.174255695881499</c:v>
                </c:pt>
                <c:pt idx="91">
                  <c:v>95.938793050813231</c:v>
                </c:pt>
                <c:pt idx="92">
                  <c:v>96.137462015715045</c:v>
                </c:pt>
                <c:pt idx="93">
                  <c:v>95.983881042847685</c:v>
                </c:pt>
                <c:pt idx="94">
                  <c:v>97.625365752852062</c:v>
                </c:pt>
                <c:pt idx="95">
                  <c:v>97.622078086766194</c:v>
                </c:pt>
                <c:pt idx="96">
                  <c:v>96.917108544644165</c:v>
                </c:pt>
                <c:pt idx="97">
                  <c:v>96.15155201322581</c:v>
                </c:pt>
                <c:pt idx="98">
                  <c:v>94.043218719031358</c:v>
                </c:pt>
                <c:pt idx="99">
                  <c:v>94.433511650079609</c:v>
                </c:pt>
                <c:pt idx="100">
                  <c:v>94.147015034027334</c:v>
                </c:pt>
                <c:pt idx="101">
                  <c:v>95.900280390950471</c:v>
                </c:pt>
                <c:pt idx="102">
                  <c:v>96.145446347637815</c:v>
                </c:pt>
                <c:pt idx="103">
                  <c:v>97.058008519751837</c:v>
                </c:pt>
                <c:pt idx="104">
                  <c:v>97.709436071332973</c:v>
                </c:pt>
                <c:pt idx="105">
                  <c:v>96.47280395647131</c:v>
                </c:pt>
                <c:pt idx="106">
                  <c:v>95.990456375019377</c:v>
                </c:pt>
                <c:pt idx="107">
                  <c:v>97.178243165177051</c:v>
                </c:pt>
                <c:pt idx="108">
                  <c:v>98.796244545996785</c:v>
                </c:pt>
                <c:pt idx="109">
                  <c:v>95.684703429035721</c:v>
                </c:pt>
                <c:pt idx="110">
                  <c:v>95.171357853060101</c:v>
                </c:pt>
                <c:pt idx="111">
                  <c:v>94.827561913797382</c:v>
                </c:pt>
                <c:pt idx="112">
                  <c:v>92.509757323276204</c:v>
                </c:pt>
                <c:pt idx="113">
                  <c:v>92.506469657190351</c:v>
                </c:pt>
                <c:pt idx="114">
                  <c:v>94.514763969058365</c:v>
                </c:pt>
                <c:pt idx="115">
                  <c:v>95.416054143163763</c:v>
                </c:pt>
                <c:pt idx="116">
                  <c:v>94.842121577891845</c:v>
                </c:pt>
                <c:pt idx="117">
                  <c:v>93.798052762344014</c:v>
                </c:pt>
                <c:pt idx="118">
                  <c:v>95.316484827421007</c:v>
                </c:pt>
                <c:pt idx="119">
                  <c:v>92.706077955259559</c:v>
                </c:pt>
                <c:pt idx="120">
                  <c:v>91.98091275003874</c:v>
                </c:pt>
                <c:pt idx="121">
                  <c:v>91.521109164604056</c:v>
                </c:pt>
                <c:pt idx="122">
                  <c:v>92.969560908710903</c:v>
                </c:pt>
                <c:pt idx="123">
                  <c:v>89.198138241662235</c:v>
                </c:pt>
                <c:pt idx="124">
                  <c:v>89.214106905507776</c:v>
                </c:pt>
                <c:pt idx="125">
                  <c:v>88.318922396990374</c:v>
                </c:pt>
                <c:pt idx="126">
                  <c:v>89.550388179431422</c:v>
                </c:pt>
                <c:pt idx="127">
                  <c:v>87.311957241554211</c:v>
                </c:pt>
                <c:pt idx="128">
                  <c:v>87.321350573228059</c:v>
                </c:pt>
                <c:pt idx="129">
                  <c:v>87.835165815787377</c:v>
                </c:pt>
                <c:pt idx="130">
                  <c:v>89.967452105750127</c:v>
                </c:pt>
                <c:pt idx="131">
                  <c:v>87.46365954808681</c:v>
                </c:pt>
                <c:pt idx="132">
                  <c:v>88.444323374836216</c:v>
                </c:pt>
                <c:pt idx="133">
                  <c:v>87.064912618532091</c:v>
                </c:pt>
                <c:pt idx="134">
                  <c:v>86.447301060976798</c:v>
                </c:pt>
                <c:pt idx="135">
                  <c:v>86.462800058238656</c:v>
                </c:pt>
                <c:pt idx="136">
                  <c:v>88.651446338244483</c:v>
                </c:pt>
                <c:pt idx="137">
                  <c:v>89.11265892343026</c:v>
                </c:pt>
                <c:pt idx="138">
                  <c:v>87.658571180319086</c:v>
                </c:pt>
                <c:pt idx="139">
                  <c:v>87.491839543108341</c:v>
                </c:pt>
                <c:pt idx="140">
                  <c:v>87.581076194009867</c:v>
                </c:pt>
                <c:pt idx="141">
                  <c:v>88.732228990639541</c:v>
                </c:pt>
                <c:pt idx="142">
                  <c:v>87.358454233339742</c:v>
                </c:pt>
                <c:pt idx="143">
                  <c:v>88.779665315592453</c:v>
                </c:pt>
                <c:pt idx="144">
                  <c:v>86.685891685492464</c:v>
                </c:pt>
                <c:pt idx="145">
                  <c:v>88.731759324055844</c:v>
                </c:pt>
                <c:pt idx="146">
                  <c:v>89.086827261327173</c:v>
                </c:pt>
                <c:pt idx="147">
                  <c:v>88.911171959026277</c:v>
                </c:pt>
                <c:pt idx="148">
                  <c:v>87.829060150199368</c:v>
                </c:pt>
                <c:pt idx="149">
                  <c:v>86.787339667569981</c:v>
                </c:pt>
                <c:pt idx="150">
                  <c:v>89.927530446136288</c:v>
                </c:pt>
                <c:pt idx="151">
                  <c:v>91.153360229573025</c:v>
                </c:pt>
                <c:pt idx="152">
                  <c:v>90.427725357768509</c:v>
                </c:pt>
                <c:pt idx="153">
                  <c:v>92.64689996571434</c:v>
                </c:pt>
                <c:pt idx="154">
                  <c:v>93.368307838265622</c:v>
                </c:pt>
                <c:pt idx="155">
                  <c:v>93.363141505844993</c:v>
                </c:pt>
                <c:pt idx="156">
                  <c:v>93.411986830548997</c:v>
                </c:pt>
                <c:pt idx="157">
                  <c:v>94.495507639126984</c:v>
                </c:pt>
                <c:pt idx="158">
                  <c:v>94.167680363709806</c:v>
                </c:pt>
                <c:pt idx="159">
                  <c:v>92.971439575045665</c:v>
                </c:pt>
                <c:pt idx="160">
                  <c:v>91.835785775677834</c:v>
                </c:pt>
                <c:pt idx="161">
                  <c:v>92.044787405420891</c:v>
                </c:pt>
                <c:pt idx="162">
                  <c:v>91.742791792106772</c:v>
                </c:pt>
                <c:pt idx="163">
                  <c:v>92.932457248599221</c:v>
                </c:pt>
                <c:pt idx="164">
                  <c:v>90.923693270147524</c:v>
                </c:pt>
                <c:pt idx="165">
                  <c:v>90.759779632438935</c:v>
                </c:pt>
                <c:pt idx="166">
                  <c:v>91.450189510466515</c:v>
                </c:pt>
                <c:pt idx="167">
                  <c:v>92.16408271767871</c:v>
                </c:pt>
                <c:pt idx="168">
                  <c:v>90.115397079613174</c:v>
                </c:pt>
                <c:pt idx="169">
                  <c:v>89.037042603455802</c:v>
                </c:pt>
                <c:pt idx="170">
                  <c:v>88.219822747831316</c:v>
                </c:pt>
                <c:pt idx="171">
                  <c:v>85.413564910270196</c:v>
                </c:pt>
                <c:pt idx="172">
                  <c:v>85.098418632612706</c:v>
                </c:pt>
                <c:pt idx="173">
                  <c:v>84.84432901083521</c:v>
                </c:pt>
                <c:pt idx="174">
                  <c:v>82.851533696229041</c:v>
                </c:pt>
                <c:pt idx="175">
                  <c:v>83.647618555587385</c:v>
                </c:pt>
                <c:pt idx="176">
                  <c:v>85.360022919729289</c:v>
                </c:pt>
                <c:pt idx="177">
                  <c:v>85.045815975239165</c:v>
                </c:pt>
                <c:pt idx="178">
                  <c:v>82.077992832887929</c:v>
                </c:pt>
                <c:pt idx="179">
                  <c:v>82.97458634115641</c:v>
                </c:pt>
                <c:pt idx="180">
                  <c:v>78.564417120286294</c:v>
                </c:pt>
                <c:pt idx="181">
                  <c:v>81.692396567676596</c:v>
                </c:pt>
                <c:pt idx="182">
                  <c:v>83.984839162678412</c:v>
                </c:pt>
                <c:pt idx="183">
                  <c:v>80.177252168685442</c:v>
                </c:pt>
                <c:pt idx="184">
                  <c:v>79.333261317790502</c:v>
                </c:pt>
                <c:pt idx="185">
                  <c:v>79.956039207766409</c:v>
                </c:pt>
                <c:pt idx="186">
                  <c:v>81.217563651563751</c:v>
                </c:pt>
                <c:pt idx="187">
                  <c:v>80.472672449827868</c:v>
                </c:pt>
                <c:pt idx="188">
                  <c:v>72.006932278775309</c:v>
                </c:pt>
                <c:pt idx="189">
                  <c:v>76.746807441397351</c:v>
                </c:pt>
                <c:pt idx="190">
                  <c:v>75.263130703513568</c:v>
                </c:pt>
                <c:pt idx="191">
                  <c:v>71.764584321590092</c:v>
                </c:pt>
                <c:pt idx="192">
                  <c:v>70.789086827261329</c:v>
                </c:pt>
                <c:pt idx="193">
                  <c:v>67.927408332824527</c:v>
                </c:pt>
                <c:pt idx="194">
                  <c:v>64.014616024084503</c:v>
                </c:pt>
                <c:pt idx="195">
                  <c:v>64.044674685440796</c:v>
                </c:pt>
                <c:pt idx="196">
                  <c:v>61.372741490815663</c:v>
                </c:pt>
                <c:pt idx="197">
                  <c:v>61.11771253587078</c:v>
                </c:pt>
                <c:pt idx="198">
                  <c:v>68.806154510912705</c:v>
                </c:pt>
                <c:pt idx="199">
                  <c:v>65.681462729608256</c:v>
                </c:pt>
                <c:pt idx="200">
                  <c:v>59.888125419764506</c:v>
                </c:pt>
                <c:pt idx="201">
                  <c:v>63.196456835292622</c:v>
                </c:pt>
                <c:pt idx="202">
                  <c:v>63.136809179163713</c:v>
                </c:pt>
                <c:pt idx="203">
                  <c:v>65.111757163589559</c:v>
                </c:pt>
                <c:pt idx="204">
                  <c:v>61.774776086456221</c:v>
                </c:pt>
                <c:pt idx="205">
                  <c:v>59.544329480501787</c:v>
                </c:pt>
                <c:pt idx="206">
                  <c:v>59.644368462828233</c:v>
                </c:pt>
                <c:pt idx="207">
                  <c:v>57.868559109887883</c:v>
                </c:pt>
                <c:pt idx="208">
                  <c:v>56.304569386192739</c:v>
                </c:pt>
                <c:pt idx="209">
                  <c:v>62.45579263280996</c:v>
                </c:pt>
                <c:pt idx="210">
                  <c:v>62.68076292639855</c:v>
                </c:pt>
                <c:pt idx="211">
                  <c:v>64.212345655818936</c:v>
                </c:pt>
                <c:pt idx="212">
                  <c:v>64.252736982016472</c:v>
                </c:pt>
                <c:pt idx="213">
                  <c:v>64.254145981767536</c:v>
                </c:pt>
                <c:pt idx="214">
                  <c:v>66.355434277206598</c:v>
                </c:pt>
                <c:pt idx="215">
                  <c:v>62.596222941333949</c:v>
                </c:pt>
                <c:pt idx="216">
                  <c:v>59.804055101283595</c:v>
                </c:pt>
                <c:pt idx="217">
                  <c:v>61.235129181793837</c:v>
                </c:pt>
                <c:pt idx="218">
                  <c:v>60.244602356786913</c:v>
                </c:pt>
                <c:pt idx="219">
                  <c:v>59.020651239684952</c:v>
                </c:pt>
                <c:pt idx="220">
                  <c:v>56.12985341705923</c:v>
                </c:pt>
                <c:pt idx="221">
                  <c:v>59.768830107506673</c:v>
                </c:pt>
                <c:pt idx="222">
                  <c:v>56.820263295086818</c:v>
                </c:pt>
                <c:pt idx="223">
                  <c:v>55.487349530568252</c:v>
                </c:pt>
                <c:pt idx="224">
                  <c:v>55.692593827641758</c:v>
                </c:pt>
                <c:pt idx="225">
                  <c:v>52.409154741049335</c:v>
                </c:pt>
                <c:pt idx="226">
                  <c:v>49.948571509085696</c:v>
                </c:pt>
                <c:pt idx="227">
                  <c:v>52.312873091392419</c:v>
                </c:pt>
                <c:pt idx="228">
                  <c:v>55.626840505924847</c:v>
                </c:pt>
                <c:pt idx="229">
                  <c:v>55.059952939408305</c:v>
                </c:pt>
                <c:pt idx="230">
                  <c:v>57.505037174110107</c:v>
                </c:pt>
                <c:pt idx="231">
                  <c:v>57.152787236340927</c:v>
                </c:pt>
                <c:pt idx="232">
                  <c:v>52.593264041856678</c:v>
                </c:pt>
                <c:pt idx="233">
                  <c:v>54.465355044453943</c:v>
                </c:pt>
                <c:pt idx="234">
                  <c:v>56.213454068956445</c:v>
                </c:pt>
                <c:pt idx="235">
                  <c:v>54.359680063123193</c:v>
                </c:pt>
                <c:pt idx="236">
                  <c:v>56.775644969636055</c:v>
                </c:pt>
                <c:pt idx="237">
                  <c:v>59.050709901041245</c:v>
                </c:pt>
                <c:pt idx="238">
                  <c:v>58.4608086719238</c:v>
                </c:pt>
                <c:pt idx="239">
                  <c:v>58.93986858728988</c:v>
                </c:pt>
                <c:pt idx="240">
                  <c:v>56.918893277662185</c:v>
                </c:pt>
                <c:pt idx="241">
                  <c:v>58.181826721210605</c:v>
                </c:pt>
                <c:pt idx="242">
                  <c:v>56.986525265713858</c:v>
                </c:pt>
                <c:pt idx="243">
                  <c:v>59.958105740734645</c:v>
                </c:pt>
                <c:pt idx="244">
                  <c:v>59.110357557170154</c:v>
                </c:pt>
                <c:pt idx="245">
                  <c:v>58.08977207080693</c:v>
                </c:pt>
                <c:pt idx="246">
                  <c:v>58.691884631100386</c:v>
                </c:pt>
                <c:pt idx="247">
                  <c:v>57.340184203234109</c:v>
                </c:pt>
                <c:pt idx="248">
                  <c:v>57.052748254014475</c:v>
                </c:pt>
                <c:pt idx="249">
                  <c:v>57.106290244555389</c:v>
                </c:pt>
                <c:pt idx="250">
                  <c:v>57.161710901431071</c:v>
                </c:pt>
                <c:pt idx="251">
                  <c:v>56.569931005978859</c:v>
                </c:pt>
                <c:pt idx="252">
                  <c:v>57.929146099184194</c:v>
                </c:pt>
                <c:pt idx="253">
                  <c:v>58.426523011314266</c:v>
                </c:pt>
                <c:pt idx="254">
                  <c:v>60.936421234565586</c:v>
                </c:pt>
                <c:pt idx="255">
                  <c:v>60.884288243775742</c:v>
                </c:pt>
                <c:pt idx="256">
                  <c:v>61.461508475133499</c:v>
                </c:pt>
                <c:pt idx="257">
                  <c:v>59.731256780811307</c:v>
                </c:pt>
                <c:pt idx="258">
                  <c:v>60.401940662323817</c:v>
                </c:pt>
                <c:pt idx="259">
                  <c:v>58.979320580320028</c:v>
                </c:pt>
                <c:pt idx="260">
                  <c:v>57.923979766763566</c:v>
                </c:pt>
                <c:pt idx="261">
                  <c:v>57.996778087235867</c:v>
                </c:pt>
                <c:pt idx="262">
                  <c:v>56.105430754707228</c:v>
                </c:pt>
                <c:pt idx="263">
                  <c:v>57.074822583448018</c:v>
                </c:pt>
                <c:pt idx="264">
                  <c:v>57.779792125570062</c:v>
                </c:pt>
                <c:pt idx="265">
                  <c:v>54.812438649802495</c:v>
                </c:pt>
                <c:pt idx="266">
                  <c:v>57.18237623111353</c:v>
                </c:pt>
                <c:pt idx="267">
                  <c:v>56.329931381712115</c:v>
                </c:pt>
                <c:pt idx="268">
                  <c:v>56.706603981833304</c:v>
                </c:pt>
                <c:pt idx="269">
                  <c:v>57.125076907903072</c:v>
                </c:pt>
                <c:pt idx="270">
                  <c:v>57.599909824015938</c:v>
                </c:pt>
                <c:pt idx="271">
                  <c:v>59.60679513613286</c:v>
                </c:pt>
                <c:pt idx="272">
                  <c:v>58.060652742618011</c:v>
                </c:pt>
                <c:pt idx="273">
                  <c:v>56.922180943748032</c:v>
                </c:pt>
                <c:pt idx="274">
                  <c:v>57.67693514374146</c:v>
                </c:pt>
                <c:pt idx="275">
                  <c:v>58.637872973975767</c:v>
                </c:pt>
                <c:pt idx="276">
                  <c:v>58.641630306645311</c:v>
                </c:pt>
                <c:pt idx="277">
                  <c:v>60.074113386906625</c:v>
                </c:pt>
                <c:pt idx="278">
                  <c:v>61.637633444018078</c:v>
                </c:pt>
                <c:pt idx="279">
                  <c:v>61.838181075254681</c:v>
                </c:pt>
                <c:pt idx="280">
                  <c:v>59.314662521076286</c:v>
                </c:pt>
                <c:pt idx="281">
                  <c:v>59.21744153825199</c:v>
                </c:pt>
                <c:pt idx="282">
                  <c:v>59.978771070417103</c:v>
                </c:pt>
                <c:pt idx="283">
                  <c:v>59.691804787781152</c:v>
                </c:pt>
                <c:pt idx="284">
                  <c:v>57.312943541379965</c:v>
                </c:pt>
                <c:pt idx="285">
                  <c:v>57.400771192530421</c:v>
                </c:pt>
                <c:pt idx="286">
                  <c:v>56.392397037343187</c:v>
                </c:pt>
                <c:pt idx="287">
                  <c:v>56.625351662854541</c:v>
                </c:pt>
                <c:pt idx="288">
                  <c:v>54.51748803524378</c:v>
                </c:pt>
                <c:pt idx="289">
                  <c:v>56.568991672811478</c:v>
                </c:pt>
                <c:pt idx="290">
                  <c:v>56.07349342701616</c:v>
                </c:pt>
                <c:pt idx="291">
                  <c:v>54.447038047689944</c:v>
                </c:pt>
                <c:pt idx="292">
                  <c:v>53.958115134066318</c:v>
                </c:pt>
                <c:pt idx="293">
                  <c:v>52.010407811494616</c:v>
                </c:pt>
                <c:pt idx="294">
                  <c:v>52.204849777143203</c:v>
                </c:pt>
                <c:pt idx="295">
                  <c:v>53.637802523988221</c:v>
                </c:pt>
                <c:pt idx="296">
                  <c:v>51.90942949600079</c:v>
                </c:pt>
                <c:pt idx="297">
                  <c:v>51.435066246471628</c:v>
                </c:pt>
                <c:pt idx="298">
                  <c:v>50.433267423456087</c:v>
                </c:pt>
                <c:pt idx="299">
                  <c:v>53.74629550482112</c:v>
                </c:pt>
                <c:pt idx="300">
                  <c:v>54.406646721492415</c:v>
                </c:pt>
                <c:pt idx="301">
                  <c:v>56.279207390673356</c:v>
                </c:pt>
                <c:pt idx="302">
                  <c:v>56.463316691480713</c:v>
                </c:pt>
                <c:pt idx="303">
                  <c:v>55.348797888379039</c:v>
                </c:pt>
                <c:pt idx="304">
                  <c:v>57.606015489603926</c:v>
                </c:pt>
                <c:pt idx="305">
                  <c:v>58.320378363399819</c:v>
                </c:pt>
                <c:pt idx="306">
                  <c:v>58.187462720214924</c:v>
                </c:pt>
                <c:pt idx="307">
                  <c:v>57.365076532169809</c:v>
                </c:pt>
                <c:pt idx="308">
                  <c:v>60.874425245518204</c:v>
                </c:pt>
                <c:pt idx="309">
                  <c:v>59.644368462828233</c:v>
                </c:pt>
                <c:pt idx="310">
                  <c:v>59.758497442665451</c:v>
                </c:pt>
                <c:pt idx="311">
                  <c:v>61.915206394980203</c:v>
                </c:pt>
                <c:pt idx="312">
                  <c:v>60.474738982796104</c:v>
                </c:pt>
                <c:pt idx="313">
                  <c:v>58.993410577830794</c:v>
                </c:pt>
                <c:pt idx="314">
                  <c:v>59.775875106262063</c:v>
                </c:pt>
                <c:pt idx="315">
                  <c:v>60.525462973834877</c:v>
                </c:pt>
                <c:pt idx="316">
                  <c:v>62.544559617127803</c:v>
                </c:pt>
                <c:pt idx="317">
                  <c:v>63.601309430435336</c:v>
                </c:pt>
                <c:pt idx="318">
                  <c:v>63.4641667879972</c:v>
                </c:pt>
                <c:pt idx="319">
                  <c:v>61.642799776438707</c:v>
                </c:pt>
                <c:pt idx="320">
                  <c:v>62.867220560124359</c:v>
                </c:pt>
                <c:pt idx="321">
                  <c:v>64.777824222584385</c:v>
                </c:pt>
                <c:pt idx="322">
                  <c:v>64.60310825345087</c:v>
                </c:pt>
                <c:pt idx="323">
                  <c:v>63.908941042753753</c:v>
                </c:pt>
                <c:pt idx="324">
                  <c:v>63.62901975887317</c:v>
                </c:pt>
                <c:pt idx="325">
                  <c:v>65.391678447470142</c:v>
                </c:pt>
                <c:pt idx="326">
                  <c:v>65.436766439504595</c:v>
                </c:pt>
                <c:pt idx="327">
                  <c:v>63.283814819859387</c:v>
                </c:pt>
                <c:pt idx="328">
                  <c:v>64.235359318419853</c:v>
                </c:pt>
                <c:pt idx="329">
                  <c:v>64.557080928249036</c:v>
                </c:pt>
                <c:pt idx="330">
                  <c:v>64.977432520653593</c:v>
                </c:pt>
                <c:pt idx="331">
                  <c:v>66.372342274219534</c:v>
                </c:pt>
                <c:pt idx="332">
                  <c:v>66.211246636013087</c:v>
                </c:pt>
                <c:pt idx="333">
                  <c:v>65.823302037883309</c:v>
                </c:pt>
                <c:pt idx="334">
                  <c:v>66.818055862143467</c:v>
                </c:pt>
                <c:pt idx="335">
                  <c:v>67.395745760084907</c:v>
                </c:pt>
                <c:pt idx="336">
                  <c:v>67.506117407252589</c:v>
                </c:pt>
                <c:pt idx="337">
                  <c:v>69.021261806243743</c:v>
                </c:pt>
                <c:pt idx="338">
                  <c:v>68.835743505685315</c:v>
                </c:pt>
                <c:pt idx="339">
                  <c:v>68.837152505436393</c:v>
                </c:pt>
                <c:pt idx="340">
                  <c:v>67.193789129097254</c:v>
                </c:pt>
                <c:pt idx="341">
                  <c:v>67.407487424677228</c:v>
                </c:pt>
                <c:pt idx="342">
                  <c:v>67.489209410239667</c:v>
                </c:pt>
                <c:pt idx="343">
                  <c:v>66.602009233645035</c:v>
                </c:pt>
                <c:pt idx="344">
                  <c:v>64.793323219846215</c:v>
                </c:pt>
                <c:pt idx="345">
                  <c:v>65.752852050329466</c:v>
                </c:pt>
                <c:pt idx="346">
                  <c:v>65.53633575524735</c:v>
                </c:pt>
                <c:pt idx="347">
                  <c:v>67.355824100471068</c:v>
                </c:pt>
                <c:pt idx="348">
                  <c:v>67.637154384102715</c:v>
                </c:pt>
                <c:pt idx="349">
                  <c:v>67.430970753861828</c:v>
                </c:pt>
                <c:pt idx="350">
                  <c:v>66.157234978888482</c:v>
                </c:pt>
                <c:pt idx="351">
                  <c:v>65.952930014982357</c:v>
                </c:pt>
                <c:pt idx="352">
                  <c:v>68.344941925726928</c:v>
                </c:pt>
                <c:pt idx="353">
                  <c:v>67.845216680678377</c:v>
                </c:pt>
                <c:pt idx="354">
                  <c:v>68.740401189195794</c:v>
                </c:pt>
                <c:pt idx="355">
                  <c:v>69.478717058759969</c:v>
                </c:pt>
                <c:pt idx="356">
                  <c:v>71.489359703546455</c:v>
                </c:pt>
                <c:pt idx="357">
                  <c:v>71.643880009581196</c:v>
                </c:pt>
                <c:pt idx="358">
                  <c:v>71.413273716988314</c:v>
                </c:pt>
                <c:pt idx="359">
                  <c:v>72.250689235711562</c:v>
                </c:pt>
                <c:pt idx="360">
                  <c:v>72.274172564896176</c:v>
                </c:pt>
                <c:pt idx="361">
                  <c:v>72.045444938638056</c:v>
                </c:pt>
                <c:pt idx="362">
                  <c:v>72.677146493704129</c:v>
                </c:pt>
                <c:pt idx="363">
                  <c:v>72.379847546226927</c:v>
                </c:pt>
                <c:pt idx="364">
                  <c:v>72.465326864458916</c:v>
                </c:pt>
                <c:pt idx="365">
                  <c:v>72.124348924698353</c:v>
                </c:pt>
                <c:pt idx="366">
                  <c:v>70.526543206977365</c:v>
                </c:pt>
                <c:pt idx="367">
                  <c:v>69.862904324220239</c:v>
                </c:pt>
                <c:pt idx="368">
                  <c:v>70.474879882771219</c:v>
                </c:pt>
                <c:pt idx="369">
                  <c:v>70.372962234110005</c:v>
                </c:pt>
                <c:pt idx="370">
                  <c:v>71.217422751588643</c:v>
                </c:pt>
                <c:pt idx="371">
                  <c:v>69.057426133188045</c:v>
                </c:pt>
                <c:pt idx="372">
                  <c:v>68.953160151608373</c:v>
                </c:pt>
                <c:pt idx="373">
                  <c:v>70.049831624529745</c:v>
                </c:pt>
                <c:pt idx="374">
                  <c:v>71.441453712009846</c:v>
                </c:pt>
                <c:pt idx="375">
                  <c:v>71.654682341006122</c:v>
                </c:pt>
                <c:pt idx="376">
                  <c:v>71.830337643307018</c:v>
                </c:pt>
                <c:pt idx="377">
                  <c:v>71.511903699563675</c:v>
                </c:pt>
                <c:pt idx="378">
                  <c:v>71.709633331298107</c:v>
                </c:pt>
                <c:pt idx="379">
                  <c:v>70.012727964418062</c:v>
                </c:pt>
                <c:pt idx="380">
                  <c:v>69.762865341893786</c:v>
                </c:pt>
                <c:pt idx="381">
                  <c:v>68.00913031838698</c:v>
                </c:pt>
                <c:pt idx="382">
                  <c:v>68.33554859405308</c:v>
                </c:pt>
                <c:pt idx="383">
                  <c:v>68.502280231263825</c:v>
                </c:pt>
                <c:pt idx="384">
                  <c:v>68.737583189693623</c:v>
                </c:pt>
                <c:pt idx="385">
                  <c:v>70.092101617062056</c:v>
                </c:pt>
                <c:pt idx="386">
                  <c:v>70.341024906418937</c:v>
                </c:pt>
                <c:pt idx="387">
                  <c:v>72.6719801612835</c:v>
                </c:pt>
                <c:pt idx="388">
                  <c:v>73.538045341611991</c:v>
                </c:pt>
                <c:pt idx="389">
                  <c:v>73.944306936505782</c:v>
                </c:pt>
                <c:pt idx="390">
                  <c:v>74.754481793374879</c:v>
                </c:pt>
                <c:pt idx="391">
                  <c:v>75.190802049624978</c:v>
                </c:pt>
                <c:pt idx="392">
                  <c:v>75.771309947068559</c:v>
                </c:pt>
                <c:pt idx="393">
                  <c:v>77.539604634669843</c:v>
                </c:pt>
                <c:pt idx="394">
                  <c:v>77.420309322412024</c:v>
                </c:pt>
                <c:pt idx="395">
                  <c:v>77.432520653588028</c:v>
                </c:pt>
                <c:pt idx="396">
                  <c:v>77.730758934232583</c:v>
                </c:pt>
                <c:pt idx="397">
                  <c:v>77.448019650849858</c:v>
                </c:pt>
                <c:pt idx="398">
                  <c:v>77.950562895400552</c:v>
                </c:pt>
                <c:pt idx="399">
                  <c:v>77.634946951159364</c:v>
                </c:pt>
                <c:pt idx="400">
                  <c:v>78.841520404664735</c:v>
                </c:pt>
                <c:pt idx="401">
                  <c:v>78.859367734845037</c:v>
                </c:pt>
                <c:pt idx="402">
                  <c:v>78.193850185753135</c:v>
                </c:pt>
                <c:pt idx="403">
                  <c:v>77.51048530648093</c:v>
                </c:pt>
                <c:pt idx="404">
                  <c:v>78.440425142191557</c:v>
                </c:pt>
                <c:pt idx="405">
                  <c:v>78.001756553023</c:v>
                </c:pt>
                <c:pt idx="406">
                  <c:v>77.241836020608972</c:v>
                </c:pt>
                <c:pt idx="407">
                  <c:v>78.453575806534943</c:v>
                </c:pt>
                <c:pt idx="408">
                  <c:v>78.896941061540403</c:v>
                </c:pt>
                <c:pt idx="409">
                  <c:v>78.071736873993146</c:v>
                </c:pt>
                <c:pt idx="410">
                  <c:v>75.809822606931334</c:v>
                </c:pt>
                <c:pt idx="411">
                  <c:v>76.881132084333331</c:v>
                </c:pt>
                <c:pt idx="412">
                  <c:v>77.374281997210176</c:v>
                </c:pt>
                <c:pt idx="413">
                  <c:v>78.227196513195281</c:v>
                </c:pt>
                <c:pt idx="414">
                  <c:v>79.368955978151106</c:v>
                </c:pt>
                <c:pt idx="415">
                  <c:v>79.2238290037902</c:v>
                </c:pt>
                <c:pt idx="416">
                  <c:v>79.472282626563398</c:v>
                </c:pt>
                <c:pt idx="417">
                  <c:v>79.349699648219726</c:v>
                </c:pt>
                <c:pt idx="418">
                  <c:v>79.542262947533544</c:v>
                </c:pt>
                <c:pt idx="419">
                  <c:v>79.653104261284909</c:v>
                </c:pt>
                <c:pt idx="420">
                  <c:v>78.778585082449965</c:v>
                </c:pt>
                <c:pt idx="421">
                  <c:v>77.356434667029873</c:v>
                </c:pt>
                <c:pt idx="422">
                  <c:v>77.283636346557572</c:v>
                </c:pt>
                <c:pt idx="423">
                  <c:v>77.850993579657796</c:v>
                </c:pt>
                <c:pt idx="424">
                  <c:v>79.410756304099721</c:v>
                </c:pt>
                <c:pt idx="425">
                  <c:v>80.222809827303593</c:v>
                </c:pt>
                <c:pt idx="426">
                  <c:v>80.928249036009319</c:v>
                </c:pt>
                <c:pt idx="427">
                  <c:v>81.748756557719673</c:v>
                </c:pt>
                <c:pt idx="428">
                  <c:v>81.71587989686121</c:v>
                </c:pt>
                <c:pt idx="429">
                  <c:v>82.118384159085466</c:v>
                </c:pt>
                <c:pt idx="430">
                  <c:v>82.397835776382351</c:v>
                </c:pt>
                <c:pt idx="431">
                  <c:v>83.571062902445547</c:v>
                </c:pt>
                <c:pt idx="432">
                  <c:v>83.44331359168126</c:v>
                </c:pt>
                <c:pt idx="433">
                  <c:v>83.644800556085229</c:v>
                </c:pt>
                <c:pt idx="434">
                  <c:v>83.951492835236266</c:v>
                </c:pt>
                <c:pt idx="435">
                  <c:v>84.073136480412543</c:v>
                </c:pt>
                <c:pt idx="436">
                  <c:v>83.599712564050776</c:v>
                </c:pt>
                <c:pt idx="437">
                  <c:v>82.896152021679796</c:v>
                </c:pt>
                <c:pt idx="438">
                  <c:v>82.139519155351621</c:v>
                </c:pt>
                <c:pt idx="439">
                  <c:v>83.61615089448</c:v>
                </c:pt>
                <c:pt idx="440">
                  <c:v>83.280808953723749</c:v>
                </c:pt>
                <c:pt idx="441">
                  <c:v>83.3446836091059</c:v>
                </c:pt>
                <c:pt idx="442">
                  <c:v>80.795333392824432</c:v>
                </c:pt>
                <c:pt idx="443">
                  <c:v>80.605118426429073</c:v>
                </c:pt>
                <c:pt idx="444">
                  <c:v>81.248091979503755</c:v>
                </c:pt>
                <c:pt idx="445">
                  <c:v>82.683862725850915</c:v>
                </c:pt>
                <c:pt idx="446">
                  <c:v>82.936073681293649</c:v>
                </c:pt>
                <c:pt idx="447">
                  <c:v>83.292080951732359</c:v>
                </c:pt>
                <c:pt idx="448">
                  <c:v>83.78100386535597</c:v>
                </c:pt>
                <c:pt idx="449">
                  <c:v>83.871649516008588</c:v>
                </c:pt>
                <c:pt idx="450">
                  <c:v>83.904056510283354</c:v>
                </c:pt>
                <c:pt idx="451">
                  <c:v>85.067420638089018</c:v>
                </c:pt>
                <c:pt idx="452">
                  <c:v>85.023741645805643</c:v>
                </c:pt>
                <c:pt idx="453">
                  <c:v>84.342725099451897</c:v>
                </c:pt>
                <c:pt idx="454">
                  <c:v>85.184367617428393</c:v>
                </c:pt>
                <c:pt idx="455">
                  <c:v>85.160414621660081</c:v>
                </c:pt>
                <c:pt idx="456">
                  <c:v>85.035013643814253</c:v>
                </c:pt>
                <c:pt idx="457">
                  <c:v>85.499983561669566</c:v>
                </c:pt>
                <c:pt idx="458">
                  <c:v>85.038301309900106</c:v>
                </c:pt>
                <c:pt idx="459">
                  <c:v>84.704838035478616</c:v>
                </c:pt>
                <c:pt idx="460">
                  <c:v>83.526914243578489</c:v>
                </c:pt>
                <c:pt idx="461">
                  <c:v>81.567934922998163</c:v>
                </c:pt>
                <c:pt idx="462">
                  <c:v>82.990085338418254</c:v>
                </c:pt>
                <c:pt idx="463">
                  <c:v>80.849345049949036</c:v>
                </c:pt>
                <c:pt idx="464">
                  <c:v>81.133023666499156</c:v>
                </c:pt>
                <c:pt idx="465">
                  <c:v>81.438306945899114</c:v>
                </c:pt>
                <c:pt idx="466">
                  <c:v>81.524255930714787</c:v>
                </c:pt>
                <c:pt idx="467">
                  <c:v>83.485113917629874</c:v>
                </c:pt>
                <c:pt idx="468">
                  <c:v>83.960416500326417</c:v>
                </c:pt>
                <c:pt idx="469">
                  <c:v>85.788358844056603</c:v>
                </c:pt>
                <c:pt idx="470">
                  <c:v>86.023192135902718</c:v>
                </c:pt>
                <c:pt idx="471">
                  <c:v>86.49755538543188</c:v>
                </c:pt>
                <c:pt idx="472">
                  <c:v>86.024131469070099</c:v>
                </c:pt>
                <c:pt idx="473">
                  <c:v>86.775598002977688</c:v>
                </c:pt>
                <c:pt idx="474">
                  <c:v>87.697553506765544</c:v>
                </c:pt>
                <c:pt idx="475">
                  <c:v>87.946476796122425</c:v>
                </c:pt>
                <c:pt idx="476">
                  <c:v>87.441585218653273</c:v>
                </c:pt>
                <c:pt idx="477">
                  <c:v>86.056068796761181</c:v>
                </c:pt>
                <c:pt idx="478">
                  <c:v>85.629141872184931</c:v>
                </c:pt>
                <c:pt idx="479">
                  <c:v>87.032975290841037</c:v>
                </c:pt>
                <c:pt idx="480">
                  <c:v>86.708435681509698</c:v>
                </c:pt>
                <c:pt idx="481">
                  <c:v>87.068669951201642</c:v>
                </c:pt>
                <c:pt idx="482">
                  <c:v>85.709924524580003</c:v>
                </c:pt>
                <c:pt idx="483">
                  <c:v>85.805736507653222</c:v>
                </c:pt>
                <c:pt idx="484">
                  <c:v>86.790157667072137</c:v>
                </c:pt>
                <c:pt idx="485">
                  <c:v>86.944208306523194</c:v>
                </c:pt>
                <c:pt idx="486">
                  <c:v>86.560021041062953</c:v>
                </c:pt>
                <c:pt idx="487">
                  <c:v>86.997750297064101</c:v>
                </c:pt>
                <c:pt idx="488">
                  <c:v>86.596655034590938</c:v>
                </c:pt>
                <c:pt idx="489">
                  <c:v>86.06640146160241</c:v>
                </c:pt>
                <c:pt idx="490">
                  <c:v>86.896771981570282</c:v>
                </c:pt>
                <c:pt idx="491">
                  <c:v>87.366438565262513</c:v>
                </c:pt>
                <c:pt idx="492">
                  <c:v>87.012309961158579</c:v>
                </c:pt>
                <c:pt idx="493">
                  <c:v>87.839392815040597</c:v>
                </c:pt>
                <c:pt idx="494">
                  <c:v>87.31101790838683</c:v>
                </c:pt>
                <c:pt idx="495">
                  <c:v>87.437827885983737</c:v>
                </c:pt>
                <c:pt idx="496">
                  <c:v>86.34303507939714</c:v>
                </c:pt>
                <c:pt idx="497">
                  <c:v>87.7553224965597</c:v>
                </c:pt>
                <c:pt idx="498">
                  <c:v>88.797982312356467</c:v>
                </c:pt>
                <c:pt idx="499">
                  <c:v>89.318372887087449</c:v>
                </c:pt>
                <c:pt idx="500">
                  <c:v>89.931287778805824</c:v>
                </c:pt>
                <c:pt idx="501">
                  <c:v>90.798292292301696</c:v>
                </c:pt>
                <c:pt idx="502">
                  <c:v>91.203144887444395</c:v>
                </c:pt>
                <c:pt idx="503">
                  <c:v>90.903967273632446</c:v>
                </c:pt>
                <c:pt idx="504">
                  <c:v>91.225688883461615</c:v>
                </c:pt>
                <c:pt idx="505">
                  <c:v>90.335201040781158</c:v>
                </c:pt>
                <c:pt idx="506">
                  <c:v>91.62396614643265</c:v>
                </c:pt>
                <c:pt idx="507">
                  <c:v>91.708036464913548</c:v>
                </c:pt>
                <c:pt idx="508">
                  <c:v>91.221931550792092</c:v>
                </c:pt>
                <c:pt idx="509">
                  <c:v>91.139270232062259</c:v>
                </c:pt>
                <c:pt idx="510">
                  <c:v>91.909993095901228</c:v>
                </c:pt>
                <c:pt idx="511">
                  <c:v>91.601422150415416</c:v>
                </c:pt>
                <c:pt idx="512">
                  <c:v>90.41410502684144</c:v>
                </c:pt>
                <c:pt idx="513">
                  <c:v>91.596255817994802</c:v>
                </c:pt>
                <c:pt idx="514">
                  <c:v>91.620678480346797</c:v>
                </c:pt>
                <c:pt idx="515">
                  <c:v>90.552187002446956</c:v>
                </c:pt>
                <c:pt idx="516">
                  <c:v>92.055589736845818</c:v>
                </c:pt>
                <c:pt idx="517">
                  <c:v>90.718448973074004</c:v>
                </c:pt>
                <c:pt idx="518">
                  <c:v>89.874458122179064</c:v>
                </c:pt>
                <c:pt idx="519">
                  <c:v>87.166830267193319</c:v>
                </c:pt>
                <c:pt idx="520">
                  <c:v>87.534579202224336</c:v>
                </c:pt>
                <c:pt idx="521">
                  <c:v>87.60596852294556</c:v>
                </c:pt>
                <c:pt idx="522">
                  <c:v>88.336300060586979</c:v>
                </c:pt>
                <c:pt idx="523">
                  <c:v>86.020374136400562</c:v>
                </c:pt>
                <c:pt idx="524">
                  <c:v>84.560180727701407</c:v>
                </c:pt>
                <c:pt idx="525">
                  <c:v>85.515952225515107</c:v>
                </c:pt>
                <c:pt idx="526">
                  <c:v>86.302643753199604</c:v>
                </c:pt>
                <c:pt idx="527">
                  <c:v>86.696694016917391</c:v>
                </c:pt>
                <c:pt idx="528">
                  <c:v>84.184917127331303</c:v>
                </c:pt>
                <c:pt idx="529">
                  <c:v>84.822724347985357</c:v>
                </c:pt>
                <c:pt idx="530">
                  <c:v>84.285425776241439</c:v>
                </c:pt>
                <c:pt idx="531">
                  <c:v>85.206441946861915</c:v>
                </c:pt>
                <c:pt idx="532">
                  <c:v>85.017635980217648</c:v>
                </c:pt>
                <c:pt idx="533">
                  <c:v>86.282448090100829</c:v>
                </c:pt>
                <c:pt idx="534">
                  <c:v>86.446361727809418</c:v>
                </c:pt>
                <c:pt idx="535">
                  <c:v>87.585303193263101</c:v>
                </c:pt>
                <c:pt idx="536">
                  <c:v>88.020684116345791</c:v>
                </c:pt>
                <c:pt idx="537">
                  <c:v>88.638765340484781</c:v>
                </c:pt>
                <c:pt idx="538">
                  <c:v>88.642053006570634</c:v>
                </c:pt>
                <c:pt idx="539">
                  <c:v>88.367767721694364</c:v>
                </c:pt>
                <c:pt idx="540">
                  <c:v>87.210039592892997</c:v>
                </c:pt>
                <c:pt idx="541">
                  <c:v>88.136691762517785</c:v>
                </c:pt>
                <c:pt idx="542">
                  <c:v>88.157357092200243</c:v>
                </c:pt>
                <c:pt idx="543">
                  <c:v>88.437748042664509</c:v>
                </c:pt>
                <c:pt idx="544">
                  <c:v>89.785691137861235</c:v>
                </c:pt>
                <c:pt idx="545">
                  <c:v>90.01958509653997</c:v>
                </c:pt>
                <c:pt idx="546">
                  <c:v>90.040250426222414</c:v>
                </c:pt>
                <c:pt idx="547">
                  <c:v>90.436649022858674</c:v>
                </c:pt>
                <c:pt idx="548">
                  <c:v>91.839073441763702</c:v>
                </c:pt>
                <c:pt idx="549">
                  <c:v>91.957899087437823</c:v>
                </c:pt>
                <c:pt idx="550">
                  <c:v>92.468896330494971</c:v>
                </c:pt>
                <c:pt idx="551">
                  <c:v>93.252769858677325</c:v>
                </c:pt>
                <c:pt idx="552">
                  <c:v>93.566976803167435</c:v>
                </c:pt>
                <c:pt idx="553">
                  <c:v>93.597035464523728</c:v>
                </c:pt>
                <c:pt idx="554">
                  <c:v>93.38615516844591</c:v>
                </c:pt>
                <c:pt idx="555">
                  <c:v>93.976995730730749</c:v>
                </c:pt>
                <c:pt idx="556">
                  <c:v>94.170498363211948</c:v>
                </c:pt>
                <c:pt idx="557">
                  <c:v>94.545761963582052</c:v>
                </c:pt>
                <c:pt idx="558">
                  <c:v>93.9859193958209</c:v>
                </c:pt>
                <c:pt idx="559">
                  <c:v>94.820516915042006</c:v>
                </c:pt>
                <c:pt idx="560">
                  <c:v>95.482277131464372</c:v>
                </c:pt>
                <c:pt idx="561">
                  <c:v>94.932297561960752</c:v>
                </c:pt>
                <c:pt idx="562">
                  <c:v>94.801260585110626</c:v>
                </c:pt>
                <c:pt idx="563">
                  <c:v>94.970340555239829</c:v>
                </c:pt>
                <c:pt idx="564">
                  <c:v>95.388343814725928</c:v>
                </c:pt>
                <c:pt idx="565">
                  <c:v>95.716640756726804</c:v>
                </c:pt>
                <c:pt idx="566">
                  <c:v>95.24885283936932</c:v>
                </c:pt>
                <c:pt idx="567">
                  <c:v>95.308030828914553</c:v>
                </c:pt>
                <c:pt idx="568">
                  <c:v>96.209321003019951</c:v>
                </c:pt>
                <c:pt idx="569">
                  <c:v>96.40986863425654</c:v>
                </c:pt>
                <c:pt idx="570">
                  <c:v>96.183489340916879</c:v>
                </c:pt>
                <c:pt idx="571">
                  <c:v>96.350220978127624</c:v>
                </c:pt>
                <c:pt idx="572">
                  <c:v>97.016677860386906</c:v>
                </c:pt>
                <c:pt idx="573">
                  <c:v>97.081491848936437</c:v>
                </c:pt>
                <c:pt idx="574">
                  <c:v>97.493389442834527</c:v>
                </c:pt>
                <c:pt idx="575">
                  <c:v>98.710295561181113</c:v>
                </c:pt>
                <c:pt idx="576">
                  <c:v>99.187946476796128</c:v>
                </c:pt>
                <c:pt idx="577">
                  <c:v>97.932527698586767</c:v>
                </c:pt>
                <c:pt idx="578">
                  <c:v>97.965874026028928</c:v>
                </c:pt>
                <c:pt idx="579">
                  <c:v>98.455736272819919</c:v>
                </c:pt>
                <c:pt idx="580">
                  <c:v>98.987398845559539</c:v>
                </c:pt>
                <c:pt idx="581">
                  <c:v>99.504501754204682</c:v>
                </c:pt>
                <c:pt idx="582">
                  <c:v>99.999530333416303</c:v>
                </c:pt>
                <c:pt idx="583">
                  <c:v>99.69612572035112</c:v>
                </c:pt>
                <c:pt idx="584">
                  <c:v>97.611745421924979</c:v>
                </c:pt>
                <c:pt idx="585">
                  <c:v>97.677029077058194</c:v>
                </c:pt>
                <c:pt idx="586">
                  <c:v>99.40023577262501</c:v>
                </c:pt>
                <c:pt idx="587">
                  <c:v>97.344035469220387</c:v>
                </c:pt>
                <c:pt idx="588">
                  <c:v>98.850725869705087</c:v>
                </c:pt>
                <c:pt idx="589">
                  <c:v>95.803529074709857</c:v>
                </c:pt>
                <c:pt idx="590">
                  <c:v>95.300985830159163</c:v>
                </c:pt>
                <c:pt idx="591">
                  <c:v>92.162673717927632</c:v>
                </c:pt>
                <c:pt idx="592">
                  <c:v>90.006434432196585</c:v>
                </c:pt>
                <c:pt idx="593">
                  <c:v>94.549049629667891</c:v>
                </c:pt>
                <c:pt idx="594">
                  <c:v>94.445253314671916</c:v>
                </c:pt>
                <c:pt idx="595">
                  <c:v>96.158127345397489</c:v>
                </c:pt>
                <c:pt idx="596">
                  <c:v>94.696524936947256</c:v>
                </c:pt>
                <c:pt idx="597">
                  <c:v>92.826312600684773</c:v>
                </c:pt>
                <c:pt idx="598">
                  <c:v>93.240558527501321</c:v>
                </c:pt>
                <c:pt idx="599">
                  <c:v>91.87946476796121</c:v>
                </c:pt>
                <c:pt idx="600">
                  <c:v>91.218643884706239</c:v>
                </c:pt>
                <c:pt idx="601">
                  <c:v>87.649647515228935</c:v>
                </c:pt>
                <c:pt idx="602">
                  <c:v>88.752424653738316</c:v>
                </c:pt>
                <c:pt idx="603">
                  <c:v>88.390311717711583</c:v>
                </c:pt>
                <c:pt idx="604">
                  <c:v>88.410977047394056</c:v>
                </c:pt>
                <c:pt idx="605">
                  <c:v>87.506868873786502</c:v>
                </c:pt>
                <c:pt idx="606">
                  <c:v>90.736765969838004</c:v>
                </c:pt>
                <c:pt idx="607">
                  <c:v>90.23422272528731</c:v>
                </c:pt>
                <c:pt idx="608">
                  <c:v>89.389292541224989</c:v>
                </c:pt>
                <c:pt idx="609">
                  <c:v>91.591559152157885</c:v>
                </c:pt>
                <c:pt idx="610">
                  <c:v>92.375902346923908</c:v>
                </c:pt>
                <c:pt idx="611">
                  <c:v>89.275633227971454</c:v>
                </c:pt>
                <c:pt idx="612">
                  <c:v>87.624755186293243</c:v>
                </c:pt>
                <c:pt idx="613">
                  <c:v>87.504990207451726</c:v>
                </c:pt>
                <c:pt idx="614">
                  <c:v>86.694345683998918</c:v>
                </c:pt>
                <c:pt idx="615">
                  <c:v>89.188275243404703</c:v>
                </c:pt>
                <c:pt idx="616">
                  <c:v>90.01958509653997</c:v>
                </c:pt>
                <c:pt idx="617">
                  <c:v>89.938332777561214</c:v>
                </c:pt>
                <c:pt idx="618">
                  <c:v>92.472653663164522</c:v>
                </c:pt>
                <c:pt idx="619">
                  <c:v>92.854022929122621</c:v>
                </c:pt>
                <c:pt idx="620">
                  <c:v>93.114218216488112</c:v>
                </c:pt>
                <c:pt idx="621">
                  <c:v>93.252300192093628</c:v>
                </c:pt>
                <c:pt idx="622">
                  <c:v>92.392810343936844</c:v>
                </c:pt>
                <c:pt idx="623">
                  <c:v>91.646979809033553</c:v>
                </c:pt>
                <c:pt idx="624">
                  <c:v>91.351559527891141</c:v>
                </c:pt>
                <c:pt idx="625">
                  <c:v>89.897941451363678</c:v>
                </c:pt>
                <c:pt idx="626">
                  <c:v>89.602051503637554</c:v>
                </c:pt>
                <c:pt idx="627">
                  <c:v>89.479468525293896</c:v>
                </c:pt>
                <c:pt idx="628">
                  <c:v>85.973407478031334</c:v>
                </c:pt>
                <c:pt idx="629">
                  <c:v>84.758849692603221</c:v>
                </c:pt>
                <c:pt idx="630">
                  <c:v>84.528243400010325</c:v>
                </c:pt>
                <c:pt idx="631">
                  <c:v>84.239868117623303</c:v>
                </c:pt>
                <c:pt idx="632">
                  <c:v>84.548908729692798</c:v>
                </c:pt>
                <c:pt idx="633">
                  <c:v>87.232113922326533</c:v>
                </c:pt>
                <c:pt idx="634">
                  <c:v>87.650586848396316</c:v>
                </c:pt>
                <c:pt idx="635">
                  <c:v>88.45371670651005</c:v>
                </c:pt>
                <c:pt idx="636">
                  <c:v>88.763226985163229</c:v>
                </c:pt>
                <c:pt idx="637">
                  <c:v>89.933166445140586</c:v>
                </c:pt>
                <c:pt idx="638">
                  <c:v>90.341776372952836</c:v>
                </c:pt>
                <c:pt idx="639">
                  <c:v>90.479858348558366</c:v>
                </c:pt>
                <c:pt idx="640">
                  <c:v>87.907964136259665</c:v>
                </c:pt>
                <c:pt idx="641">
                  <c:v>88.678217333514937</c:v>
                </c:pt>
                <c:pt idx="642">
                  <c:v>89.72087714931169</c:v>
                </c:pt>
                <c:pt idx="643">
                  <c:v>88.581935683858021</c:v>
                </c:pt>
                <c:pt idx="644">
                  <c:v>90.814260956147223</c:v>
                </c:pt>
                <c:pt idx="645">
                  <c:v>91.412616183771135</c:v>
                </c:pt>
                <c:pt idx="646">
                  <c:v>92.144826387747329</c:v>
                </c:pt>
                <c:pt idx="647">
                  <c:v>92.067331401438111</c:v>
                </c:pt>
                <c:pt idx="648">
                  <c:v>91.278761207418853</c:v>
                </c:pt>
                <c:pt idx="649">
                  <c:v>90.68369364588078</c:v>
                </c:pt>
                <c:pt idx="650">
                  <c:v>90.864045614018607</c:v>
                </c:pt>
                <c:pt idx="651">
                  <c:v>92.583494976915887</c:v>
                </c:pt>
                <c:pt idx="652">
                  <c:v>92.233593372065172</c:v>
                </c:pt>
                <c:pt idx="653">
                  <c:v>93.100128218977346</c:v>
                </c:pt>
                <c:pt idx="654">
                  <c:v>92.893944588736446</c:v>
                </c:pt>
                <c:pt idx="655">
                  <c:v>92.794375272993705</c:v>
                </c:pt>
                <c:pt idx="656">
                  <c:v>93.396957499870837</c:v>
                </c:pt>
                <c:pt idx="657">
                  <c:v>92.622007636778648</c:v>
                </c:pt>
                <c:pt idx="658">
                  <c:v>89.998919766857512</c:v>
                </c:pt>
                <c:pt idx="659">
                  <c:v>89.357355213533907</c:v>
                </c:pt>
                <c:pt idx="660">
                  <c:v>88.705457995369088</c:v>
                </c:pt>
                <c:pt idx="661">
                  <c:v>88.837434305386594</c:v>
                </c:pt>
                <c:pt idx="662">
                  <c:v>90.026630095295346</c:v>
                </c:pt>
                <c:pt idx="663">
                  <c:v>90.298097380669446</c:v>
                </c:pt>
                <c:pt idx="664">
                  <c:v>88.941700286966281</c:v>
                </c:pt>
                <c:pt idx="665">
                  <c:v>89.076024929902246</c:v>
                </c:pt>
                <c:pt idx="666">
                  <c:v>88.227807079754086</c:v>
                </c:pt>
                <c:pt idx="667">
                  <c:v>86.616850697689713</c:v>
                </c:pt>
                <c:pt idx="668">
                  <c:v>87.400254559288356</c:v>
                </c:pt>
                <c:pt idx="669">
                  <c:v>86.333641747723291</c:v>
                </c:pt>
                <c:pt idx="670">
                  <c:v>87.437358219400053</c:v>
                </c:pt>
                <c:pt idx="671">
                  <c:v>86.483465387921115</c:v>
                </c:pt>
                <c:pt idx="672">
                  <c:v>86.258025427748834</c:v>
                </c:pt>
                <c:pt idx="673">
                  <c:v>88.829449973463838</c:v>
                </c:pt>
                <c:pt idx="674">
                  <c:v>89.831248796479386</c:v>
                </c:pt>
                <c:pt idx="675">
                  <c:v>91.288154539092702</c:v>
                </c:pt>
                <c:pt idx="676">
                  <c:v>90.614182991494332</c:v>
                </c:pt>
                <c:pt idx="677">
                  <c:v>91.767684121042464</c:v>
                </c:pt>
                <c:pt idx="678">
                  <c:v>92.068270734605491</c:v>
                </c:pt>
                <c:pt idx="679">
                  <c:v>92.370736014503294</c:v>
                </c:pt>
                <c:pt idx="680">
                  <c:v>93.802279761597234</c:v>
                </c:pt>
                <c:pt idx="681">
                  <c:v>94.139970035271958</c:v>
                </c:pt>
                <c:pt idx="682">
                  <c:v>94.677268607015876</c:v>
                </c:pt>
                <c:pt idx="683">
                  <c:v>95.092453866999819</c:v>
                </c:pt>
                <c:pt idx="684">
                  <c:v>95.469126467120986</c:v>
                </c:pt>
                <c:pt idx="685">
                  <c:v>97.109202177374272</c:v>
                </c:pt>
                <c:pt idx="686">
                  <c:v>97.093703180112428</c:v>
                </c:pt>
                <c:pt idx="687">
                  <c:v>96.786071567794011</c:v>
                </c:pt>
                <c:pt idx="688">
                  <c:v>96.756482573021415</c:v>
                </c:pt>
                <c:pt idx="689">
                  <c:v>98.791547880159868</c:v>
                </c:pt>
                <c:pt idx="690">
                  <c:v>98.164542990930741</c:v>
                </c:pt>
                <c:pt idx="691">
                  <c:v>98.234992978484584</c:v>
                </c:pt>
                <c:pt idx="692">
                  <c:v>98.071549007359678</c:v>
                </c:pt>
                <c:pt idx="693">
                  <c:v>97.532841435864668</c:v>
                </c:pt>
                <c:pt idx="694">
                  <c:v>97.462391448310839</c:v>
                </c:pt>
                <c:pt idx="695">
                  <c:v>96.437109296110691</c:v>
                </c:pt>
                <c:pt idx="696">
                  <c:v>98.844150537533409</c:v>
                </c:pt>
                <c:pt idx="697">
                  <c:v>97.960707693608313</c:v>
                </c:pt>
                <c:pt idx="698">
                  <c:v>98.210100649548878</c:v>
                </c:pt>
                <c:pt idx="699">
                  <c:v>98.962036850040164</c:v>
                </c:pt>
                <c:pt idx="700">
                  <c:v>98.959688517121691</c:v>
                </c:pt>
                <c:pt idx="701">
                  <c:v>99.671233391415441</c:v>
                </c:pt>
                <c:pt idx="702">
                  <c:v>100.43772925600113</c:v>
                </c:pt>
                <c:pt idx="703">
                  <c:v>100.30387427964887</c:v>
                </c:pt>
                <c:pt idx="704">
                  <c:v>102.41408624017809</c:v>
                </c:pt>
                <c:pt idx="705">
                  <c:v>102.72735385150081</c:v>
                </c:pt>
                <c:pt idx="706">
                  <c:v>101.05205314747062</c:v>
                </c:pt>
                <c:pt idx="707">
                  <c:v>101.83404800931817</c:v>
                </c:pt>
                <c:pt idx="708">
                  <c:v>102.04633730514708</c:v>
                </c:pt>
                <c:pt idx="709">
                  <c:v>102.73533818342358</c:v>
                </c:pt>
                <c:pt idx="710">
                  <c:v>103.19138443618874</c:v>
                </c:pt>
                <c:pt idx="711">
                  <c:v>103.46003372206071</c:v>
                </c:pt>
                <c:pt idx="712">
                  <c:v>103.79584532940065</c:v>
                </c:pt>
                <c:pt idx="713">
                  <c:v>103.98934796188186</c:v>
                </c:pt>
                <c:pt idx="714">
                  <c:v>103.73150100743483</c:v>
                </c:pt>
                <c:pt idx="715">
                  <c:v>103.92547330649971</c:v>
                </c:pt>
                <c:pt idx="716">
                  <c:v>105.06300577220232</c:v>
                </c:pt>
                <c:pt idx="717">
                  <c:v>105.40351404537918</c:v>
                </c:pt>
                <c:pt idx="718">
                  <c:v>106.84116345806112</c:v>
                </c:pt>
                <c:pt idx="719">
                  <c:v>106.78809113410388</c:v>
                </c:pt>
                <c:pt idx="720">
                  <c:v>106.9087954461128</c:v>
                </c:pt>
                <c:pt idx="721">
                  <c:v>106.32828754866918</c:v>
                </c:pt>
                <c:pt idx="722">
                  <c:v>106.86229845432729</c:v>
                </c:pt>
                <c:pt idx="723">
                  <c:v>106.14746591394768</c:v>
                </c:pt>
                <c:pt idx="724">
                  <c:v>104.42989521738517</c:v>
                </c:pt>
                <c:pt idx="725">
                  <c:v>104.11380960656031</c:v>
                </c:pt>
                <c:pt idx="726">
                  <c:v>102.30136626009197</c:v>
                </c:pt>
                <c:pt idx="727">
                  <c:v>102.63295086817867</c:v>
                </c:pt>
                <c:pt idx="728">
                  <c:v>104.33220456797719</c:v>
                </c:pt>
                <c:pt idx="729">
                  <c:v>104.41768388620918</c:v>
                </c:pt>
                <c:pt idx="730">
                  <c:v>105.20531474706105</c:v>
                </c:pt>
                <c:pt idx="731">
                  <c:v>103.53189270936561</c:v>
                </c:pt>
                <c:pt idx="732">
                  <c:v>105.67967799659021</c:v>
                </c:pt>
                <c:pt idx="733">
                  <c:v>105.35654738700995</c:v>
                </c:pt>
                <c:pt idx="734">
                  <c:v>104.90237980057957</c:v>
                </c:pt>
                <c:pt idx="735">
                  <c:v>103.5704053692284</c:v>
                </c:pt>
                <c:pt idx="736">
                  <c:v>105.81447230610988</c:v>
                </c:pt>
                <c:pt idx="737">
                  <c:v>106.91490111170081</c:v>
                </c:pt>
                <c:pt idx="738">
                  <c:v>107.20327639408782</c:v>
                </c:pt>
                <c:pt idx="739">
                  <c:v>107.13658373920354</c:v>
                </c:pt>
                <c:pt idx="740">
                  <c:v>107.1140397431863</c:v>
                </c:pt>
                <c:pt idx="741">
                  <c:v>107.67106431144531</c:v>
                </c:pt>
                <c:pt idx="742">
                  <c:v>107.72319730223514</c:v>
                </c:pt>
                <c:pt idx="743">
                  <c:v>108.39951718275198</c:v>
                </c:pt>
                <c:pt idx="744">
                  <c:v>108.01345125095693</c:v>
                </c:pt>
                <c:pt idx="745">
                  <c:v>108.26237454031384</c:v>
                </c:pt>
                <c:pt idx="746">
                  <c:v>107.77298196010652</c:v>
                </c:pt>
                <c:pt idx="747">
                  <c:v>108.53759915835748</c:v>
                </c:pt>
                <c:pt idx="748">
                  <c:v>108.55074982270085</c:v>
                </c:pt>
                <c:pt idx="749">
                  <c:v>108.78323478162851</c:v>
                </c:pt>
                <c:pt idx="750">
                  <c:v>109.34965268156134</c:v>
                </c:pt>
                <c:pt idx="751">
                  <c:v>109.41540600327826</c:v>
                </c:pt>
                <c:pt idx="752">
                  <c:v>109.13924205206725</c:v>
                </c:pt>
                <c:pt idx="753">
                  <c:v>109.11951605555217</c:v>
                </c:pt>
                <c:pt idx="754">
                  <c:v>109.00022074329434</c:v>
                </c:pt>
                <c:pt idx="755">
                  <c:v>109.2068740401189</c:v>
                </c:pt>
                <c:pt idx="756">
                  <c:v>108.91708975798082</c:v>
                </c:pt>
                <c:pt idx="757">
                  <c:v>108.53243282593688</c:v>
                </c:pt>
                <c:pt idx="758">
                  <c:v>110.31951417688582</c:v>
                </c:pt>
                <c:pt idx="759">
                  <c:v>110.18378053419877</c:v>
                </c:pt>
                <c:pt idx="760">
                  <c:v>111.11090237040725</c:v>
                </c:pt>
                <c:pt idx="761">
                  <c:v>111.45986464209059</c:v>
                </c:pt>
                <c:pt idx="762">
                  <c:v>111.42041264906042</c:v>
                </c:pt>
                <c:pt idx="763">
                  <c:v>111.79614591601421</c:v>
                </c:pt>
                <c:pt idx="764">
                  <c:v>112.0089048784268</c:v>
                </c:pt>
                <c:pt idx="765">
                  <c:v>112.79935373878082</c:v>
                </c:pt>
                <c:pt idx="766">
                  <c:v>112.83129106647189</c:v>
                </c:pt>
                <c:pt idx="767">
                  <c:v>113.71285524406223</c:v>
                </c:pt>
                <c:pt idx="768">
                  <c:v>113.9753988643462</c:v>
                </c:pt>
                <c:pt idx="769">
                  <c:v>112.72890375122699</c:v>
                </c:pt>
                <c:pt idx="770">
                  <c:v>111.88491290033204</c:v>
                </c:pt>
                <c:pt idx="771">
                  <c:v>111.01556005391772</c:v>
                </c:pt>
                <c:pt idx="772">
                  <c:v>112.58518577661718</c:v>
                </c:pt>
                <c:pt idx="773">
                  <c:v>112.76318941183654</c:v>
                </c:pt>
                <c:pt idx="774">
                  <c:v>113.26056632396661</c:v>
                </c:pt>
                <c:pt idx="775">
                  <c:v>114.03786451997726</c:v>
                </c:pt>
                <c:pt idx="776">
                  <c:v>111.12828003400385</c:v>
                </c:pt>
                <c:pt idx="777">
                  <c:v>111.68624393543023</c:v>
                </c:pt>
                <c:pt idx="778">
                  <c:v>113.79269856328993</c:v>
                </c:pt>
                <c:pt idx="779">
                  <c:v>113.60389259664565</c:v>
                </c:pt>
                <c:pt idx="780">
                  <c:v>113.71943057623393</c:v>
                </c:pt>
                <c:pt idx="781">
                  <c:v>114.46009477871659</c:v>
                </c:pt>
                <c:pt idx="782">
                  <c:v>115.00866534846912</c:v>
                </c:pt>
                <c:pt idx="783">
                  <c:v>115.71551355692596</c:v>
                </c:pt>
                <c:pt idx="784">
                  <c:v>115.58776424616164</c:v>
                </c:pt>
                <c:pt idx="785">
                  <c:v>115.76341954846254</c:v>
                </c:pt>
                <c:pt idx="786">
                  <c:v>116.49187241976919</c:v>
                </c:pt>
                <c:pt idx="787">
                  <c:v>116.8074883640104</c:v>
                </c:pt>
                <c:pt idx="788">
                  <c:v>116.65484672431042</c:v>
                </c:pt>
                <c:pt idx="789">
                  <c:v>117.4467045844155</c:v>
                </c:pt>
                <c:pt idx="790">
                  <c:v>117.43496291982321</c:v>
                </c:pt>
                <c:pt idx="791">
                  <c:v>117.18510029729896</c:v>
                </c:pt>
                <c:pt idx="792">
                  <c:v>113.78048723211391</c:v>
                </c:pt>
                <c:pt idx="793">
                  <c:v>112.72655541830854</c:v>
                </c:pt>
                <c:pt idx="794">
                  <c:v>113.33242531127152</c:v>
                </c:pt>
                <c:pt idx="795">
                  <c:v>114.9494873589239</c:v>
                </c:pt>
                <c:pt idx="796">
                  <c:v>115.18244198443523</c:v>
                </c:pt>
                <c:pt idx="797">
                  <c:v>113.43199462701428</c:v>
                </c:pt>
                <c:pt idx="798">
                  <c:v>113.9993518601145</c:v>
                </c:pt>
                <c:pt idx="799">
                  <c:v>116.20349713738216</c:v>
                </c:pt>
                <c:pt idx="800">
                  <c:v>115.62533757285702</c:v>
                </c:pt>
                <c:pt idx="801">
                  <c:v>114.06275684891295</c:v>
                </c:pt>
                <c:pt idx="802">
                  <c:v>114.52725710018457</c:v>
                </c:pt>
                <c:pt idx="803">
                  <c:v>113.80678856080068</c:v>
                </c:pt>
                <c:pt idx="804">
                  <c:v>111.92577389311329</c:v>
                </c:pt>
                <c:pt idx="805">
                  <c:v>112.65939309684055</c:v>
                </c:pt>
                <c:pt idx="806">
                  <c:v>112.25594950144891</c:v>
                </c:pt>
                <c:pt idx="807">
                  <c:v>110.7318814373676</c:v>
                </c:pt>
                <c:pt idx="808">
                  <c:v>107.95568226116279</c:v>
                </c:pt>
                <c:pt idx="809">
                  <c:v>109.04718740166356</c:v>
                </c:pt>
                <c:pt idx="810">
                  <c:v>108.84288243775741</c:v>
                </c:pt>
                <c:pt idx="811">
                  <c:v>110.88311407731651</c:v>
                </c:pt>
                <c:pt idx="812">
                  <c:v>110.65062911838885</c:v>
                </c:pt>
                <c:pt idx="813">
                  <c:v>111.26777100936044</c:v>
                </c:pt>
                <c:pt idx="814">
                  <c:v>113.30612398258475</c:v>
                </c:pt>
                <c:pt idx="815">
                  <c:v>113.5155952789115</c:v>
                </c:pt>
                <c:pt idx="816">
                  <c:v>112.86557672708145</c:v>
                </c:pt>
                <c:pt idx="817">
                  <c:v>113.97211119826034</c:v>
                </c:pt>
                <c:pt idx="818">
                  <c:v>114.51034910317166</c:v>
                </c:pt>
                <c:pt idx="819">
                  <c:v>114.63152308176426</c:v>
                </c:pt>
                <c:pt idx="820">
                  <c:v>114.82408638107809</c:v>
                </c:pt>
                <c:pt idx="821">
                  <c:v>114.42205178543749</c:v>
                </c:pt>
                <c:pt idx="822">
                  <c:v>114.09516384318772</c:v>
                </c:pt>
                <c:pt idx="823">
                  <c:v>114.31402847118829</c:v>
                </c:pt>
                <c:pt idx="824">
                  <c:v>114.34032979987508</c:v>
                </c:pt>
                <c:pt idx="825">
                  <c:v>113.76780623435423</c:v>
                </c:pt>
                <c:pt idx="826">
                  <c:v>113.44702395769244</c:v>
                </c:pt>
                <c:pt idx="827">
                  <c:v>112.65281776466887</c:v>
                </c:pt>
                <c:pt idx="828">
                  <c:v>113.55316860560687</c:v>
                </c:pt>
                <c:pt idx="829">
                  <c:v>113.28968565215554</c:v>
                </c:pt>
                <c:pt idx="830">
                  <c:v>113.10980335060141</c:v>
                </c:pt>
                <c:pt idx="831">
                  <c:v>112.36256381594704</c:v>
                </c:pt>
                <c:pt idx="832">
                  <c:v>113.06988169098756</c:v>
                </c:pt>
                <c:pt idx="833">
                  <c:v>115.56944724939765</c:v>
                </c:pt>
                <c:pt idx="834">
                  <c:v>116.52709741354612</c:v>
                </c:pt>
                <c:pt idx="835">
                  <c:v>116.84177402461992</c:v>
                </c:pt>
                <c:pt idx="836">
                  <c:v>117.44529558466445</c:v>
                </c:pt>
                <c:pt idx="837">
                  <c:v>118.30619443257231</c:v>
                </c:pt>
                <c:pt idx="838">
                  <c:v>118.13523579610833</c:v>
                </c:pt>
                <c:pt idx="839">
                  <c:v>117.853435845893</c:v>
                </c:pt>
                <c:pt idx="840">
                  <c:v>117.86142017781576</c:v>
                </c:pt>
                <c:pt idx="841">
                  <c:v>117.30063827688724</c:v>
                </c:pt>
                <c:pt idx="842">
                  <c:v>117.08553098155619</c:v>
                </c:pt>
                <c:pt idx="843">
                  <c:v>116.48247908809537</c:v>
                </c:pt>
                <c:pt idx="844">
                  <c:v>116.87418101889469</c:v>
                </c:pt>
                <c:pt idx="845">
                  <c:v>117.26071661727337</c:v>
                </c:pt>
                <c:pt idx="846">
                  <c:v>118.26016710737048</c:v>
                </c:pt>
                <c:pt idx="847">
                  <c:v>117.36873993152261</c:v>
                </c:pt>
                <c:pt idx="848">
                  <c:v>118.09672313624557</c:v>
                </c:pt>
                <c:pt idx="849">
                  <c:v>116.69148071783839</c:v>
                </c:pt>
                <c:pt idx="850">
                  <c:v>114.66346040945533</c:v>
                </c:pt>
                <c:pt idx="851">
                  <c:v>115.00584734896697</c:v>
                </c:pt>
                <c:pt idx="852">
                  <c:v>115.96443684628281</c:v>
                </c:pt>
                <c:pt idx="853">
                  <c:v>116.30259678654124</c:v>
                </c:pt>
                <c:pt idx="854">
                  <c:v>115.410230277526</c:v>
                </c:pt>
                <c:pt idx="855">
                  <c:v>113.71332491064594</c:v>
                </c:pt>
                <c:pt idx="856">
                  <c:v>113.06377602539956</c:v>
                </c:pt>
                <c:pt idx="857">
                  <c:v>113.44561495794134</c:v>
                </c:pt>
                <c:pt idx="858">
                  <c:v>114.18111282800341</c:v>
                </c:pt>
                <c:pt idx="859">
                  <c:v>114.68788307180733</c:v>
                </c:pt>
                <c:pt idx="860">
                  <c:v>116.47731275567475</c:v>
                </c:pt>
                <c:pt idx="861">
                  <c:v>114.05852984965972</c:v>
                </c:pt>
                <c:pt idx="862">
                  <c:v>114.26659214623538</c:v>
                </c:pt>
                <c:pt idx="863">
                  <c:v>112.57861044444549</c:v>
                </c:pt>
                <c:pt idx="864">
                  <c:v>111.70315193244316</c:v>
                </c:pt>
                <c:pt idx="865">
                  <c:v>111.43215431365272</c:v>
                </c:pt>
                <c:pt idx="866">
                  <c:v>110.65109878497255</c:v>
                </c:pt>
                <c:pt idx="867">
                  <c:v>110.83614741894728</c:v>
                </c:pt>
                <c:pt idx="868">
                  <c:v>109.08945739419585</c:v>
                </c:pt>
                <c:pt idx="869">
                  <c:v>109.15521071591276</c:v>
                </c:pt>
                <c:pt idx="870">
                  <c:v>110.53368213904949</c:v>
                </c:pt>
                <c:pt idx="871">
                  <c:v>108.50378316433165</c:v>
                </c:pt>
                <c:pt idx="872">
                  <c:v>108.05759990982402</c:v>
                </c:pt>
                <c:pt idx="873">
                  <c:v>107.71521297031236</c:v>
                </c:pt>
                <c:pt idx="874">
                  <c:v>108.27505553807353</c:v>
                </c:pt>
                <c:pt idx="875">
                  <c:v>110.60601079293808</c:v>
                </c:pt>
                <c:pt idx="876">
                  <c:v>109.82072826500466</c:v>
                </c:pt>
                <c:pt idx="877">
                  <c:v>110.76851543089559</c:v>
                </c:pt>
                <c:pt idx="878">
                  <c:v>108.90253009388633</c:v>
                </c:pt>
                <c:pt idx="879">
                  <c:v>110.63043345529009</c:v>
                </c:pt>
                <c:pt idx="880">
                  <c:v>112.27661483113138</c:v>
                </c:pt>
                <c:pt idx="881">
                  <c:v>112.70307208912391</c:v>
                </c:pt>
                <c:pt idx="882">
                  <c:v>114.20788382327385</c:v>
                </c:pt>
                <c:pt idx="883">
                  <c:v>116.00247983956189</c:v>
                </c:pt>
                <c:pt idx="884">
                  <c:v>116.49938708510828</c:v>
                </c:pt>
                <c:pt idx="885">
                  <c:v>116.86150002113497</c:v>
                </c:pt>
                <c:pt idx="886">
                  <c:v>118.54713339000644</c:v>
                </c:pt>
                <c:pt idx="887">
                  <c:v>118.20333745074372</c:v>
                </c:pt>
                <c:pt idx="888">
                  <c:v>116.06071849593972</c:v>
                </c:pt>
                <c:pt idx="889">
                  <c:v>115.16600365400602</c:v>
                </c:pt>
                <c:pt idx="890">
                  <c:v>115.59058224566378</c:v>
                </c:pt>
                <c:pt idx="891">
                  <c:v>114.24592681655292</c:v>
                </c:pt>
                <c:pt idx="892">
                  <c:v>115.79911420882314</c:v>
                </c:pt>
                <c:pt idx="893">
                  <c:v>115.17727565201463</c:v>
                </c:pt>
                <c:pt idx="894">
                  <c:v>117.83840651521484</c:v>
                </c:pt>
                <c:pt idx="895">
                  <c:v>117.32881827190877</c:v>
                </c:pt>
                <c:pt idx="896">
                  <c:v>118.13852346219417</c:v>
                </c:pt>
                <c:pt idx="897">
                  <c:v>119.37985224289278</c:v>
                </c:pt>
                <c:pt idx="898">
                  <c:v>119.11683895602509</c:v>
                </c:pt>
                <c:pt idx="899">
                  <c:v>119.37985224289278</c:v>
                </c:pt>
                <c:pt idx="900">
                  <c:v>116.31903511697045</c:v>
                </c:pt>
                <c:pt idx="901">
                  <c:v>116.55058074273073</c:v>
                </c:pt>
                <c:pt idx="902">
                  <c:v>116.11050315381111</c:v>
                </c:pt>
                <c:pt idx="903">
                  <c:v>115.67981889656534</c:v>
                </c:pt>
                <c:pt idx="904">
                  <c:v>112.67254376118392</c:v>
                </c:pt>
                <c:pt idx="905">
                  <c:v>113.70956757797639</c:v>
                </c:pt>
                <c:pt idx="906">
                  <c:v>108.52585749376516</c:v>
                </c:pt>
                <c:pt idx="907">
                  <c:v>107.89556493845021</c:v>
                </c:pt>
                <c:pt idx="908">
                  <c:v>101.31036976850135</c:v>
                </c:pt>
                <c:pt idx="909">
                  <c:v>106.25220156211105</c:v>
                </c:pt>
                <c:pt idx="910">
                  <c:v>101.93972299064893</c:v>
                </c:pt>
                <c:pt idx="911">
                  <c:v>106.56359050709901</c:v>
                </c:pt>
                <c:pt idx="912">
                  <c:v>107.30143671007953</c:v>
                </c:pt>
                <c:pt idx="913">
                  <c:v>108.87857709811803</c:v>
                </c:pt>
                <c:pt idx="914">
                  <c:v>107.9801049235148</c:v>
                </c:pt>
                <c:pt idx="915">
                  <c:v>107.36014503304105</c:v>
                </c:pt>
                <c:pt idx="916">
                  <c:v>102.01674831037447</c:v>
                </c:pt>
                <c:pt idx="917">
                  <c:v>100.30669227915101</c:v>
                </c:pt>
                <c:pt idx="918">
                  <c:v>100.62700488922913</c:v>
                </c:pt>
                <c:pt idx="919">
                  <c:v>104.78731148757497</c:v>
                </c:pt>
                <c:pt idx="920">
                  <c:v>105.58198734718222</c:v>
                </c:pt>
                <c:pt idx="921">
                  <c:v>103.76907433413021</c:v>
                </c:pt>
                <c:pt idx="922">
                  <c:v>106.41517586665228</c:v>
                </c:pt>
                <c:pt idx="923">
                  <c:v>109.47458399282351</c:v>
                </c:pt>
                <c:pt idx="924">
                  <c:v>110.15137353992399</c:v>
                </c:pt>
                <c:pt idx="925">
                  <c:v>110.31904451030215</c:v>
                </c:pt>
                <c:pt idx="926">
                  <c:v>109.23787203464261</c:v>
                </c:pt>
                <c:pt idx="927">
                  <c:v>106.716232146799</c:v>
                </c:pt>
                <c:pt idx="928">
                  <c:v>106.70496014879036</c:v>
                </c:pt>
                <c:pt idx="929">
                  <c:v>109.47693232574194</c:v>
                </c:pt>
                <c:pt idx="930">
                  <c:v>109.01196240788664</c:v>
                </c:pt>
                <c:pt idx="931">
                  <c:v>106.51944184823195</c:v>
                </c:pt>
                <c:pt idx="932">
                  <c:v>107.91435160179788</c:v>
                </c:pt>
                <c:pt idx="933">
                  <c:v>109.33321435113213</c:v>
                </c:pt>
                <c:pt idx="934">
                  <c:v>110.91693007134236</c:v>
                </c:pt>
                <c:pt idx="935">
                  <c:v>112.58236777711504</c:v>
                </c:pt>
                <c:pt idx="936">
                  <c:v>113.54377527393302</c:v>
                </c:pt>
                <c:pt idx="937">
                  <c:v>113.67528191736686</c:v>
                </c:pt>
                <c:pt idx="938">
                  <c:v>113.04170169596604</c:v>
                </c:pt>
                <c:pt idx="939">
                  <c:v>111.19403335572078</c:v>
                </c:pt>
                <c:pt idx="940">
                  <c:v>107.56491966353086</c:v>
                </c:pt>
                <c:pt idx="941">
                  <c:v>108.66159113645224</c:v>
                </c:pt>
                <c:pt idx="942">
                  <c:v>110.01188256456741</c:v>
                </c:pt>
                <c:pt idx="943">
                  <c:v>110.96060906362572</c:v>
                </c:pt>
                <c:pt idx="944">
                  <c:v>109.35012234814505</c:v>
                </c:pt>
                <c:pt idx="945">
                  <c:v>108.2097718829403</c:v>
                </c:pt>
                <c:pt idx="946">
                  <c:v>105.32930672515579</c:v>
                </c:pt>
                <c:pt idx="947">
                  <c:v>102.67428152754361</c:v>
                </c:pt>
                <c:pt idx="948">
                  <c:v>104.86433680730048</c:v>
                </c:pt>
                <c:pt idx="949">
                  <c:v>107.50433267423456</c:v>
                </c:pt>
                <c:pt idx="950">
                  <c:v>109.23881136781</c:v>
                </c:pt>
                <c:pt idx="951">
                  <c:v>108.50237416458054</c:v>
                </c:pt>
                <c:pt idx="952">
                  <c:v>112.24045050418707</c:v>
                </c:pt>
                <c:pt idx="953">
                  <c:v>113.04170169596604</c:v>
                </c:pt>
                <c:pt idx="954">
                  <c:v>113.64569292259425</c:v>
                </c:pt>
                <c:pt idx="955">
                  <c:v>114.6160240845024</c:v>
                </c:pt>
                <c:pt idx="956">
                  <c:v>116.83566835903191</c:v>
                </c:pt>
                <c:pt idx="957">
                  <c:v>114.98565168586819</c:v>
                </c:pt>
                <c:pt idx="958">
                  <c:v>116.48764542051597</c:v>
                </c:pt>
                <c:pt idx="959">
                  <c:v>114.12146517187449</c:v>
                </c:pt>
                <c:pt idx="960">
                  <c:v>113.60342293006194</c:v>
                </c:pt>
                <c:pt idx="961">
                  <c:v>115.06361633876112</c:v>
                </c:pt>
                <c:pt idx="962">
                  <c:v>117.45421924975462</c:v>
                </c:pt>
                <c:pt idx="963">
                  <c:v>115.06267700559374</c:v>
                </c:pt>
                <c:pt idx="964">
                  <c:v>115.0096046816365</c:v>
                </c:pt>
                <c:pt idx="965">
                  <c:v>118.21320044900125</c:v>
                </c:pt>
                <c:pt idx="966">
                  <c:v>118.29022576872677</c:v>
                </c:pt>
                <c:pt idx="967">
                  <c:v>116.26314479351107</c:v>
                </c:pt>
                <c:pt idx="968">
                  <c:v>113.22675032994076</c:v>
                </c:pt>
                <c:pt idx="969">
                  <c:v>114.20976248960861</c:v>
                </c:pt>
                <c:pt idx="970">
                  <c:v>116.69242005100577</c:v>
                </c:pt>
                <c:pt idx="971">
                  <c:v>116.13116848349357</c:v>
                </c:pt>
                <c:pt idx="972">
                  <c:v>116.85868202163283</c:v>
                </c:pt>
                <c:pt idx="973">
                  <c:v>118.29257410164524</c:v>
                </c:pt>
                <c:pt idx="974">
                  <c:v>114.06792318133357</c:v>
                </c:pt>
                <c:pt idx="975">
                  <c:v>113.96788419900712</c:v>
                </c:pt>
                <c:pt idx="976">
                  <c:v>116.1222448184034</c:v>
                </c:pt>
                <c:pt idx="977">
                  <c:v>115.40929094435862</c:v>
                </c:pt>
                <c:pt idx="978">
                  <c:v>116.72999337770118</c:v>
                </c:pt>
                <c:pt idx="979">
                  <c:v>114.69023140472576</c:v>
                </c:pt>
                <c:pt idx="980">
                  <c:v>112.11411019317386</c:v>
                </c:pt>
                <c:pt idx="981">
                  <c:v>111.22033468440755</c:v>
                </c:pt>
                <c:pt idx="982">
                  <c:v>109.15990738174968</c:v>
                </c:pt>
                <c:pt idx="983">
                  <c:v>109.41634533644564</c:v>
                </c:pt>
                <c:pt idx="984">
                  <c:v>106.95811043740049</c:v>
                </c:pt>
                <c:pt idx="985">
                  <c:v>106.18597857381044</c:v>
                </c:pt>
                <c:pt idx="986">
                  <c:v>109.81039560016346</c:v>
                </c:pt>
                <c:pt idx="987">
                  <c:v>109.18057271143215</c:v>
                </c:pt>
                <c:pt idx="988">
                  <c:v>113.32021398009553</c:v>
                </c:pt>
                <c:pt idx="989">
                  <c:v>114.0120328578742</c:v>
                </c:pt>
                <c:pt idx="990">
                  <c:v>113.65837392035394</c:v>
                </c:pt>
                <c:pt idx="991">
                  <c:v>114.88843070304391</c:v>
                </c:pt>
                <c:pt idx="992">
                  <c:v>114.61884208400454</c:v>
                </c:pt>
                <c:pt idx="993">
                  <c:v>114.58079909072549</c:v>
                </c:pt>
                <c:pt idx="994">
                  <c:v>112.70729908837716</c:v>
                </c:pt>
                <c:pt idx="995">
                  <c:v>114.48921410690551</c:v>
                </c:pt>
                <c:pt idx="996">
                  <c:v>113.18354100424108</c:v>
                </c:pt>
                <c:pt idx="997">
                  <c:v>112.00843521184309</c:v>
                </c:pt>
                <c:pt idx="998">
                  <c:v>110.26362385342645</c:v>
                </c:pt>
                <c:pt idx="999">
                  <c:v>109.96303723986343</c:v>
                </c:pt>
                <c:pt idx="1000">
                  <c:v>110.53180347271471</c:v>
                </c:pt>
                <c:pt idx="1001">
                  <c:v>109.40037667260012</c:v>
                </c:pt>
                <c:pt idx="1002">
                  <c:v>112.69273942428271</c:v>
                </c:pt>
                <c:pt idx="1003">
                  <c:v>111.07051104420971</c:v>
                </c:pt>
                <c:pt idx="1004">
                  <c:v>111.94643922279575</c:v>
                </c:pt>
                <c:pt idx="1005">
                  <c:v>112.97360004133066</c:v>
                </c:pt>
                <c:pt idx="1006">
                  <c:v>113.24788532620691</c:v>
                </c:pt>
                <c:pt idx="1007">
                  <c:v>111.96240788664127</c:v>
                </c:pt>
                <c:pt idx="1008">
                  <c:v>112.85101706298697</c:v>
                </c:pt>
                <c:pt idx="1009">
                  <c:v>112.50393345763842</c:v>
                </c:pt>
                <c:pt idx="1010">
                  <c:v>114.69821573664854</c:v>
                </c:pt>
                <c:pt idx="1011">
                  <c:v>115.08099400235771</c:v>
                </c:pt>
                <c:pt idx="1012">
                  <c:v>116.03300816750189</c:v>
                </c:pt>
                <c:pt idx="1013">
                  <c:v>116.38995477110798</c:v>
                </c:pt>
                <c:pt idx="1014">
                  <c:v>116.13069881690987</c:v>
                </c:pt>
                <c:pt idx="1015">
                  <c:v>116.95731200420821</c:v>
                </c:pt>
                <c:pt idx="1016">
                  <c:v>117.1991902948097</c:v>
                </c:pt>
                <c:pt idx="1017">
                  <c:v>117.68059854309425</c:v>
                </c:pt>
                <c:pt idx="1018">
                  <c:v>117.18603963046634</c:v>
                </c:pt>
                <c:pt idx="1019">
                  <c:v>118.23621411160217</c:v>
                </c:pt>
                <c:pt idx="1020">
                  <c:v>119.85280649267085</c:v>
                </c:pt>
                <c:pt idx="1021">
                  <c:v>120.63057435526518</c:v>
                </c:pt>
                <c:pt idx="1022">
                  <c:v>120.39949839608863</c:v>
                </c:pt>
                <c:pt idx="1023">
                  <c:v>120.40936139434615</c:v>
                </c:pt>
                <c:pt idx="1024">
                  <c:v>120.24826575613972</c:v>
                </c:pt>
                <c:pt idx="1025">
                  <c:v>121.8146038127533</c:v>
                </c:pt>
                <c:pt idx="1026">
                  <c:v>121.26979057567033</c:v>
                </c:pt>
                <c:pt idx="1027">
                  <c:v>121.62251018002321</c:v>
                </c:pt>
                <c:pt idx="1028">
                  <c:v>121.80521048107948</c:v>
                </c:pt>
                <c:pt idx="1029">
                  <c:v>121.93530812476223</c:v>
                </c:pt>
                <c:pt idx="1030">
                  <c:v>122.93475861485929</c:v>
                </c:pt>
                <c:pt idx="1031">
                  <c:v>123.31284021473157</c:v>
                </c:pt>
                <c:pt idx="1032">
                  <c:v>125.00833658186052</c:v>
                </c:pt>
                <c:pt idx="1033">
                  <c:v>124.97311158808361</c:v>
                </c:pt>
                <c:pt idx="1034">
                  <c:v>125.15909955522572</c:v>
                </c:pt>
                <c:pt idx="1035">
                  <c:v>125.84011610157948</c:v>
                </c:pt>
                <c:pt idx="1036">
                  <c:v>126.7404669425175</c:v>
                </c:pt>
                <c:pt idx="1037">
                  <c:v>125.92512575322776</c:v>
                </c:pt>
                <c:pt idx="1038">
                  <c:v>127.04058388949684</c:v>
                </c:pt>
                <c:pt idx="1039">
                  <c:v>127.40363615869093</c:v>
                </c:pt>
                <c:pt idx="1040">
                  <c:v>126.46148499180431</c:v>
                </c:pt>
                <c:pt idx="1041">
                  <c:v>128.26218667368033</c:v>
                </c:pt>
                <c:pt idx="1042">
                  <c:v>127.86672741021148</c:v>
                </c:pt>
                <c:pt idx="1043">
                  <c:v>128.17295002277882</c:v>
                </c:pt>
                <c:pt idx="1044">
                  <c:v>127.65537744754998</c:v>
                </c:pt>
                <c:pt idx="1045">
                  <c:v>128.41341931362925</c:v>
                </c:pt>
                <c:pt idx="1046">
                  <c:v>128.87275323248025</c:v>
                </c:pt>
                <c:pt idx="1047">
                  <c:v>128.99909354349347</c:v>
                </c:pt>
                <c:pt idx="1048">
                  <c:v>130.32167464317081</c:v>
                </c:pt>
                <c:pt idx="1049">
                  <c:v>129.82805506371028</c:v>
                </c:pt>
                <c:pt idx="1050">
                  <c:v>130.83971688498335</c:v>
                </c:pt>
                <c:pt idx="1051">
                  <c:v>130.74249590215905</c:v>
                </c:pt>
                <c:pt idx="1052">
                  <c:v>129.42320246856755</c:v>
                </c:pt>
                <c:pt idx="1053">
                  <c:v>128.13772502900193</c:v>
                </c:pt>
                <c:pt idx="1054">
                  <c:v>129.08175486222331</c:v>
                </c:pt>
                <c:pt idx="1055">
                  <c:v>130.53443360558342</c:v>
                </c:pt>
                <c:pt idx="1056">
                  <c:v>131.01302385436577</c:v>
                </c:pt>
                <c:pt idx="1057">
                  <c:v>131.01959918653748</c:v>
                </c:pt>
                <c:pt idx="1058">
                  <c:v>133.52667941028665</c:v>
                </c:pt>
                <c:pt idx="1059">
                  <c:v>134.07008364761853</c:v>
                </c:pt>
                <c:pt idx="1060">
                  <c:v>134.38757825819451</c:v>
                </c:pt>
                <c:pt idx="1061">
                  <c:v>134.28800894245174</c:v>
                </c:pt>
                <c:pt idx="1062">
                  <c:v>135.31094276173343</c:v>
                </c:pt>
                <c:pt idx="1063">
                  <c:v>135.52745905681556</c:v>
                </c:pt>
                <c:pt idx="1064">
                  <c:v>135.49364306278972</c:v>
                </c:pt>
                <c:pt idx="1065">
                  <c:v>135.22734210983623</c:v>
                </c:pt>
                <c:pt idx="1066">
                  <c:v>135.08127580230794</c:v>
                </c:pt>
                <c:pt idx="1067">
                  <c:v>137.53058703626294</c:v>
                </c:pt>
                <c:pt idx="1068">
                  <c:v>137.73348300041798</c:v>
                </c:pt>
                <c:pt idx="1069">
                  <c:v>137.18162476457962</c:v>
                </c:pt>
                <c:pt idx="1070">
                  <c:v>136.7401381759089</c:v>
                </c:pt>
                <c:pt idx="1071">
                  <c:v>136.40432656856899</c:v>
                </c:pt>
                <c:pt idx="1072">
                  <c:v>137.86311097751707</c:v>
                </c:pt>
                <c:pt idx="1073">
                  <c:v>137.80252398822077</c:v>
                </c:pt>
                <c:pt idx="1074">
                  <c:v>135.93184198537458</c:v>
                </c:pt>
                <c:pt idx="1075">
                  <c:v>136.80025549862151</c:v>
                </c:pt>
                <c:pt idx="1076">
                  <c:v>135.69888735986325</c:v>
                </c:pt>
                <c:pt idx="1077">
                  <c:v>133.47736441899895</c:v>
                </c:pt>
                <c:pt idx="1078">
                  <c:v>134.12174697182468</c:v>
                </c:pt>
                <c:pt idx="1079">
                  <c:v>135.712977357374</c:v>
                </c:pt>
                <c:pt idx="1080">
                  <c:v>133.66898838514538</c:v>
                </c:pt>
                <c:pt idx="1081">
                  <c:v>132.23838397121884</c:v>
                </c:pt>
                <c:pt idx="1082">
                  <c:v>134.88683383665935</c:v>
                </c:pt>
                <c:pt idx="1083">
                  <c:v>134.51814556846094</c:v>
                </c:pt>
                <c:pt idx="1084">
                  <c:v>133.06593649168454</c:v>
                </c:pt>
                <c:pt idx="1085">
                  <c:v>132.53192558602646</c:v>
                </c:pt>
                <c:pt idx="1086">
                  <c:v>131.41552811659002</c:v>
                </c:pt>
                <c:pt idx="1087">
                  <c:v>130.6842572457812</c:v>
                </c:pt>
                <c:pt idx="1088">
                  <c:v>134.19501495888068</c:v>
                </c:pt>
                <c:pt idx="1089">
                  <c:v>134.97654015414457</c:v>
                </c:pt>
                <c:pt idx="1090">
                  <c:v>135.77450367983766</c:v>
                </c:pt>
                <c:pt idx="1091">
                  <c:v>134.90702949975812</c:v>
                </c:pt>
                <c:pt idx="1092">
                  <c:v>135.06765547138087</c:v>
                </c:pt>
                <c:pt idx="1093">
                  <c:v>135.45653940267803</c:v>
                </c:pt>
                <c:pt idx="1094">
                  <c:v>134.00855732515487</c:v>
                </c:pt>
                <c:pt idx="1095">
                  <c:v>130.71008890788428</c:v>
                </c:pt>
                <c:pt idx="1096">
                  <c:v>130.78335689494028</c:v>
                </c:pt>
                <c:pt idx="1097">
                  <c:v>130.31838697708494</c:v>
                </c:pt>
                <c:pt idx="1098">
                  <c:v>129.89615671834565</c:v>
                </c:pt>
                <c:pt idx="1099">
                  <c:v>129.64676376240507</c:v>
                </c:pt>
                <c:pt idx="1100">
                  <c:v>129.6340827646454</c:v>
                </c:pt>
                <c:pt idx="1101">
                  <c:v>128.37584598693388</c:v>
                </c:pt>
                <c:pt idx="1102">
                  <c:v>127.9813260566324</c:v>
                </c:pt>
                <c:pt idx="1103">
                  <c:v>127.03541755707623</c:v>
                </c:pt>
                <c:pt idx="1104">
                  <c:v>124.44473668142983</c:v>
                </c:pt>
                <c:pt idx="1105">
                  <c:v>122.93663728119408</c:v>
                </c:pt>
                <c:pt idx="1106">
                  <c:v>126.25952836081666</c:v>
                </c:pt>
                <c:pt idx="1107">
                  <c:v>125.95706308091886</c:v>
                </c:pt>
                <c:pt idx="1108">
                  <c:v>126.3534616775551</c:v>
                </c:pt>
                <c:pt idx="1109">
                  <c:v>125.57334548204228</c:v>
                </c:pt>
                <c:pt idx="1110">
                  <c:v>125.36058651962972</c:v>
                </c:pt>
                <c:pt idx="1111">
                  <c:v>126.94383257325623</c:v>
                </c:pt>
                <c:pt idx="1112">
                  <c:v>125.90117275745949</c:v>
                </c:pt>
                <c:pt idx="1113">
                  <c:v>125.27933420065094</c:v>
                </c:pt>
                <c:pt idx="1114">
                  <c:v>122.0038794459813</c:v>
                </c:pt>
                <c:pt idx="1115">
                  <c:v>122.96152961012976</c:v>
                </c:pt>
                <c:pt idx="1116">
                  <c:v>123.42649952798507</c:v>
                </c:pt>
                <c:pt idx="1117">
                  <c:v>126.39338333716894</c:v>
                </c:pt>
                <c:pt idx="1118">
                  <c:v>125.85185776617178</c:v>
                </c:pt>
                <c:pt idx="1119">
                  <c:v>127.03353889074147</c:v>
                </c:pt>
                <c:pt idx="1120">
                  <c:v>124.94727992598055</c:v>
                </c:pt>
                <c:pt idx="1121">
                  <c:v>126.38774733816464</c:v>
                </c:pt>
                <c:pt idx="1122">
                  <c:v>125.46626150096046</c:v>
                </c:pt>
                <c:pt idx="1123">
                  <c:v>126.08997872410377</c:v>
                </c:pt>
                <c:pt idx="1124">
                  <c:v>127.64175711662291</c:v>
                </c:pt>
                <c:pt idx="1125">
                  <c:v>128.69850692993043</c:v>
                </c:pt>
                <c:pt idx="1126">
                  <c:v>130.10562801467239</c:v>
                </c:pt>
                <c:pt idx="1127">
                  <c:v>130.23290765885298</c:v>
                </c:pt>
                <c:pt idx="1128">
                  <c:v>126.93819657425193</c:v>
                </c:pt>
                <c:pt idx="1129">
                  <c:v>128.35658965700247</c:v>
                </c:pt>
                <c:pt idx="1130">
                  <c:v>125.77577177961365</c:v>
                </c:pt>
                <c:pt idx="1131">
                  <c:v>126.58500730331536</c:v>
                </c:pt>
                <c:pt idx="1132">
                  <c:v>127.36559316541187</c:v>
                </c:pt>
                <c:pt idx="1133">
                  <c:v>125.93170108539948</c:v>
                </c:pt>
                <c:pt idx="1134">
                  <c:v>129.87267338916104</c:v>
                </c:pt>
                <c:pt idx="1135">
                  <c:v>130.35408163744557</c:v>
                </c:pt>
                <c:pt idx="1136">
                  <c:v>131.38734812156849</c:v>
                </c:pt>
                <c:pt idx="1137">
                  <c:v>131.46813077396357</c:v>
                </c:pt>
                <c:pt idx="1138">
                  <c:v>129.72331941554691</c:v>
                </c:pt>
                <c:pt idx="1139">
                  <c:v>129.62515909955522</c:v>
                </c:pt>
                <c:pt idx="1140">
                  <c:v>128.39416298369787</c:v>
                </c:pt>
                <c:pt idx="1141">
                  <c:v>127.68590577548997</c:v>
                </c:pt>
                <c:pt idx="1142">
                  <c:v>126.40982166759818</c:v>
                </c:pt>
                <c:pt idx="1143">
                  <c:v>128.38007298618709</c:v>
                </c:pt>
                <c:pt idx="1144">
                  <c:v>127.9869620556367</c:v>
                </c:pt>
                <c:pt idx="1145">
                  <c:v>128.71165759427382</c:v>
                </c:pt>
                <c:pt idx="1146">
                  <c:v>130.411380960656</c:v>
                </c:pt>
                <c:pt idx="1147">
                  <c:v>131.89834536462567</c:v>
                </c:pt>
                <c:pt idx="1148">
                  <c:v>130.02249702935887</c:v>
                </c:pt>
                <c:pt idx="1149">
                  <c:v>128.62617827604183</c:v>
                </c:pt>
                <c:pt idx="1150">
                  <c:v>127.51025047318907</c:v>
                </c:pt>
                <c:pt idx="1151">
                  <c:v>126.60614229958152</c:v>
                </c:pt>
                <c:pt idx="1152">
                  <c:v>128.37631565351757</c:v>
                </c:pt>
                <c:pt idx="1153">
                  <c:v>131.47564543930264</c:v>
                </c:pt>
                <c:pt idx="1154">
                  <c:v>131.23658514820329</c:v>
                </c:pt>
                <c:pt idx="1155">
                  <c:v>131.25725047788575</c:v>
                </c:pt>
                <c:pt idx="1156">
                  <c:v>130.88950154285473</c:v>
                </c:pt>
                <c:pt idx="1157">
                  <c:v>130.4123202938234</c:v>
                </c:pt>
                <c:pt idx="1158">
                  <c:v>132.96871550886027</c:v>
                </c:pt>
                <c:pt idx="1159">
                  <c:v>133.87611134855365</c:v>
                </c:pt>
                <c:pt idx="1160">
                  <c:v>135.02256747934643</c:v>
                </c:pt>
                <c:pt idx="1161">
                  <c:v>134.87321350573228</c:v>
                </c:pt>
                <c:pt idx="1162">
                  <c:v>135.26209743702947</c:v>
                </c:pt>
                <c:pt idx="1163">
                  <c:v>135.4396314056651</c:v>
                </c:pt>
                <c:pt idx="1164">
                  <c:v>135.72377968879891</c:v>
                </c:pt>
                <c:pt idx="1165">
                  <c:v>135.76604968133122</c:v>
                </c:pt>
                <c:pt idx="1166">
                  <c:v>136.15352461287731</c:v>
                </c:pt>
                <c:pt idx="1167">
                  <c:v>137.77716199270139</c:v>
                </c:pt>
                <c:pt idx="1168">
                  <c:v>138.38491055199913</c:v>
                </c:pt>
                <c:pt idx="1169">
                  <c:v>138.59156384882371</c:v>
                </c:pt>
                <c:pt idx="1170">
                  <c:v>137.9927389546161</c:v>
                </c:pt>
                <c:pt idx="1171">
                  <c:v>138.55117252262616</c:v>
                </c:pt>
                <c:pt idx="1172">
                  <c:v>137.48596871081219</c:v>
                </c:pt>
                <c:pt idx="1173">
                  <c:v>138.28487156967267</c:v>
                </c:pt>
                <c:pt idx="1174">
                  <c:v>138.51312952934711</c:v>
                </c:pt>
                <c:pt idx="1175">
                  <c:v>138.5201745281025</c:v>
                </c:pt>
                <c:pt idx="1176">
                  <c:v>138.59015484907263</c:v>
                </c:pt>
                <c:pt idx="1177">
                  <c:v>137.08393411517164</c:v>
                </c:pt>
                <c:pt idx="1178">
                  <c:v>138.00495028579212</c:v>
                </c:pt>
                <c:pt idx="1179">
                  <c:v>137.99461762095086</c:v>
                </c:pt>
                <c:pt idx="1180">
                  <c:v>137.76307199519061</c:v>
                </c:pt>
                <c:pt idx="1181">
                  <c:v>140.88729410991135</c:v>
                </c:pt>
                <c:pt idx="1182">
                  <c:v>140.65903615023694</c:v>
                </c:pt>
                <c:pt idx="1183">
                  <c:v>138.83485113917629</c:v>
                </c:pt>
                <c:pt idx="1184">
                  <c:v>138.664362169296</c:v>
                </c:pt>
                <c:pt idx="1185">
                  <c:v>139.02083910631842</c:v>
                </c:pt>
                <c:pt idx="1186">
                  <c:v>140.99578709074427</c:v>
                </c:pt>
                <c:pt idx="1187">
                  <c:v>142.18545254723671</c:v>
                </c:pt>
                <c:pt idx="1188">
                  <c:v>142.26764419938286</c:v>
                </c:pt>
                <c:pt idx="1189">
                  <c:v>142.31648952408685</c:v>
                </c:pt>
                <c:pt idx="1190">
                  <c:v>142.64760446558989</c:v>
                </c:pt>
                <c:pt idx="1191">
                  <c:v>142.53159681941787</c:v>
                </c:pt>
                <c:pt idx="1192">
                  <c:v>142.52830915333206</c:v>
                </c:pt>
                <c:pt idx="1193">
                  <c:v>141.64909330866018</c:v>
                </c:pt>
                <c:pt idx="1194">
                  <c:v>139.68400832249185</c:v>
                </c:pt>
                <c:pt idx="1195">
                  <c:v>138.548354523124</c:v>
                </c:pt>
                <c:pt idx="1196">
                  <c:v>140.54490717039974</c:v>
                </c:pt>
                <c:pt idx="1197">
                  <c:v>139.42897936754696</c:v>
                </c:pt>
                <c:pt idx="1198">
                  <c:v>139.19931240812147</c:v>
                </c:pt>
                <c:pt idx="1199">
                  <c:v>139.48252135808789</c:v>
                </c:pt>
                <c:pt idx="1200">
                  <c:v>140.45660985266559</c:v>
                </c:pt>
                <c:pt idx="1201">
                  <c:v>140.94271476678705</c:v>
                </c:pt>
                <c:pt idx="1202">
                  <c:v>140.11516224632132</c:v>
                </c:pt>
                <c:pt idx="1203">
                  <c:v>138.86819746661843</c:v>
                </c:pt>
                <c:pt idx="1204">
                  <c:v>136.62600919607172</c:v>
                </c:pt>
                <c:pt idx="1205">
                  <c:v>135.9722333115721</c:v>
                </c:pt>
                <c:pt idx="1206">
                  <c:v>135.50726339371678</c:v>
                </c:pt>
                <c:pt idx="1207">
                  <c:v>135.55376038550233</c:v>
                </c:pt>
                <c:pt idx="1208">
                  <c:v>136.53724221175386</c:v>
                </c:pt>
                <c:pt idx="1209">
                  <c:v>138.45676953930405</c:v>
                </c:pt>
                <c:pt idx="1210">
                  <c:v>138.31962689686591</c:v>
                </c:pt>
                <c:pt idx="1211">
                  <c:v>136.7518798405012</c:v>
                </c:pt>
                <c:pt idx="1212">
                  <c:v>133.47031942024356</c:v>
                </c:pt>
                <c:pt idx="1213">
                  <c:v>134.27955494394527</c:v>
                </c:pt>
                <c:pt idx="1214">
                  <c:v>132.85740452852522</c:v>
                </c:pt>
                <c:pt idx="1215">
                  <c:v>132.33607462062679</c:v>
                </c:pt>
                <c:pt idx="1216">
                  <c:v>132.44362826829231</c:v>
                </c:pt>
                <c:pt idx="1217">
                  <c:v>132.85082919635349</c:v>
                </c:pt>
                <c:pt idx="1218">
                  <c:v>131.97396168460008</c:v>
                </c:pt>
                <c:pt idx="1219">
                  <c:v>133.94750066927489</c:v>
                </c:pt>
                <c:pt idx="1220">
                  <c:v>132.39055594433512</c:v>
                </c:pt>
                <c:pt idx="1221">
                  <c:v>133.27446845484388</c:v>
                </c:pt>
                <c:pt idx="1222">
                  <c:v>133.68026038315401</c:v>
                </c:pt>
                <c:pt idx="1223">
                  <c:v>130.38179196588342</c:v>
                </c:pt>
                <c:pt idx="1224">
                  <c:v>128.38101231935448</c:v>
                </c:pt>
                <c:pt idx="1225">
                  <c:v>128.96245954996547</c:v>
                </c:pt>
                <c:pt idx="1226">
                  <c:v>128.89623656166486</c:v>
                </c:pt>
                <c:pt idx="1227">
                  <c:v>127.95737306086407</c:v>
                </c:pt>
                <c:pt idx="1228">
                  <c:v>126.47134799006186</c:v>
                </c:pt>
                <c:pt idx="1229">
                  <c:v>126.09890238919392</c:v>
                </c:pt>
                <c:pt idx="1230">
                  <c:v>126.59346130182183</c:v>
                </c:pt>
                <c:pt idx="1231">
                  <c:v>129.68574608885152</c:v>
                </c:pt>
                <c:pt idx="1232">
                  <c:v>129.65380876116046</c:v>
                </c:pt>
                <c:pt idx="1233">
                  <c:v>129.94406270988225</c:v>
                </c:pt>
                <c:pt idx="1234">
                  <c:v>131.89834536462567</c:v>
                </c:pt>
                <c:pt idx="1235">
                  <c:v>132.5070332570908</c:v>
                </c:pt>
                <c:pt idx="1236">
                  <c:v>132.02844300830841</c:v>
                </c:pt>
                <c:pt idx="1237">
                  <c:v>133.22421413038882</c:v>
                </c:pt>
                <c:pt idx="1238">
                  <c:v>133.96487833287151</c:v>
                </c:pt>
                <c:pt idx="1239">
                  <c:v>133.85732468520598</c:v>
                </c:pt>
                <c:pt idx="1240">
                  <c:v>133.55673807164294</c:v>
                </c:pt>
                <c:pt idx="1241">
                  <c:v>133.35900843990851</c:v>
                </c:pt>
                <c:pt idx="1242">
                  <c:v>131.87861936811058</c:v>
                </c:pt>
                <c:pt idx="1243">
                  <c:v>132.79916587214734</c:v>
                </c:pt>
                <c:pt idx="1244">
                  <c:v>132.01153501129548</c:v>
                </c:pt>
                <c:pt idx="1245">
                  <c:v>132.36331528248095</c:v>
                </c:pt>
                <c:pt idx="1246">
                  <c:v>134.08933997754991</c:v>
                </c:pt>
                <c:pt idx="1247">
                  <c:v>133.78170836523151</c:v>
                </c:pt>
                <c:pt idx="1248">
                  <c:v>132.76065321228458</c:v>
                </c:pt>
                <c:pt idx="1249">
                  <c:v>131.46390377471033</c:v>
                </c:pt>
                <c:pt idx="1250">
                  <c:v>133.27305945509283</c:v>
                </c:pt>
                <c:pt idx="1251">
                  <c:v>135.34100142308972</c:v>
                </c:pt>
                <c:pt idx="1252">
                  <c:v>134.62100255028955</c:v>
                </c:pt>
                <c:pt idx="1253">
                  <c:v>134.74922152763753</c:v>
                </c:pt>
                <c:pt idx="1254">
                  <c:v>133.30452711620023</c:v>
                </c:pt>
                <c:pt idx="1255">
                  <c:v>132.97294250811348</c:v>
                </c:pt>
                <c:pt idx="1256">
                  <c:v>131.92934335914936</c:v>
                </c:pt>
                <c:pt idx="1257">
                  <c:v>131.72691706157798</c:v>
                </c:pt>
                <c:pt idx="1258">
                  <c:v>130.41842595941139</c:v>
                </c:pt>
                <c:pt idx="1259">
                  <c:v>133.14906747699806</c:v>
                </c:pt>
                <c:pt idx="1260">
                  <c:v>137.42960872076912</c:v>
                </c:pt>
                <c:pt idx="1261">
                  <c:v>136.71806384647539</c:v>
                </c:pt>
                <c:pt idx="1262">
                  <c:v>136.3291799151782</c:v>
                </c:pt>
                <c:pt idx="1263">
                  <c:v>136.31555958425113</c:v>
                </c:pt>
                <c:pt idx="1264">
                  <c:v>136.04268329912594</c:v>
                </c:pt>
                <c:pt idx="1265">
                  <c:v>136.48980588680095</c:v>
                </c:pt>
                <c:pt idx="1266">
                  <c:v>137.316888740683</c:v>
                </c:pt>
                <c:pt idx="1267">
                  <c:v>137.52119370458911</c:v>
                </c:pt>
                <c:pt idx="1268">
                  <c:v>136.89277981560889</c:v>
                </c:pt>
                <c:pt idx="1269">
                  <c:v>136.2559119281222</c:v>
                </c:pt>
                <c:pt idx="1270">
                  <c:v>136.84534349065598</c:v>
                </c:pt>
                <c:pt idx="1271">
                  <c:v>137.46671238088081</c:v>
                </c:pt>
                <c:pt idx="1272">
                  <c:v>137.27133108206482</c:v>
                </c:pt>
                <c:pt idx="1273">
                  <c:v>137.41880638934421</c:v>
                </c:pt>
                <c:pt idx="1274">
                  <c:v>138.21864858137207</c:v>
                </c:pt>
                <c:pt idx="1275">
                  <c:v>136.28503125631113</c:v>
                </c:pt>
                <c:pt idx="1276">
                  <c:v>136.94585213956611</c:v>
                </c:pt>
                <c:pt idx="1277">
                  <c:v>137.2309397558673</c:v>
                </c:pt>
                <c:pt idx="1278">
                  <c:v>137.29857174391898</c:v>
                </c:pt>
                <c:pt idx="1279">
                  <c:v>137.0562237867338</c:v>
                </c:pt>
                <c:pt idx="1280">
                  <c:v>136.69692885020922</c:v>
                </c:pt>
                <c:pt idx="1281">
                  <c:v>138.32009656344962</c:v>
                </c:pt>
                <c:pt idx="1282">
                  <c:v>135.9064799898552</c:v>
                </c:pt>
                <c:pt idx="1283">
                  <c:v>137.92886429923396</c:v>
                </c:pt>
                <c:pt idx="1284">
                  <c:v>137.50146770807405</c:v>
                </c:pt>
                <c:pt idx="1285">
                  <c:v>137.61888435399709</c:v>
                </c:pt>
                <c:pt idx="1286">
                  <c:v>139.07485076344301</c:v>
                </c:pt>
                <c:pt idx="1287">
                  <c:v>139.04479210208675</c:v>
                </c:pt>
                <c:pt idx="1288">
                  <c:v>138.4469065410465</c:v>
                </c:pt>
                <c:pt idx="1289">
                  <c:v>139.0109761080609</c:v>
                </c:pt>
                <c:pt idx="1290">
                  <c:v>138.89684712822367</c:v>
                </c:pt>
                <c:pt idx="1291">
                  <c:v>138.56573218672065</c:v>
                </c:pt>
                <c:pt idx="1292">
                  <c:v>139.56894000948725</c:v>
                </c:pt>
                <c:pt idx="1293">
                  <c:v>137.42632105468326</c:v>
                </c:pt>
                <c:pt idx="1294">
                  <c:v>135.99759530709147</c:v>
                </c:pt>
                <c:pt idx="1295">
                  <c:v>137.29058741199623</c:v>
                </c:pt>
                <c:pt idx="1296">
                  <c:v>135.46875073385405</c:v>
                </c:pt>
                <c:pt idx="1297">
                  <c:v>136.07509029340071</c:v>
                </c:pt>
                <c:pt idx="1298">
                  <c:v>137.50005870832297</c:v>
                </c:pt>
                <c:pt idx="1299">
                  <c:v>137.36620373197067</c:v>
                </c:pt>
                <c:pt idx="1300">
                  <c:v>137.82600731740538</c:v>
                </c:pt>
                <c:pt idx="1301">
                  <c:v>138.41684787969021</c:v>
                </c:pt>
                <c:pt idx="1302">
                  <c:v>140.40870386112897</c:v>
                </c:pt>
                <c:pt idx="1303">
                  <c:v>140.10107224881057</c:v>
                </c:pt>
                <c:pt idx="1304">
                  <c:v>140.44909518732652</c:v>
                </c:pt>
                <c:pt idx="1305">
                  <c:v>140.68158014625416</c:v>
                </c:pt>
                <c:pt idx="1306">
                  <c:v>141.07610007655563</c:v>
                </c:pt>
                <c:pt idx="1307">
                  <c:v>140.52189350779881</c:v>
                </c:pt>
                <c:pt idx="1308">
                  <c:v>140.4242028583908</c:v>
                </c:pt>
                <c:pt idx="1309">
                  <c:v>140.85676578197138</c:v>
                </c:pt>
                <c:pt idx="1310">
                  <c:v>140.46083685191883</c:v>
                </c:pt>
                <c:pt idx="1311">
                  <c:v>140.11281391340287</c:v>
                </c:pt>
                <c:pt idx="1312">
                  <c:v>139.86060295796014</c:v>
                </c:pt>
                <c:pt idx="1313">
                  <c:v>140.79617879267508</c:v>
                </c:pt>
                <c:pt idx="1314">
                  <c:v>139.23970373431899</c:v>
                </c:pt>
                <c:pt idx="1315">
                  <c:v>140.54208917089758</c:v>
                </c:pt>
                <c:pt idx="1316">
                  <c:v>139.97191393829519</c:v>
                </c:pt>
                <c:pt idx="1317">
                  <c:v>140.84690278371383</c:v>
                </c:pt>
                <c:pt idx="1318">
                  <c:v>141.03758741669287</c:v>
                </c:pt>
                <c:pt idx="1319">
                  <c:v>141.47484700611034</c:v>
                </c:pt>
                <c:pt idx="1320">
                  <c:v>140.40729486137792</c:v>
                </c:pt>
                <c:pt idx="1321">
                  <c:v>141.58991531911497</c:v>
                </c:pt>
                <c:pt idx="1322">
                  <c:v>140.30537721271671</c:v>
                </c:pt>
                <c:pt idx="1323">
                  <c:v>140.33872354015884</c:v>
                </c:pt>
                <c:pt idx="1324">
                  <c:v>139.17535941235317</c:v>
                </c:pt>
                <c:pt idx="1325">
                  <c:v>139.8991156178229</c:v>
                </c:pt>
                <c:pt idx="1326">
                  <c:v>140.82999478670092</c:v>
                </c:pt>
                <c:pt idx="1327">
                  <c:v>143.57049930254513</c:v>
                </c:pt>
                <c:pt idx="1328">
                  <c:v>143.56345430378974</c:v>
                </c:pt>
                <c:pt idx="1329">
                  <c:v>143.43335666010699</c:v>
                </c:pt>
                <c:pt idx="1330">
                  <c:v>140.47069985017635</c:v>
                </c:pt>
                <c:pt idx="1331">
                  <c:v>142.52596082041359</c:v>
                </c:pt>
                <c:pt idx="1332">
                  <c:v>139.69246232099832</c:v>
                </c:pt>
                <c:pt idx="1333">
                  <c:v>137.68228934279554</c:v>
                </c:pt>
                <c:pt idx="1334">
                  <c:v>139.61637633444016</c:v>
                </c:pt>
                <c:pt idx="1335">
                  <c:v>141.10287107182612</c:v>
                </c:pt>
                <c:pt idx="1336">
                  <c:v>142.37331918071362</c:v>
                </c:pt>
                <c:pt idx="1337">
                  <c:v>142.31038385849885</c:v>
                </c:pt>
                <c:pt idx="1338">
                  <c:v>143.04024572955657</c:v>
                </c:pt>
                <c:pt idx="1339">
                  <c:v>142.6466651324225</c:v>
                </c:pt>
                <c:pt idx="1340">
                  <c:v>143.97253389818567</c:v>
                </c:pt>
                <c:pt idx="1341">
                  <c:v>145.00439138255751</c:v>
                </c:pt>
                <c:pt idx="1342">
                  <c:v>144.29613417434962</c:v>
                </c:pt>
                <c:pt idx="1343">
                  <c:v>146.19405683904995</c:v>
                </c:pt>
                <c:pt idx="1344">
                  <c:v>147.9219602004537</c:v>
                </c:pt>
                <c:pt idx="1345">
                  <c:v>148.46348577145082</c:v>
                </c:pt>
                <c:pt idx="1346">
                  <c:v>148.35029612478101</c:v>
                </c:pt>
                <c:pt idx="1347">
                  <c:v>149.1243066547058</c:v>
                </c:pt>
                <c:pt idx="1348">
                  <c:v>148.89276102894553</c:v>
                </c:pt>
                <c:pt idx="1349">
                  <c:v>149.89362051879368</c:v>
                </c:pt>
                <c:pt idx="1350">
                  <c:v>149.95608617442477</c:v>
                </c:pt>
                <c:pt idx="1351">
                  <c:v>150.75639803303636</c:v>
                </c:pt>
                <c:pt idx="1352">
                  <c:v>151.09878497254797</c:v>
                </c:pt>
                <c:pt idx="1353">
                  <c:v>150.93393200167199</c:v>
                </c:pt>
                <c:pt idx="1354">
                  <c:v>152.42700207122962</c:v>
                </c:pt>
                <c:pt idx="1355">
                  <c:v>152.02825514167492</c:v>
                </c:pt>
                <c:pt idx="1356">
                  <c:v>152.32132708989889</c:v>
                </c:pt>
                <c:pt idx="1357">
                  <c:v>150.94614333284801</c:v>
                </c:pt>
                <c:pt idx="1358">
                  <c:v>150.5596077344693</c:v>
                </c:pt>
                <c:pt idx="1359">
                  <c:v>150.53847273820313</c:v>
                </c:pt>
                <c:pt idx="1360">
                  <c:v>151.59146521884114</c:v>
                </c:pt>
                <c:pt idx="1361">
                  <c:v>150.73855070285603</c:v>
                </c:pt>
                <c:pt idx="1362">
                  <c:v>151.59757088442913</c:v>
                </c:pt>
                <c:pt idx="1363">
                  <c:v>150.08383548518907</c:v>
                </c:pt>
                <c:pt idx="1364">
                  <c:v>150.56430440030621</c:v>
                </c:pt>
                <c:pt idx="1365">
                  <c:v>149.70387521898203</c:v>
                </c:pt>
                <c:pt idx="1366">
                  <c:v>147.86606987699435</c:v>
                </c:pt>
                <c:pt idx="1367">
                  <c:v>148.52876942658406</c:v>
                </c:pt>
                <c:pt idx="1368">
                  <c:v>150.572288732229</c:v>
                </c:pt>
                <c:pt idx="1369">
                  <c:v>150.5535020688813</c:v>
                </c:pt>
                <c:pt idx="1370">
                  <c:v>149.01064734145231</c:v>
                </c:pt>
                <c:pt idx="1371">
                  <c:v>147.37291996411747</c:v>
                </c:pt>
                <c:pt idx="1372">
                  <c:v>149.22669396995073</c:v>
                </c:pt>
                <c:pt idx="1373">
                  <c:v>148.27186180530441</c:v>
                </c:pt>
                <c:pt idx="1374">
                  <c:v>149.65596922744541</c:v>
                </c:pt>
                <c:pt idx="1375">
                  <c:v>150.90669133981785</c:v>
                </c:pt>
                <c:pt idx="1376">
                  <c:v>149.06418933199322</c:v>
                </c:pt>
                <c:pt idx="1377">
                  <c:v>145.58020261416419</c:v>
                </c:pt>
                <c:pt idx="1378">
                  <c:v>144.95601572443721</c:v>
                </c:pt>
                <c:pt idx="1379">
                  <c:v>143.45777932245898</c:v>
                </c:pt>
                <c:pt idx="1380">
                  <c:v>144.37926515966316</c:v>
                </c:pt>
                <c:pt idx="1381">
                  <c:v>145.77652324614755</c:v>
                </c:pt>
                <c:pt idx="1382">
                  <c:v>146.44673746107637</c:v>
                </c:pt>
                <c:pt idx="1383">
                  <c:v>146.58575876984926</c:v>
                </c:pt>
                <c:pt idx="1384">
                  <c:v>147.53730326840977</c:v>
                </c:pt>
                <c:pt idx="1385">
                  <c:v>147.65425024774913</c:v>
                </c:pt>
                <c:pt idx="1386">
                  <c:v>148.24790880953609</c:v>
                </c:pt>
                <c:pt idx="1387">
                  <c:v>149.34692861537593</c:v>
                </c:pt>
                <c:pt idx="1388">
                  <c:v>149.49581292240637</c:v>
                </c:pt>
                <c:pt idx="1389">
                  <c:v>150.41495042669209</c:v>
                </c:pt>
                <c:pt idx="1390">
                  <c:v>151.26269861025656</c:v>
                </c:pt>
                <c:pt idx="1391">
                  <c:v>154.22676441993829</c:v>
                </c:pt>
                <c:pt idx="1392">
                  <c:v>155.21588224519414</c:v>
                </c:pt>
                <c:pt idx="1393">
                  <c:v>155.25486457164058</c:v>
                </c:pt>
                <c:pt idx="1394">
                  <c:v>155.13462992621535</c:v>
                </c:pt>
                <c:pt idx="1395">
                  <c:v>155.52821052334946</c:v>
                </c:pt>
                <c:pt idx="1396">
                  <c:v>155.15247725639568</c:v>
                </c:pt>
                <c:pt idx="1397">
                  <c:v>153.49408454937839</c:v>
                </c:pt>
                <c:pt idx="1398">
                  <c:v>154.013535790942</c:v>
                </c:pt>
                <c:pt idx="1399">
                  <c:v>152.81259833644094</c:v>
                </c:pt>
                <c:pt idx="1400">
                  <c:v>153.30762691565255</c:v>
                </c:pt>
                <c:pt idx="1401">
                  <c:v>154.34183273294286</c:v>
                </c:pt>
                <c:pt idx="1402">
                  <c:v>155.07545193667016</c:v>
                </c:pt>
                <c:pt idx="1403">
                  <c:v>154.72273233231729</c:v>
                </c:pt>
                <c:pt idx="1404">
                  <c:v>155.55451185203623</c:v>
                </c:pt>
                <c:pt idx="1405">
                  <c:v>155.79920814213989</c:v>
                </c:pt>
                <c:pt idx="1406">
                  <c:v>157.61963582053099</c:v>
                </c:pt>
                <c:pt idx="1407">
                  <c:v>158.48804933377792</c:v>
                </c:pt>
                <c:pt idx="1408">
                  <c:v>158.53031932631026</c:v>
                </c:pt>
                <c:pt idx="1409">
                  <c:v>157.4787358454233</c:v>
                </c:pt>
                <c:pt idx="1410">
                  <c:v>157.30824687554306</c:v>
                </c:pt>
                <c:pt idx="1411">
                  <c:v>158.02214008275524</c:v>
                </c:pt>
                <c:pt idx="1412">
                  <c:v>157.43928385239317</c:v>
                </c:pt>
                <c:pt idx="1413">
                  <c:v>157.81032045351006</c:v>
                </c:pt>
                <c:pt idx="1414">
                  <c:v>158.66088663657669</c:v>
                </c:pt>
                <c:pt idx="1415">
                  <c:v>158.09916540248076</c:v>
                </c:pt>
                <c:pt idx="1416">
                  <c:v>155.41079387742641</c:v>
                </c:pt>
                <c:pt idx="1417">
                  <c:v>155.29384689808703</c:v>
                </c:pt>
                <c:pt idx="1418">
                  <c:v>155.08672393467876</c:v>
                </c:pt>
                <c:pt idx="1419">
                  <c:v>155.72969748775344</c:v>
                </c:pt>
                <c:pt idx="1420">
                  <c:v>155.18911124992368</c:v>
                </c:pt>
                <c:pt idx="1421">
                  <c:v>156.72726931151576</c:v>
                </c:pt>
                <c:pt idx="1422">
                  <c:v>157.86151411113249</c:v>
                </c:pt>
                <c:pt idx="1423">
                  <c:v>157.78730679090913</c:v>
                </c:pt>
                <c:pt idx="1424">
                  <c:v>154.5992100208062</c:v>
                </c:pt>
                <c:pt idx="1425">
                  <c:v>155.24406224021564</c:v>
                </c:pt>
                <c:pt idx="1426">
                  <c:v>156.31490205103398</c:v>
                </c:pt>
                <c:pt idx="1427">
                  <c:v>155.35396422079967</c:v>
                </c:pt>
                <c:pt idx="1428">
                  <c:v>156.26089039390936</c:v>
                </c:pt>
                <c:pt idx="1429">
                  <c:v>157.92210110042879</c:v>
                </c:pt>
                <c:pt idx="1430">
                  <c:v>158.19497738555398</c:v>
                </c:pt>
                <c:pt idx="1431">
                  <c:v>158.36875402152012</c:v>
                </c:pt>
                <c:pt idx="1432">
                  <c:v>160.22440669368814</c:v>
                </c:pt>
                <c:pt idx="1433">
                  <c:v>160.98996322510649</c:v>
                </c:pt>
                <c:pt idx="1434">
                  <c:v>160.74197926891699</c:v>
                </c:pt>
                <c:pt idx="1435">
                  <c:v>160.5287506399207</c:v>
                </c:pt>
                <c:pt idx="1436">
                  <c:v>160.66589328235887</c:v>
                </c:pt>
                <c:pt idx="1437">
                  <c:v>160.18119736798846</c:v>
                </c:pt>
                <c:pt idx="1438">
                  <c:v>161.30323083642921</c:v>
                </c:pt>
                <c:pt idx="1439">
                  <c:v>163.34909847499259</c:v>
                </c:pt>
                <c:pt idx="1440">
                  <c:v>163.66800208531961</c:v>
                </c:pt>
                <c:pt idx="1441">
                  <c:v>163.01704420032218</c:v>
                </c:pt>
                <c:pt idx="1442">
                  <c:v>162.74416791519698</c:v>
                </c:pt>
                <c:pt idx="1443">
                  <c:v>162.70988225458746</c:v>
                </c:pt>
                <c:pt idx="1444">
                  <c:v>162.20452101053462</c:v>
                </c:pt>
                <c:pt idx="1445">
                  <c:v>163.50690644711318</c:v>
                </c:pt>
                <c:pt idx="1446">
                  <c:v>163.32467581264061</c:v>
                </c:pt>
                <c:pt idx="1447">
                  <c:v>162.73101725085363</c:v>
                </c:pt>
                <c:pt idx="1448">
                  <c:v>164.53406726564813</c:v>
                </c:pt>
                <c:pt idx="1449">
                  <c:v>164.54486959707305</c:v>
                </c:pt>
                <c:pt idx="1450">
                  <c:v>162.55113494929947</c:v>
                </c:pt>
                <c:pt idx="1451">
                  <c:v>164.00475302582694</c:v>
                </c:pt>
                <c:pt idx="1452">
                  <c:v>162.64506826603792</c:v>
                </c:pt>
                <c:pt idx="1453">
                  <c:v>159.5203764847335</c:v>
                </c:pt>
                <c:pt idx="1454">
                  <c:v>158.9614732501397</c:v>
                </c:pt>
                <c:pt idx="1455">
                  <c:v>162.41681030636352</c:v>
                </c:pt>
                <c:pt idx="1456">
                  <c:v>163.57923510100181</c:v>
                </c:pt>
                <c:pt idx="1457">
                  <c:v>164.70220790260993</c:v>
                </c:pt>
                <c:pt idx="1458">
                  <c:v>164.12733600417064</c:v>
                </c:pt>
                <c:pt idx="1459">
                  <c:v>165.99942700676789</c:v>
                </c:pt>
                <c:pt idx="1460">
                  <c:v>166.99371116444433</c:v>
                </c:pt>
                <c:pt idx="1461">
                  <c:v>169.65437236106087</c:v>
                </c:pt>
                <c:pt idx="1462">
                  <c:v>170.02353029584299</c:v>
                </c:pt>
                <c:pt idx="1463">
                  <c:v>170.31472357773217</c:v>
                </c:pt>
                <c:pt idx="1464">
                  <c:v>169.26173109709418</c:v>
                </c:pt>
                <c:pt idx="1465">
                  <c:v>170.08740495122512</c:v>
                </c:pt>
                <c:pt idx="1466">
                  <c:v>171.17280442613787</c:v>
                </c:pt>
                <c:pt idx="1467">
                  <c:v>171.11456576976005</c:v>
                </c:pt>
                <c:pt idx="1468">
                  <c:v>171.5879896861218</c:v>
                </c:pt>
                <c:pt idx="1469">
                  <c:v>171.27190407529696</c:v>
                </c:pt>
                <c:pt idx="1470">
                  <c:v>170.88724714325301</c:v>
                </c:pt>
                <c:pt idx="1471">
                  <c:v>170.99010412508159</c:v>
                </c:pt>
                <c:pt idx="1472">
                  <c:v>171.24513308002648</c:v>
                </c:pt>
                <c:pt idx="1473">
                  <c:v>171.50673736714305</c:v>
                </c:pt>
                <c:pt idx="1474">
                  <c:v>171.45789204243906</c:v>
                </c:pt>
                <c:pt idx="1475">
                  <c:v>168.22705561322019</c:v>
                </c:pt>
                <c:pt idx="1476">
                  <c:v>170.52795220672843</c:v>
                </c:pt>
                <c:pt idx="1477">
                  <c:v>170.33257090791247</c:v>
                </c:pt>
                <c:pt idx="1478">
                  <c:v>170.47112255010165</c:v>
                </c:pt>
                <c:pt idx="1479">
                  <c:v>172.52685318692261</c:v>
                </c:pt>
                <c:pt idx="1480">
                  <c:v>173.04865276140467</c:v>
                </c:pt>
                <c:pt idx="1481">
                  <c:v>173.42579502810955</c:v>
                </c:pt>
                <c:pt idx="1482">
                  <c:v>171.71761766322086</c:v>
                </c:pt>
                <c:pt idx="1483">
                  <c:v>171.30149307006957</c:v>
                </c:pt>
                <c:pt idx="1484">
                  <c:v>170.77123949708101</c:v>
                </c:pt>
                <c:pt idx="1485">
                  <c:v>172.5822738437983</c:v>
                </c:pt>
                <c:pt idx="1486">
                  <c:v>173.56011967104553</c:v>
                </c:pt>
                <c:pt idx="1487">
                  <c:v>173.84332862101195</c:v>
                </c:pt>
                <c:pt idx="1488">
                  <c:v>174.77138979038779</c:v>
                </c:pt>
                <c:pt idx="1489">
                  <c:v>176.05498856361871</c:v>
                </c:pt>
                <c:pt idx="1490">
                  <c:v>176.93467407487421</c:v>
                </c:pt>
                <c:pt idx="1491">
                  <c:v>176.59651413461583</c:v>
                </c:pt>
                <c:pt idx="1492">
                  <c:v>176.50445948421213</c:v>
                </c:pt>
                <c:pt idx="1493">
                  <c:v>176.69514411719118</c:v>
                </c:pt>
                <c:pt idx="1494">
                  <c:v>176.42743416448664</c:v>
                </c:pt>
                <c:pt idx="1495">
                  <c:v>177.77349859334856</c:v>
                </c:pt>
                <c:pt idx="1496">
                  <c:v>178.37936848631156</c:v>
                </c:pt>
                <c:pt idx="1497">
                  <c:v>178.27979917056882</c:v>
                </c:pt>
                <c:pt idx="1498">
                  <c:v>176.00238590624514</c:v>
                </c:pt>
                <c:pt idx="1499">
                  <c:v>175.56465665024399</c:v>
                </c:pt>
                <c:pt idx="1500">
                  <c:v>175.36974501801171</c:v>
                </c:pt>
                <c:pt idx="1501">
                  <c:v>176.35369651084693</c:v>
                </c:pt>
                <c:pt idx="1502">
                  <c:v>176.0253995688461</c:v>
                </c:pt>
                <c:pt idx="1503">
                  <c:v>178.07314587374424</c:v>
                </c:pt>
                <c:pt idx="1504">
                  <c:v>177.51518197231783</c:v>
                </c:pt>
                <c:pt idx="1505">
                  <c:v>179.16746901374714</c:v>
                </c:pt>
                <c:pt idx="1506">
                  <c:v>181.10578300464502</c:v>
                </c:pt>
                <c:pt idx="1507">
                  <c:v>181.29928563712622</c:v>
                </c:pt>
                <c:pt idx="1508">
                  <c:v>181.8971711981664</c:v>
                </c:pt>
                <c:pt idx="1509">
                  <c:v>181.37255362418219</c:v>
                </c:pt>
                <c:pt idx="1510">
                  <c:v>181.19126232287698</c:v>
                </c:pt>
                <c:pt idx="1511">
                  <c:v>182.30343279306021</c:v>
                </c:pt>
                <c:pt idx="1512">
                  <c:v>180.90194770732256</c:v>
                </c:pt>
                <c:pt idx="1513">
                  <c:v>179.64089293010892</c:v>
                </c:pt>
                <c:pt idx="1514">
                  <c:v>179.04347703565239</c:v>
                </c:pt>
                <c:pt idx="1515">
                  <c:v>180.61404209151922</c:v>
                </c:pt>
                <c:pt idx="1516">
                  <c:v>181.10813133756346</c:v>
                </c:pt>
                <c:pt idx="1517">
                  <c:v>180.3486804717331</c:v>
                </c:pt>
                <c:pt idx="1518">
                  <c:v>180.98320002630132</c:v>
                </c:pt>
                <c:pt idx="1519">
                  <c:v>178.3291141618565</c:v>
                </c:pt>
                <c:pt idx="1520">
                  <c:v>181.77364888665534</c:v>
                </c:pt>
                <c:pt idx="1521">
                  <c:v>183.2592042908739</c:v>
                </c:pt>
                <c:pt idx="1522">
                  <c:v>183.33294194451358</c:v>
                </c:pt>
                <c:pt idx="1523">
                  <c:v>182.31517445765252</c:v>
                </c:pt>
                <c:pt idx="1524">
                  <c:v>183.65842088701228</c:v>
                </c:pt>
                <c:pt idx="1525">
                  <c:v>184.16706979715102</c:v>
                </c:pt>
                <c:pt idx="1526">
                  <c:v>183.45787325577572</c:v>
                </c:pt>
                <c:pt idx="1527">
                  <c:v>179.78883790397197</c:v>
                </c:pt>
                <c:pt idx="1528">
                  <c:v>178.14077786179593</c:v>
                </c:pt>
                <c:pt idx="1529">
                  <c:v>177.97310689141776</c:v>
                </c:pt>
                <c:pt idx="1530">
                  <c:v>176.06766956137838</c:v>
                </c:pt>
                <c:pt idx="1531">
                  <c:v>179.35486598064034</c:v>
                </c:pt>
                <c:pt idx="1532">
                  <c:v>178.82226407473334</c:v>
                </c:pt>
                <c:pt idx="1533">
                  <c:v>174.68825880507427</c:v>
                </c:pt>
                <c:pt idx="1534">
                  <c:v>176.20856953648604</c:v>
                </c:pt>
                <c:pt idx="1535">
                  <c:v>175.48152566493047</c:v>
                </c:pt>
                <c:pt idx="1536">
                  <c:v>177.78289192502243</c:v>
                </c:pt>
                <c:pt idx="1537">
                  <c:v>181.0517713475204</c:v>
                </c:pt>
                <c:pt idx="1538">
                  <c:v>182.0789321660553</c:v>
                </c:pt>
                <c:pt idx="1539">
                  <c:v>184.11869413903068</c:v>
                </c:pt>
                <c:pt idx="1540">
                  <c:v>184.42022008576112</c:v>
                </c:pt>
                <c:pt idx="1541">
                  <c:v>186.06076546259811</c:v>
                </c:pt>
                <c:pt idx="1542">
                  <c:v>186.28573575618668</c:v>
                </c:pt>
                <c:pt idx="1543">
                  <c:v>187.19641926196593</c:v>
                </c:pt>
                <c:pt idx="1544">
                  <c:v>185.84377950093227</c:v>
                </c:pt>
                <c:pt idx="1545">
                  <c:v>186.82021632842842</c:v>
                </c:pt>
                <c:pt idx="1546">
                  <c:v>186.34585307889927</c:v>
                </c:pt>
                <c:pt idx="1547">
                  <c:v>187.52659487030158</c:v>
                </c:pt>
                <c:pt idx="1548">
                  <c:v>187.18937426321054</c:v>
                </c:pt>
                <c:pt idx="1549">
                  <c:v>187.06913961778534</c:v>
                </c:pt>
                <c:pt idx="1550">
                  <c:v>188.24941174260391</c:v>
                </c:pt>
                <c:pt idx="1551">
                  <c:v>188.06107544254334</c:v>
                </c:pt>
                <c:pt idx="1552">
                  <c:v>186.67696802040231</c:v>
                </c:pt>
                <c:pt idx="1553">
                  <c:v>189.30052555690716</c:v>
                </c:pt>
                <c:pt idx="1554">
                  <c:v>189.67250149119138</c:v>
                </c:pt>
                <c:pt idx="1555">
                  <c:v>189.3568855469502</c:v>
                </c:pt>
                <c:pt idx="1556">
                  <c:v>188.46498870451865</c:v>
                </c:pt>
                <c:pt idx="1557">
                  <c:v>188.62326634322295</c:v>
                </c:pt>
                <c:pt idx="1558">
                  <c:v>187.86757281006211</c:v>
                </c:pt>
                <c:pt idx="1559">
                  <c:v>188.67539933401275</c:v>
                </c:pt>
                <c:pt idx="1560">
                  <c:v>185.85129416627137</c:v>
                </c:pt>
                <c:pt idx="1561">
                  <c:v>184.64894771201924</c:v>
                </c:pt>
                <c:pt idx="1562">
                  <c:v>186.41818173278787</c:v>
                </c:pt>
                <c:pt idx="1563">
                  <c:v>188.66694533550631</c:v>
                </c:pt>
                <c:pt idx="1564">
                  <c:v>187.45097855032714</c:v>
                </c:pt>
                <c:pt idx="1565">
                  <c:v>188.02256278268058</c:v>
                </c:pt>
                <c:pt idx="1566">
                  <c:v>185.94100048375657</c:v>
                </c:pt>
                <c:pt idx="1567">
                  <c:v>184.12479980461868</c:v>
                </c:pt>
                <c:pt idx="1568">
                  <c:v>184.75274402701521</c:v>
                </c:pt>
                <c:pt idx="1569">
                  <c:v>182.3752917803651</c:v>
                </c:pt>
                <c:pt idx="1570">
                  <c:v>181.38100762268866</c:v>
                </c:pt>
                <c:pt idx="1571">
                  <c:v>181.80605588093013</c:v>
                </c:pt>
                <c:pt idx="1572">
                  <c:v>183.06288365889054</c:v>
                </c:pt>
                <c:pt idx="1573">
                  <c:v>186.29747742077899</c:v>
                </c:pt>
                <c:pt idx="1574">
                  <c:v>186.68589168549246</c:v>
                </c:pt>
                <c:pt idx="1575">
                  <c:v>185.23931860772035</c:v>
                </c:pt>
                <c:pt idx="1576">
                  <c:v>180.23830882456545</c:v>
                </c:pt>
                <c:pt idx="1577">
                  <c:v>178.62782210908475</c:v>
                </c:pt>
                <c:pt idx="1578">
                  <c:v>180.18429716744083</c:v>
                </c:pt>
                <c:pt idx="1579">
                  <c:v>183.36910627145789</c:v>
                </c:pt>
                <c:pt idx="1580">
                  <c:v>177.63025028532243</c:v>
                </c:pt>
                <c:pt idx="1581">
                  <c:v>175.54633965347998</c:v>
                </c:pt>
                <c:pt idx="1582">
                  <c:v>176.9619147367284</c:v>
                </c:pt>
                <c:pt idx="1583">
                  <c:v>177.63494695115938</c:v>
                </c:pt>
                <c:pt idx="1584">
                  <c:v>179.93866154416978</c:v>
                </c:pt>
                <c:pt idx="1585">
                  <c:v>180.01239919780946</c:v>
                </c:pt>
                <c:pt idx="1586">
                  <c:v>181.30680030246526</c:v>
                </c:pt>
                <c:pt idx="1587">
                  <c:v>182.77638704283828</c:v>
                </c:pt>
                <c:pt idx="1588">
                  <c:v>181.16167332810434</c:v>
                </c:pt>
                <c:pt idx="1589">
                  <c:v>182.89333402217764</c:v>
                </c:pt>
                <c:pt idx="1590">
                  <c:v>179.94241887683933</c:v>
                </c:pt>
                <c:pt idx="1591">
                  <c:v>180.56519676681523</c:v>
                </c:pt>
                <c:pt idx="1592">
                  <c:v>182.04041950619253</c:v>
                </c:pt>
                <c:pt idx="1593">
                  <c:v>182.44949910058847</c:v>
                </c:pt>
                <c:pt idx="1594">
                  <c:v>183.08026132248716</c:v>
                </c:pt>
                <c:pt idx="1595">
                  <c:v>182.73787438297552</c:v>
                </c:pt>
                <c:pt idx="1596">
                  <c:v>183.67767721694369</c:v>
                </c:pt>
                <c:pt idx="1597">
                  <c:v>181.21145798597576</c:v>
                </c:pt>
                <c:pt idx="1598">
                  <c:v>180.6999910763349</c:v>
                </c:pt>
                <c:pt idx="1599">
                  <c:v>180.53372910570783</c:v>
                </c:pt>
                <c:pt idx="1600">
                  <c:v>181.31290596805329</c:v>
                </c:pt>
                <c:pt idx="1601">
                  <c:v>184.23047478594944</c:v>
                </c:pt>
                <c:pt idx="1602">
                  <c:v>184.28213811015559</c:v>
                </c:pt>
                <c:pt idx="1603">
                  <c:v>183.37990860288281</c:v>
                </c:pt>
                <c:pt idx="1604">
                  <c:v>181.95494018796057</c:v>
                </c:pt>
                <c:pt idx="1605">
                  <c:v>183.07885232273608</c:v>
                </c:pt>
                <c:pt idx="1606">
                  <c:v>184.5296523997614</c:v>
                </c:pt>
                <c:pt idx="1607">
                  <c:v>183.75939920250616</c:v>
                </c:pt>
                <c:pt idx="1608">
                  <c:v>185.56996388263971</c:v>
                </c:pt>
                <c:pt idx="1609">
                  <c:v>186.34820141181774</c:v>
                </c:pt>
                <c:pt idx="1610">
                  <c:v>187.69943217310032</c:v>
                </c:pt>
                <c:pt idx="1611">
                  <c:v>190.03884142647135</c:v>
                </c:pt>
                <c:pt idx="1612">
                  <c:v>189.49731585547417</c:v>
                </c:pt>
                <c:pt idx="1613">
                  <c:v>190.69778364339157</c:v>
                </c:pt>
                <c:pt idx="1614">
                  <c:v>190.75414363343461</c:v>
                </c:pt>
                <c:pt idx="1615">
                  <c:v>190.58929066255862</c:v>
                </c:pt>
                <c:pt idx="1616">
                  <c:v>190.44181535527929</c:v>
                </c:pt>
                <c:pt idx="1617">
                  <c:v>191.13457356622533</c:v>
                </c:pt>
                <c:pt idx="1618">
                  <c:v>192.83805426527709</c:v>
                </c:pt>
                <c:pt idx="1619">
                  <c:v>193.74404110521942</c:v>
                </c:pt>
                <c:pt idx="1620">
                  <c:v>193.80415842793201</c:v>
                </c:pt>
                <c:pt idx="1621">
                  <c:v>194.06529304846487</c:v>
                </c:pt>
                <c:pt idx="1622">
                  <c:v>193.95820906738305</c:v>
                </c:pt>
                <c:pt idx="1623">
                  <c:v>192.21950337455439</c:v>
                </c:pt>
                <c:pt idx="1624">
                  <c:v>192.82443393435003</c:v>
                </c:pt>
                <c:pt idx="1625">
                  <c:v>193.04752556160383</c:v>
                </c:pt>
                <c:pt idx="1626">
                  <c:v>193.1217328818272</c:v>
                </c:pt>
                <c:pt idx="1627">
                  <c:v>194.31092867173595</c:v>
                </c:pt>
                <c:pt idx="1628">
                  <c:v>194.11648670608733</c:v>
                </c:pt>
                <c:pt idx="1629">
                  <c:v>194.21042002282579</c:v>
                </c:pt>
                <c:pt idx="1630">
                  <c:v>194.34709299868021</c:v>
                </c:pt>
                <c:pt idx="1631">
                  <c:v>194.0516727175378</c:v>
                </c:pt>
                <c:pt idx="1632">
                  <c:v>195.47945913196224</c:v>
                </c:pt>
                <c:pt idx="1633">
                  <c:v>195.46865680053727</c:v>
                </c:pt>
                <c:pt idx="1634">
                  <c:v>196.36384130905472</c:v>
                </c:pt>
                <c:pt idx="1635">
                  <c:v>196.64329292635156</c:v>
                </c:pt>
                <c:pt idx="1636">
                  <c:v>198.93855352085552</c:v>
                </c:pt>
                <c:pt idx="1637">
                  <c:v>199.23538280174907</c:v>
                </c:pt>
                <c:pt idx="1638">
                  <c:v>200.44853158742609</c:v>
                </c:pt>
                <c:pt idx="1639">
                  <c:v>199.81964803186219</c:v>
                </c:pt>
                <c:pt idx="1640">
                  <c:v>197.44172611862837</c:v>
                </c:pt>
                <c:pt idx="1641">
                  <c:v>198.93714452110447</c:v>
                </c:pt>
                <c:pt idx="1642">
                  <c:v>198.27914163735164</c:v>
                </c:pt>
                <c:pt idx="1643">
                  <c:v>199.5331514158099</c:v>
                </c:pt>
                <c:pt idx="1644">
                  <c:v>200.80500852444848</c:v>
                </c:pt>
                <c:pt idx="1645">
                  <c:v>200.03804299327905</c:v>
                </c:pt>
                <c:pt idx="1646">
                  <c:v>200.95154449856048</c:v>
                </c:pt>
                <c:pt idx="1647">
                  <c:v>198.17534532235564</c:v>
                </c:pt>
                <c:pt idx="1648">
                  <c:v>201.33761043035548</c:v>
                </c:pt>
                <c:pt idx="1649">
                  <c:v>201.04359914896418</c:v>
                </c:pt>
                <c:pt idx="1650">
                  <c:v>202.44837190078763</c:v>
                </c:pt>
                <c:pt idx="1651">
                  <c:v>203.70707834508286</c:v>
                </c:pt>
                <c:pt idx="1652">
                  <c:v>203.55349737221547</c:v>
                </c:pt>
                <c:pt idx="1653">
                  <c:v>202.63248120159497</c:v>
                </c:pt>
                <c:pt idx="1654">
                  <c:v>202.73862584950942</c:v>
                </c:pt>
                <c:pt idx="1655">
                  <c:v>202.3342429209504</c:v>
                </c:pt>
                <c:pt idx="1656">
                  <c:v>203.2111104327038</c:v>
                </c:pt>
                <c:pt idx="1657">
                  <c:v>198.94278052010876</c:v>
                </c:pt>
                <c:pt idx="1658">
                  <c:v>198.2871259692744</c:v>
                </c:pt>
                <c:pt idx="1659">
                  <c:v>199.77831737249724</c:v>
                </c:pt>
                <c:pt idx="1660">
                  <c:v>198.10912233405503</c:v>
                </c:pt>
                <c:pt idx="1661">
                  <c:v>198.08141200561721</c:v>
                </c:pt>
                <c:pt idx="1662">
                  <c:v>197.3787907964136</c:v>
                </c:pt>
                <c:pt idx="1663">
                  <c:v>198.92728152284693</c:v>
                </c:pt>
                <c:pt idx="1664">
                  <c:v>200.07185898730489</c:v>
                </c:pt>
                <c:pt idx="1665">
                  <c:v>199.82481436428276</c:v>
                </c:pt>
                <c:pt idx="1666">
                  <c:v>202.08156229892401</c:v>
                </c:pt>
                <c:pt idx="1667">
                  <c:v>203.10543545137304</c:v>
                </c:pt>
                <c:pt idx="1668">
                  <c:v>204.04664728509232</c:v>
                </c:pt>
                <c:pt idx="1669">
                  <c:v>205.73462898688217</c:v>
                </c:pt>
                <c:pt idx="1670">
                  <c:v>206.86417712066202</c:v>
                </c:pt>
                <c:pt idx="1671">
                  <c:v>206.89376611543463</c:v>
                </c:pt>
                <c:pt idx="1672">
                  <c:v>207.2173663915986</c:v>
                </c:pt>
                <c:pt idx="1673">
                  <c:v>207.51043833982257</c:v>
                </c:pt>
                <c:pt idx="1674">
                  <c:v>208.2759948712409</c:v>
                </c:pt>
                <c:pt idx="1675">
                  <c:v>208.49110216657195</c:v>
                </c:pt>
                <c:pt idx="1676">
                  <c:v>208.57235448555068</c:v>
                </c:pt>
                <c:pt idx="1677">
                  <c:v>208.21869554803044</c:v>
                </c:pt>
                <c:pt idx="1678">
                  <c:v>209.08523039494261</c:v>
                </c:pt>
                <c:pt idx="1679">
                  <c:v>209.7638986083779</c:v>
                </c:pt>
                <c:pt idx="1680">
                  <c:v>208.50049549824575</c:v>
                </c:pt>
                <c:pt idx="1681">
                  <c:v>208.25345087522368</c:v>
                </c:pt>
                <c:pt idx="1682">
                  <c:v>209.47176599332136</c:v>
                </c:pt>
                <c:pt idx="1683">
                  <c:v>209.7638986083779</c:v>
                </c:pt>
                <c:pt idx="1684">
                  <c:v>208.04397957889691</c:v>
                </c:pt>
                <c:pt idx="1685">
                  <c:v>209.74933894428344</c:v>
                </c:pt>
                <c:pt idx="1686">
                  <c:v>209.64037629686686</c:v>
                </c:pt>
                <c:pt idx="1687">
                  <c:v>208.44084784211688</c:v>
                </c:pt>
                <c:pt idx="1688">
                  <c:v>206.42550853149348</c:v>
                </c:pt>
                <c:pt idx="1689">
                  <c:v>208.34080885979046</c:v>
                </c:pt>
                <c:pt idx="1690">
                  <c:v>208.66675746887285</c:v>
                </c:pt>
                <c:pt idx="1691">
                  <c:v>210.17861420177817</c:v>
                </c:pt>
                <c:pt idx="1692">
                  <c:v>210.0255028954945</c:v>
                </c:pt>
                <c:pt idx="1693">
                  <c:v>208.03505591380679</c:v>
                </c:pt>
                <c:pt idx="1694">
                  <c:v>207.54002733459518</c:v>
                </c:pt>
                <c:pt idx="1695">
                  <c:v>209.73477928018895</c:v>
                </c:pt>
                <c:pt idx="1696">
                  <c:v>205.30441439622012</c:v>
                </c:pt>
                <c:pt idx="1697">
                  <c:v>207.66730697877577</c:v>
                </c:pt>
                <c:pt idx="1698">
                  <c:v>207.35403936745303</c:v>
                </c:pt>
                <c:pt idx="1699">
                  <c:v>207.51513500565949</c:v>
                </c:pt>
                <c:pt idx="1700">
                  <c:v>204.20586425696402</c:v>
                </c:pt>
                <c:pt idx="1701">
                  <c:v>204.26316358017442</c:v>
                </c:pt>
                <c:pt idx="1702">
                  <c:v>206.38699587163072</c:v>
                </c:pt>
                <c:pt idx="1703">
                  <c:v>205.82104763828158</c:v>
                </c:pt>
                <c:pt idx="1704">
                  <c:v>202.86543582710635</c:v>
                </c:pt>
                <c:pt idx="1705">
                  <c:v>207.10041941225924</c:v>
                </c:pt>
                <c:pt idx="1706">
                  <c:v>203.42105139561423</c:v>
                </c:pt>
                <c:pt idx="1707">
                  <c:v>198.37448395384115</c:v>
                </c:pt>
                <c:pt idx="1708">
                  <c:v>195.1535105228798</c:v>
                </c:pt>
                <c:pt idx="1709">
                  <c:v>195.27938116730931</c:v>
                </c:pt>
                <c:pt idx="1710">
                  <c:v>194.03993105294549</c:v>
                </c:pt>
                <c:pt idx="1711">
                  <c:v>192.97895424038475</c:v>
                </c:pt>
                <c:pt idx="1712">
                  <c:v>195.55131811926711</c:v>
                </c:pt>
                <c:pt idx="1713">
                  <c:v>198.35006129148917</c:v>
                </c:pt>
                <c:pt idx="1714">
                  <c:v>203.54269504079053</c:v>
                </c:pt>
                <c:pt idx="1715">
                  <c:v>202.42864590427257</c:v>
                </c:pt>
                <c:pt idx="1716">
                  <c:v>205.64116533672743</c:v>
                </c:pt>
                <c:pt idx="1717">
                  <c:v>207.16617273397614</c:v>
                </c:pt>
                <c:pt idx="1718">
                  <c:v>207.37094736446596</c:v>
                </c:pt>
                <c:pt idx="1719">
                  <c:v>210.47732214900643</c:v>
                </c:pt>
                <c:pt idx="1720">
                  <c:v>209.66996529163944</c:v>
                </c:pt>
                <c:pt idx="1721">
                  <c:v>210.19646153195845</c:v>
                </c:pt>
                <c:pt idx="1722">
                  <c:v>213.14784634388047</c:v>
                </c:pt>
                <c:pt idx="1723">
                  <c:v>213.71896090965024</c:v>
                </c:pt>
                <c:pt idx="1724">
                  <c:v>213.04968602788875</c:v>
                </c:pt>
                <c:pt idx="1725">
                  <c:v>212.94917737897867</c:v>
                </c:pt>
                <c:pt idx="1726">
                  <c:v>213.64334458967579</c:v>
                </c:pt>
                <c:pt idx="1727">
                  <c:v>213.46721962079118</c:v>
                </c:pt>
                <c:pt idx="1728">
                  <c:v>214.29148447517105</c:v>
                </c:pt>
                <c:pt idx="1729">
                  <c:v>214.86729570677778</c:v>
                </c:pt>
                <c:pt idx="1730">
                  <c:v>215.30361596302785</c:v>
                </c:pt>
                <c:pt idx="1731">
                  <c:v>216.23637379824063</c:v>
                </c:pt>
                <c:pt idx="1732">
                  <c:v>216.82674469394178</c:v>
                </c:pt>
                <c:pt idx="1733">
                  <c:v>216.25234246208618</c:v>
                </c:pt>
                <c:pt idx="1734">
                  <c:v>217.84498184738652</c:v>
                </c:pt>
                <c:pt idx="1735">
                  <c:v>216.84459202412208</c:v>
                </c:pt>
                <c:pt idx="1736">
                  <c:v>217.86282917756682</c:v>
                </c:pt>
                <c:pt idx="1737">
                  <c:v>218.33672276051232</c:v>
                </c:pt>
                <c:pt idx="1738">
                  <c:v>220.0373854600619</c:v>
                </c:pt>
                <c:pt idx="1739">
                  <c:v>220.23793309129846</c:v>
                </c:pt>
                <c:pt idx="1740">
                  <c:v>221.80614981424688</c:v>
                </c:pt>
                <c:pt idx="1741">
                  <c:v>222.82297796794052</c:v>
                </c:pt>
                <c:pt idx="1742">
                  <c:v>220.25578042147879</c:v>
                </c:pt>
                <c:pt idx="1743">
                  <c:v>221.18806859010789</c:v>
                </c:pt>
                <c:pt idx="1744">
                  <c:v>221.55159052588567</c:v>
                </c:pt>
                <c:pt idx="1745">
                  <c:v>221.50039686826321</c:v>
                </c:pt>
                <c:pt idx="1746">
                  <c:v>221.48161020491551</c:v>
                </c:pt>
                <c:pt idx="1747">
                  <c:v>219.7767205061127</c:v>
                </c:pt>
                <c:pt idx="1748">
                  <c:v>220.61554502458702</c:v>
                </c:pt>
                <c:pt idx="1749">
                  <c:v>217.04091265610543</c:v>
                </c:pt>
                <c:pt idx="1750">
                  <c:v>218.16294612454618</c:v>
                </c:pt>
                <c:pt idx="1751">
                  <c:v>215.73852721952682</c:v>
                </c:pt>
                <c:pt idx="1752">
                  <c:v>213.58745426621644</c:v>
                </c:pt>
                <c:pt idx="1753">
                  <c:v>210.10393721497113</c:v>
                </c:pt>
                <c:pt idx="1754">
                  <c:v>213.98667086235483</c:v>
                </c:pt>
                <c:pt idx="1755">
                  <c:v>219.26149626380229</c:v>
                </c:pt>
                <c:pt idx="1756">
                  <c:v>219.98102547001884</c:v>
                </c:pt>
                <c:pt idx="1757">
                  <c:v>220.59206169540241</c:v>
                </c:pt>
                <c:pt idx="1758">
                  <c:v>219.8720628226022</c:v>
                </c:pt>
                <c:pt idx="1759">
                  <c:v>220.06697445483451</c:v>
                </c:pt>
                <c:pt idx="1760">
                  <c:v>221.65961384013491</c:v>
                </c:pt>
                <c:pt idx="1761">
                  <c:v>221.59620885133643</c:v>
                </c:pt>
                <c:pt idx="1762">
                  <c:v>220.04396079223358</c:v>
                </c:pt>
                <c:pt idx="1763">
                  <c:v>217.67684121042473</c:v>
                </c:pt>
                <c:pt idx="1764">
                  <c:v>217.4100705908875</c:v>
                </c:pt>
                <c:pt idx="1765">
                  <c:v>213.87582954860343</c:v>
                </c:pt>
                <c:pt idx="1766">
                  <c:v>211.2987690038841</c:v>
                </c:pt>
                <c:pt idx="1767">
                  <c:v>213.83168088973639</c:v>
                </c:pt>
                <c:pt idx="1768">
                  <c:v>217.97226149156711</c:v>
                </c:pt>
                <c:pt idx="1769">
                  <c:v>216.57265507216422</c:v>
                </c:pt>
                <c:pt idx="1770">
                  <c:v>214.34643546546309</c:v>
                </c:pt>
                <c:pt idx="1771">
                  <c:v>214.15293283298186</c:v>
                </c:pt>
                <c:pt idx="1772">
                  <c:v>213.10839435085032</c:v>
                </c:pt>
                <c:pt idx="1773">
                  <c:v>210.21994486114303</c:v>
                </c:pt>
                <c:pt idx="1774">
                  <c:v>212.91817938445496</c:v>
                </c:pt>
                <c:pt idx="1775">
                  <c:v>214.41265845376364</c:v>
                </c:pt>
                <c:pt idx="1776">
                  <c:v>215.48584659750043</c:v>
                </c:pt>
                <c:pt idx="1777">
                  <c:v>219.50901055340813</c:v>
                </c:pt>
                <c:pt idx="1778">
                  <c:v>219.9086968161302</c:v>
                </c:pt>
                <c:pt idx="1779">
                  <c:v>219.78423517145177</c:v>
                </c:pt>
                <c:pt idx="1780">
                  <c:v>214.11911683895602</c:v>
                </c:pt>
                <c:pt idx="1781">
                  <c:v>212.84725973031743</c:v>
                </c:pt>
                <c:pt idx="1782">
                  <c:v>214.9598200237651</c:v>
                </c:pt>
                <c:pt idx="1783">
                  <c:v>213.26761132272202</c:v>
                </c:pt>
                <c:pt idx="1784">
                  <c:v>215.33555329071891</c:v>
                </c:pt>
                <c:pt idx="1785">
                  <c:v>217.43167525373735</c:v>
                </c:pt>
                <c:pt idx="1786">
                  <c:v>217.07519831671496</c:v>
                </c:pt>
                <c:pt idx="1787">
                  <c:v>219.00177064302051</c:v>
                </c:pt>
                <c:pt idx="1788">
                  <c:v>217.59746755778076</c:v>
                </c:pt>
                <c:pt idx="1789">
                  <c:v>216.94932767228545</c:v>
                </c:pt>
                <c:pt idx="1790">
                  <c:v>220.32482140928153</c:v>
                </c:pt>
                <c:pt idx="1791">
                  <c:v>221.17867525843405</c:v>
                </c:pt>
                <c:pt idx="1792">
                  <c:v>223.79143046351393</c:v>
                </c:pt>
                <c:pt idx="1793">
                  <c:v>225.65271913468627</c:v>
                </c:pt>
                <c:pt idx="1794">
                  <c:v>225.84716110033486</c:v>
                </c:pt>
                <c:pt idx="1795">
                  <c:v>226.13365771638715</c:v>
                </c:pt>
                <c:pt idx="1796">
                  <c:v>227.2138908588793</c:v>
                </c:pt>
                <c:pt idx="1797">
                  <c:v>228.82015057510671</c:v>
                </c:pt>
                <c:pt idx="1798">
                  <c:v>229.15173518319344</c:v>
                </c:pt>
                <c:pt idx="1799">
                  <c:v>229.23768416800908</c:v>
                </c:pt>
                <c:pt idx="1800">
                  <c:v>228.70977892793906</c:v>
                </c:pt>
                <c:pt idx="1801">
                  <c:v>229.82946406346136</c:v>
                </c:pt>
                <c:pt idx="1802">
                  <c:v>228.71682392669445</c:v>
                </c:pt>
                <c:pt idx="1803">
                  <c:v>230.93083220221962</c:v>
                </c:pt>
                <c:pt idx="1804">
                  <c:v>229.68057975643089</c:v>
                </c:pt>
                <c:pt idx="1805">
                  <c:v>228.99204854473808</c:v>
                </c:pt>
                <c:pt idx="1806">
                  <c:v>229.33913215008664</c:v>
                </c:pt>
                <c:pt idx="1807">
                  <c:v>226.61788396417384</c:v>
                </c:pt>
                <c:pt idx="1808">
                  <c:v>227.3468065020642</c:v>
                </c:pt>
                <c:pt idx="1809">
                  <c:v>223.02399526576085</c:v>
                </c:pt>
                <c:pt idx="1810">
                  <c:v>221.81930047859021</c:v>
                </c:pt>
                <c:pt idx="1811">
                  <c:v>223.41287919705798</c:v>
                </c:pt>
                <c:pt idx="1812">
                  <c:v>222.31385939121813</c:v>
                </c:pt>
                <c:pt idx="1813">
                  <c:v>225.17694688540604</c:v>
                </c:pt>
                <c:pt idx="1814">
                  <c:v>225.44277817177587</c:v>
                </c:pt>
                <c:pt idx="1815">
                  <c:v>227.86203074437458</c:v>
                </c:pt>
                <c:pt idx="1816">
                  <c:v>228.08465270504473</c:v>
                </c:pt>
                <c:pt idx="1817">
                  <c:v>229.71862274970997</c:v>
                </c:pt>
                <c:pt idx="1818">
                  <c:v>229.04934786794854</c:v>
                </c:pt>
                <c:pt idx="1819">
                  <c:v>228.29929033379207</c:v>
                </c:pt>
                <c:pt idx="1820">
                  <c:v>223.06297759220729</c:v>
                </c:pt>
                <c:pt idx="1821">
                  <c:v>222.34720571866032</c:v>
                </c:pt>
                <c:pt idx="1822">
                  <c:v>223.26775222269708</c:v>
                </c:pt>
                <c:pt idx="1823">
                  <c:v>225.87017476293579</c:v>
                </c:pt>
                <c:pt idx="1824">
                  <c:v>223.39127453420815</c:v>
                </c:pt>
                <c:pt idx="1825">
                  <c:v>222.23495540515788</c:v>
                </c:pt>
                <c:pt idx="1826">
                  <c:v>222.48012136184519</c:v>
                </c:pt>
                <c:pt idx="1827">
                  <c:v>224.28270171005602</c:v>
                </c:pt>
                <c:pt idx="1828">
                  <c:v>223.92716410620102</c:v>
                </c:pt>
                <c:pt idx="1829">
                  <c:v>225.59260181197368</c:v>
                </c:pt>
                <c:pt idx="1830">
                  <c:v>227.03541755707624</c:v>
                </c:pt>
                <c:pt idx="1831">
                  <c:v>227.96676639253795</c:v>
                </c:pt>
                <c:pt idx="1832">
                  <c:v>227.30641517586662</c:v>
                </c:pt>
                <c:pt idx="1833">
                  <c:v>226.71040828116119</c:v>
                </c:pt>
                <c:pt idx="1834">
                  <c:v>228.09639436963701</c:v>
                </c:pt>
                <c:pt idx="1835">
                  <c:v>227.80238308824568</c:v>
                </c:pt>
                <c:pt idx="1836">
                  <c:v>224.34657636543821</c:v>
                </c:pt>
                <c:pt idx="1837">
                  <c:v>227.72864543460597</c:v>
                </c:pt>
                <c:pt idx="1838">
                  <c:v>228.68629559875444</c:v>
                </c:pt>
                <c:pt idx="1839">
                  <c:v>229.96660670589949</c:v>
                </c:pt>
                <c:pt idx="1840">
                  <c:v>230.80449189120645</c:v>
                </c:pt>
                <c:pt idx="1841">
                  <c:v>233.88644401339488</c:v>
                </c:pt>
                <c:pt idx="1842">
                  <c:v>233.28104378701559</c:v>
                </c:pt>
                <c:pt idx="1843">
                  <c:v>232.79352987314303</c:v>
                </c:pt>
                <c:pt idx="1844">
                  <c:v>231.41130111733682</c:v>
                </c:pt>
                <c:pt idx="1845">
                  <c:v>227.60700178942969</c:v>
                </c:pt>
                <c:pt idx="1846">
                  <c:v>230.94867953239992</c:v>
                </c:pt>
                <c:pt idx="1847">
                  <c:v>231.13184950003989</c:v>
                </c:pt>
                <c:pt idx="1848">
                  <c:v>227.41819582278541</c:v>
                </c:pt>
                <c:pt idx="1849">
                  <c:v>225.88896142628349</c:v>
                </c:pt>
                <c:pt idx="1850">
                  <c:v>227.15987920175468</c:v>
                </c:pt>
                <c:pt idx="1851">
                  <c:v>230.10703701442344</c:v>
                </c:pt>
                <c:pt idx="1852">
                  <c:v>229.07752786297007</c:v>
                </c:pt>
                <c:pt idx="1853">
                  <c:v>228.17576802228098</c:v>
                </c:pt>
                <c:pt idx="1854">
                  <c:v>228.48433896776675</c:v>
                </c:pt>
                <c:pt idx="1855">
                  <c:v>232.02374634247147</c:v>
                </c:pt>
                <c:pt idx="1856">
                  <c:v>231.98899101527823</c:v>
                </c:pt>
                <c:pt idx="1857">
                  <c:v>232.95180751184731</c:v>
                </c:pt>
                <c:pt idx="1858">
                  <c:v>232.61364757158893</c:v>
                </c:pt>
                <c:pt idx="1859">
                  <c:v>232.70429322224152</c:v>
                </c:pt>
                <c:pt idx="1860">
                  <c:v>233.95266700169549</c:v>
                </c:pt>
                <c:pt idx="1861">
                  <c:v>233.83337168943768</c:v>
                </c:pt>
                <c:pt idx="1862">
                  <c:v>231.03885551646886</c:v>
                </c:pt>
                <c:pt idx="1863">
                  <c:v>234.82342884786092</c:v>
                </c:pt>
                <c:pt idx="1864">
                  <c:v>234.29035727537018</c:v>
                </c:pt>
                <c:pt idx="1865">
                  <c:v>232.87478219212181</c:v>
                </c:pt>
                <c:pt idx="1866">
                  <c:v>233.61262839510232</c:v>
                </c:pt>
                <c:pt idx="1867">
                  <c:v>232.94288384675718</c:v>
                </c:pt>
                <c:pt idx="1868">
                  <c:v>233.51258941277587</c:v>
                </c:pt>
                <c:pt idx="1869">
                  <c:v>231.81662337906323</c:v>
                </c:pt>
                <c:pt idx="1870">
                  <c:v>231.30985313525926</c:v>
                </c:pt>
                <c:pt idx="1871">
                  <c:v>228.95729321754484</c:v>
                </c:pt>
                <c:pt idx="1872">
                  <c:v>228.75533658655721</c:v>
                </c:pt>
                <c:pt idx="1873">
                  <c:v>231.7776410526167</c:v>
                </c:pt>
                <c:pt idx="1874">
                  <c:v>231.93967602399059</c:v>
                </c:pt>
                <c:pt idx="1875">
                  <c:v>230.18077466806312</c:v>
                </c:pt>
                <c:pt idx="1876">
                  <c:v>229.10148085873837</c:v>
                </c:pt>
                <c:pt idx="1877">
                  <c:v>230.28926764889604</c:v>
                </c:pt>
                <c:pt idx="1878">
                  <c:v>230.97028419524977</c:v>
                </c:pt>
                <c:pt idx="1879">
                  <c:v>234.21943762123269</c:v>
                </c:pt>
                <c:pt idx="1880">
                  <c:v>233.26695378950481</c:v>
                </c:pt>
                <c:pt idx="1881">
                  <c:v>234.84926050996398</c:v>
                </c:pt>
                <c:pt idx="1882">
                  <c:v>235.09254780031657</c:v>
                </c:pt>
                <c:pt idx="1883">
                  <c:v>233.84793135353212</c:v>
                </c:pt>
                <c:pt idx="1884">
                  <c:v>233.30076978353068</c:v>
                </c:pt>
                <c:pt idx="1885">
                  <c:v>231.77717138603305</c:v>
                </c:pt>
                <c:pt idx="1886">
                  <c:v>226.40841266784707</c:v>
                </c:pt>
                <c:pt idx="1887">
                  <c:v>227.28950717885374</c:v>
                </c:pt>
                <c:pt idx="1888">
                  <c:v>229.0155318739227</c:v>
                </c:pt>
                <c:pt idx="1889">
                  <c:v>229.23110883583746</c:v>
                </c:pt>
                <c:pt idx="1890">
                  <c:v>228.46930963708863</c:v>
                </c:pt>
                <c:pt idx="1891">
                  <c:v>229.0070778754162</c:v>
                </c:pt>
                <c:pt idx="1892">
                  <c:v>225.00645791552577</c:v>
                </c:pt>
                <c:pt idx="1893">
                  <c:v>225.02994124471041</c:v>
                </c:pt>
                <c:pt idx="1894">
                  <c:v>228.55244062240217</c:v>
                </c:pt>
                <c:pt idx="1895">
                  <c:v>232.39478294358835</c:v>
                </c:pt>
                <c:pt idx="1896">
                  <c:v>233.89442834531766</c:v>
                </c:pt>
                <c:pt idx="1897">
                  <c:v>234.14710896734411</c:v>
                </c:pt>
                <c:pt idx="1898">
                  <c:v>237.58788635947337</c:v>
                </c:pt>
                <c:pt idx="1899">
                  <c:v>241.03664808352551</c:v>
                </c:pt>
                <c:pt idx="1900">
                  <c:v>241.97128458507305</c:v>
                </c:pt>
                <c:pt idx="1901">
                  <c:v>241.69887796653157</c:v>
                </c:pt>
                <c:pt idx="1902">
                  <c:v>239.05324610059319</c:v>
                </c:pt>
                <c:pt idx="1903">
                  <c:v>238.02796394839305</c:v>
                </c:pt>
                <c:pt idx="1904">
                  <c:v>235.68104002968292</c:v>
                </c:pt>
                <c:pt idx="1905">
                  <c:v>233.70139537942012</c:v>
                </c:pt>
                <c:pt idx="1906">
                  <c:v>235.82898500354599</c:v>
                </c:pt>
                <c:pt idx="1907">
                  <c:v>236.95007913881932</c:v>
                </c:pt>
                <c:pt idx="1908">
                  <c:v>237.83821864858132</c:v>
                </c:pt>
                <c:pt idx="1909">
                  <c:v>237.33708440378177</c:v>
                </c:pt>
                <c:pt idx="1910">
                  <c:v>236.90076414753167</c:v>
                </c:pt>
                <c:pt idx="1911">
                  <c:v>236.24510959669732</c:v>
                </c:pt>
                <c:pt idx="1912">
                  <c:v>238.095126269861</c:v>
                </c:pt>
                <c:pt idx="1913">
                  <c:v>234.42092458563667</c:v>
                </c:pt>
                <c:pt idx="1914">
                  <c:v>233.99493699422774</c:v>
                </c:pt>
                <c:pt idx="1915">
                  <c:v>236.74013817590892</c:v>
                </c:pt>
                <c:pt idx="1916">
                  <c:v>233.67979071657027</c:v>
                </c:pt>
                <c:pt idx="1917">
                  <c:v>234.42984825072682</c:v>
                </c:pt>
                <c:pt idx="1918">
                  <c:v>234.0024516595669</c:v>
                </c:pt>
                <c:pt idx="1919">
                  <c:v>234.59376188843538</c:v>
                </c:pt>
                <c:pt idx="1920">
                  <c:v>236.45645955935885</c:v>
                </c:pt>
                <c:pt idx="1921">
                  <c:v>235.32221475974205</c:v>
                </c:pt>
                <c:pt idx="1922">
                  <c:v>233.70750104500812</c:v>
                </c:pt>
                <c:pt idx="1923">
                  <c:v>227.19134686286205</c:v>
                </c:pt>
                <c:pt idx="1924">
                  <c:v>217.45844624900786</c:v>
                </c:pt>
                <c:pt idx="1925">
                  <c:v>209.24820469948381</c:v>
                </c:pt>
                <c:pt idx="1926">
                  <c:v>208.09893056918892</c:v>
                </c:pt>
                <c:pt idx="1927">
                  <c:v>218.64059704016117</c:v>
                </c:pt>
                <c:pt idx="1928">
                  <c:v>224.09248674366066</c:v>
                </c:pt>
                <c:pt idx="1929">
                  <c:v>224.31557837091449</c:v>
                </c:pt>
                <c:pt idx="1930">
                  <c:v>221.52481953061519</c:v>
                </c:pt>
                <c:pt idx="1931">
                  <c:v>214.68694373863991</c:v>
                </c:pt>
                <c:pt idx="1932">
                  <c:v>220.57844136447534</c:v>
                </c:pt>
                <c:pt idx="1933">
                  <c:v>219.46016522870414</c:v>
                </c:pt>
                <c:pt idx="1934">
                  <c:v>216.88874068298912</c:v>
                </c:pt>
                <c:pt idx="1935">
                  <c:v>223.04606959519435</c:v>
                </c:pt>
                <c:pt idx="1936">
                  <c:v>220.4610247185523</c:v>
                </c:pt>
                <c:pt idx="1937">
                  <c:v>222.68207799283286</c:v>
                </c:pt>
                <c:pt idx="1938">
                  <c:v>224.08872941099111</c:v>
                </c:pt>
                <c:pt idx="1939">
                  <c:v>223.36732153843982</c:v>
                </c:pt>
                <c:pt idx="1940">
                  <c:v>226.0378457333139</c:v>
                </c:pt>
                <c:pt idx="1941">
                  <c:v>227.25522151824418</c:v>
                </c:pt>
                <c:pt idx="1942">
                  <c:v>227.32238383971216</c:v>
                </c:pt>
                <c:pt idx="1943">
                  <c:v>224.15448273270803</c:v>
                </c:pt>
                <c:pt idx="1944">
                  <c:v>224.79088095361104</c:v>
                </c:pt>
                <c:pt idx="1945">
                  <c:v>221.57507385507026</c:v>
                </c:pt>
                <c:pt idx="1946">
                  <c:v>221.5492421929672</c:v>
                </c:pt>
                <c:pt idx="1947">
                  <c:v>220.90485964014141</c:v>
                </c:pt>
                <c:pt idx="1948">
                  <c:v>219.0214966395356</c:v>
                </c:pt>
                <c:pt idx="1949">
                  <c:v>212.74722074799098</c:v>
                </c:pt>
                <c:pt idx="1950">
                  <c:v>211.70503059877794</c:v>
                </c:pt>
                <c:pt idx="1951">
                  <c:v>216.77696003607042</c:v>
                </c:pt>
                <c:pt idx="1952">
                  <c:v>217.44294725174598</c:v>
                </c:pt>
                <c:pt idx="1953">
                  <c:v>221.30548523603096</c:v>
                </c:pt>
                <c:pt idx="1954">
                  <c:v>224.65185964483814</c:v>
                </c:pt>
                <c:pt idx="1955">
                  <c:v>223.36920020477459</c:v>
                </c:pt>
                <c:pt idx="1956">
                  <c:v>224.7636402917569</c:v>
                </c:pt>
                <c:pt idx="1957">
                  <c:v>225.62876613891797</c:v>
                </c:pt>
                <c:pt idx="1958">
                  <c:v>226.65874495695505</c:v>
                </c:pt>
                <c:pt idx="1959">
                  <c:v>227.31017250853617</c:v>
                </c:pt>
                <c:pt idx="1960">
                  <c:v>225.77342344669523</c:v>
                </c:pt>
                <c:pt idx="1961">
                  <c:v>225.46156483512351</c:v>
                </c:pt>
                <c:pt idx="1962">
                  <c:v>229.15971951511622</c:v>
                </c:pt>
                <c:pt idx="1963">
                  <c:v>230.21787832817481</c:v>
                </c:pt>
                <c:pt idx="1964">
                  <c:v>231.43384511335401</c:v>
                </c:pt>
                <c:pt idx="1965">
                  <c:v>230.1948646655739</c:v>
                </c:pt>
                <c:pt idx="1966">
                  <c:v>228.91596255817996</c:v>
                </c:pt>
                <c:pt idx="1967">
                  <c:v>233.56801006965156</c:v>
                </c:pt>
                <c:pt idx="1968">
                  <c:v>239.84087696144508</c:v>
                </c:pt>
                <c:pt idx="1969">
                  <c:v>240.19124823287945</c:v>
                </c:pt>
                <c:pt idx="1970">
                  <c:v>240.62662915596218</c:v>
                </c:pt>
                <c:pt idx="1971">
                  <c:v>242.68470812570158</c:v>
                </c:pt>
                <c:pt idx="1972">
                  <c:v>242.28643086273053</c:v>
                </c:pt>
                <c:pt idx="1973">
                  <c:v>241.14889839702792</c:v>
                </c:pt>
                <c:pt idx="1974">
                  <c:v>244.00588022562783</c:v>
                </c:pt>
                <c:pt idx="1975">
                  <c:v>244.79820775231661</c:v>
                </c:pt>
                <c:pt idx="1976">
                  <c:v>244.78083008872002</c:v>
                </c:pt>
                <c:pt idx="1977">
                  <c:v>244.15476453265828</c:v>
                </c:pt>
                <c:pt idx="1978">
                  <c:v>244.37973482624687</c:v>
                </c:pt>
                <c:pt idx="1979">
                  <c:v>241.71061963112388</c:v>
                </c:pt>
                <c:pt idx="1980">
                  <c:v>241.00987708825502</c:v>
                </c:pt>
                <c:pt idx="1981">
                  <c:v>240.76142346548184</c:v>
                </c:pt>
                <c:pt idx="1982">
                  <c:v>238.35015522480592</c:v>
                </c:pt>
                <c:pt idx="1983">
                  <c:v>233.84182568794412</c:v>
                </c:pt>
                <c:pt idx="1984">
                  <c:v>237.13137044012456</c:v>
                </c:pt>
                <c:pt idx="1985">
                  <c:v>237.29575374441683</c:v>
                </c:pt>
                <c:pt idx="1986">
                  <c:v>241.86279160424013</c:v>
                </c:pt>
                <c:pt idx="1987">
                  <c:v>241.96940591873829</c:v>
                </c:pt>
                <c:pt idx="1988">
                  <c:v>243.58083196738636</c:v>
                </c:pt>
                <c:pt idx="1989">
                  <c:v>242.98576440584827</c:v>
                </c:pt>
                <c:pt idx="1990">
                  <c:v>242.70584312196769</c:v>
                </c:pt>
                <c:pt idx="1991">
                  <c:v>242.8861950901055</c:v>
                </c:pt>
                <c:pt idx="1992">
                  <c:v>243.31781868051868</c:v>
                </c:pt>
                <c:pt idx="1993">
                  <c:v>242.48838749371816</c:v>
                </c:pt>
                <c:pt idx="1994">
                  <c:v>245.1734713526867</c:v>
                </c:pt>
                <c:pt idx="1995">
                  <c:v>243.62263229333499</c:v>
                </c:pt>
                <c:pt idx="1996">
                  <c:v>239.49144502317807</c:v>
                </c:pt>
                <c:pt idx="1997">
                  <c:v>245.17675901877257</c:v>
                </c:pt>
                <c:pt idx="1998">
                  <c:v>244.01151622463212</c:v>
                </c:pt>
                <c:pt idx="1999">
                  <c:v>244.07116388076102</c:v>
                </c:pt>
                <c:pt idx="2000">
                  <c:v>240.30678621246776</c:v>
                </c:pt>
                <c:pt idx="2001">
                  <c:v>241.39641268663374</c:v>
                </c:pt>
                <c:pt idx="2002">
                  <c:v>235.9229183202844</c:v>
                </c:pt>
                <c:pt idx="2003">
                  <c:v>237.64612501585125</c:v>
                </c:pt>
                <c:pt idx="2004">
                  <c:v>239.05935176618115</c:v>
                </c:pt>
                <c:pt idx="2005">
                  <c:v>242.5607161476068</c:v>
                </c:pt>
                <c:pt idx="2006">
                  <c:v>239.10631842455038</c:v>
                </c:pt>
                <c:pt idx="2007">
                  <c:v>234.77411385657319</c:v>
                </c:pt>
                <c:pt idx="2008">
                  <c:v>237.18350343091439</c:v>
                </c:pt>
                <c:pt idx="2009">
                  <c:v>238.67610383388831</c:v>
                </c:pt>
                <c:pt idx="2010">
                  <c:v>240.51390917587602</c:v>
                </c:pt>
                <c:pt idx="2011">
                  <c:v>240.41950619255391</c:v>
                </c:pt>
                <c:pt idx="2012">
                  <c:v>240.34529887233052</c:v>
                </c:pt>
                <c:pt idx="2013">
                  <c:v>243.98897222861487</c:v>
                </c:pt>
                <c:pt idx="2014">
                  <c:v>241.9571945875623</c:v>
                </c:pt>
                <c:pt idx="2015">
                  <c:v>238.90201346064427</c:v>
                </c:pt>
                <c:pt idx="2016">
                  <c:v>234.01513265732655</c:v>
                </c:pt>
                <c:pt idx="2017">
                  <c:v>233.30358778303281</c:v>
                </c:pt>
                <c:pt idx="2018">
                  <c:v>231.21498048535344</c:v>
                </c:pt>
                <c:pt idx="2019">
                  <c:v>224.02485475560897</c:v>
                </c:pt>
                <c:pt idx="2020">
                  <c:v>222.20677541013632</c:v>
                </c:pt>
                <c:pt idx="2021">
                  <c:v>222.87088395947717</c:v>
                </c:pt>
                <c:pt idx="2022">
                  <c:v>225.48129083163863</c:v>
                </c:pt>
                <c:pt idx="2023">
                  <c:v>217.64772188223577</c:v>
                </c:pt>
                <c:pt idx="2024">
                  <c:v>222.32278305630834</c:v>
                </c:pt>
                <c:pt idx="2025">
                  <c:v>215.46048460198105</c:v>
                </c:pt>
                <c:pt idx="2026">
                  <c:v>215.77234321355269</c:v>
                </c:pt>
                <c:pt idx="2027">
                  <c:v>215.21109164604047</c:v>
                </c:pt>
                <c:pt idx="2028">
                  <c:v>215.53985825462502</c:v>
                </c:pt>
                <c:pt idx="2029">
                  <c:v>221.63613051095027</c:v>
                </c:pt>
                <c:pt idx="2030">
                  <c:v>218.34564642560244</c:v>
                </c:pt>
                <c:pt idx="2031">
                  <c:v>220.28724808258616</c:v>
                </c:pt>
                <c:pt idx="2032">
                  <c:v>214.82878304691496</c:v>
                </c:pt>
                <c:pt idx="2033">
                  <c:v>217.82901318354098</c:v>
                </c:pt>
                <c:pt idx="2034">
                  <c:v>222.6740936609101</c:v>
                </c:pt>
                <c:pt idx="2035">
                  <c:v>223.05875059295408</c:v>
                </c:pt>
                <c:pt idx="2036">
                  <c:v>218.20897344974802</c:v>
                </c:pt>
                <c:pt idx="2037">
                  <c:v>217.1644349676165</c:v>
                </c:pt>
                <c:pt idx="2038">
                  <c:v>217.07707698304972</c:v>
                </c:pt>
                <c:pt idx="2039">
                  <c:v>209.62205930010285</c:v>
                </c:pt>
                <c:pt idx="2040">
                  <c:v>206.30151655339876</c:v>
                </c:pt>
                <c:pt idx="2041">
                  <c:v>205.63365067138838</c:v>
                </c:pt>
                <c:pt idx="2042">
                  <c:v>206.61102683205192</c:v>
                </c:pt>
                <c:pt idx="2043">
                  <c:v>206.43771986266947</c:v>
                </c:pt>
                <c:pt idx="2044">
                  <c:v>209.41164867060871</c:v>
                </c:pt>
                <c:pt idx="2045">
                  <c:v>214.00357885936771</c:v>
                </c:pt>
                <c:pt idx="2046">
                  <c:v>218.94541065297744</c:v>
                </c:pt>
                <c:pt idx="2047">
                  <c:v>216.46838909058457</c:v>
                </c:pt>
                <c:pt idx="2048">
                  <c:v>217.12545264117003</c:v>
                </c:pt>
                <c:pt idx="2049">
                  <c:v>220.62822602234675</c:v>
                </c:pt>
                <c:pt idx="2050">
                  <c:v>217.05312398728145</c:v>
                </c:pt>
                <c:pt idx="2051">
                  <c:v>219.04638896847129</c:v>
                </c:pt>
                <c:pt idx="2052">
                  <c:v>221.16129759483738</c:v>
                </c:pt>
                <c:pt idx="2053">
                  <c:v>220.87714931170362</c:v>
                </c:pt>
                <c:pt idx="2054">
                  <c:v>219.11730862260882</c:v>
                </c:pt>
                <c:pt idx="2055">
                  <c:v>226.02798273505638</c:v>
                </c:pt>
                <c:pt idx="2056">
                  <c:v>226.06790439467019</c:v>
                </c:pt>
                <c:pt idx="2057">
                  <c:v>225.62359980649737</c:v>
                </c:pt>
                <c:pt idx="2058">
                  <c:v>225.78704377762227</c:v>
                </c:pt>
                <c:pt idx="2059">
                  <c:v>224.46399301136123</c:v>
                </c:pt>
                <c:pt idx="2060">
                  <c:v>222.49233269302121</c:v>
                </c:pt>
                <c:pt idx="2061">
                  <c:v>223.95581376780621</c:v>
                </c:pt>
                <c:pt idx="2062">
                  <c:v>223.63127415847489</c:v>
                </c:pt>
                <c:pt idx="2063">
                  <c:v>227.53655180187585</c:v>
                </c:pt>
                <c:pt idx="2064">
                  <c:v>227.85169807953335</c:v>
                </c:pt>
                <c:pt idx="2065">
                  <c:v>227.83854741518991</c:v>
                </c:pt>
                <c:pt idx="2066">
                  <c:v>229.81302573303211</c:v>
                </c:pt>
                <c:pt idx="2067">
                  <c:v>229.60731176937489</c:v>
                </c:pt>
                <c:pt idx="2068">
                  <c:v>230.15870033862961</c:v>
                </c:pt>
                <c:pt idx="2069">
                  <c:v>231.00128218977346</c:v>
                </c:pt>
                <c:pt idx="2070">
                  <c:v>231.55642809169768</c:v>
                </c:pt>
                <c:pt idx="2071">
                  <c:v>229.7270767482164</c:v>
                </c:pt>
                <c:pt idx="2072">
                  <c:v>229.88253638741858</c:v>
                </c:pt>
                <c:pt idx="2073">
                  <c:v>229.50163678804415</c:v>
                </c:pt>
                <c:pt idx="2074">
                  <c:v>233.14812814383069</c:v>
                </c:pt>
                <c:pt idx="2075">
                  <c:v>234.36174659609145</c:v>
                </c:pt>
                <c:pt idx="2076">
                  <c:v>233.98507399597023</c:v>
                </c:pt>
                <c:pt idx="2077">
                  <c:v>236.5123498828182</c:v>
                </c:pt>
                <c:pt idx="2078">
                  <c:v>235.53873105482421</c:v>
                </c:pt>
                <c:pt idx="2079">
                  <c:v>233.40080876585711</c:v>
                </c:pt>
                <c:pt idx="2080">
                  <c:v>237.21778909152397</c:v>
                </c:pt>
                <c:pt idx="2081">
                  <c:v>233.64550505596077</c:v>
                </c:pt>
                <c:pt idx="2082">
                  <c:v>233.62624872602939</c:v>
                </c:pt>
                <c:pt idx="2083">
                  <c:v>232.77943987563231</c:v>
                </c:pt>
                <c:pt idx="2084">
                  <c:v>234.72902586453876</c:v>
                </c:pt>
                <c:pt idx="2085">
                  <c:v>237.79266098996322</c:v>
                </c:pt>
                <c:pt idx="2086">
                  <c:v>237.7874946575426</c:v>
                </c:pt>
                <c:pt idx="2087">
                  <c:v>237.18913942991867</c:v>
                </c:pt>
                <c:pt idx="2088">
                  <c:v>238.35109455797325</c:v>
                </c:pt>
                <c:pt idx="2089">
                  <c:v>236.87211448592643</c:v>
                </c:pt>
                <c:pt idx="2090">
                  <c:v>237.04683045505996</c:v>
                </c:pt>
                <c:pt idx="2091">
                  <c:v>237.0656171184076</c:v>
                </c:pt>
                <c:pt idx="2092">
                  <c:v>233.59196306541983</c:v>
                </c:pt>
                <c:pt idx="2093">
                  <c:v>233.58914506591773</c:v>
                </c:pt>
                <c:pt idx="2094">
                  <c:v>232.48401959448987</c:v>
                </c:pt>
                <c:pt idx="2095">
                  <c:v>230.59595992804708</c:v>
                </c:pt>
                <c:pt idx="2096">
                  <c:v>227.86484874387671</c:v>
                </c:pt>
                <c:pt idx="2097">
                  <c:v>226.67987995322116</c:v>
                </c:pt>
                <c:pt idx="2098">
                  <c:v>228.7717749169864</c:v>
                </c:pt>
                <c:pt idx="2099">
                  <c:v>226.70101494948739</c:v>
                </c:pt>
                <c:pt idx="2100">
                  <c:v>225.22250454402419</c:v>
                </c:pt>
                <c:pt idx="2101">
                  <c:v>225.2408215407882</c:v>
                </c:pt>
                <c:pt idx="2102">
                  <c:v>226.33044801495416</c:v>
                </c:pt>
                <c:pt idx="2103">
                  <c:v>226.90860757947934</c:v>
                </c:pt>
                <c:pt idx="2104">
                  <c:v>230.08918968424314</c:v>
                </c:pt>
                <c:pt idx="2105">
                  <c:v>227.94938872894136</c:v>
                </c:pt>
                <c:pt idx="2106">
                  <c:v>226.99831389696453</c:v>
                </c:pt>
                <c:pt idx="2107">
                  <c:v>226.18156370792371</c:v>
                </c:pt>
                <c:pt idx="2108">
                  <c:v>229.02351620584545</c:v>
                </c:pt>
                <c:pt idx="2109">
                  <c:v>226.13788471564033</c:v>
                </c:pt>
                <c:pt idx="2110">
                  <c:v>226.96167990343653</c:v>
                </c:pt>
                <c:pt idx="2111">
                  <c:v>225.77624144619733</c:v>
                </c:pt>
                <c:pt idx="2112">
                  <c:v>228.25232367542282</c:v>
                </c:pt>
                <c:pt idx="2113">
                  <c:v>227.84653174711269</c:v>
                </c:pt>
                <c:pt idx="2114">
                  <c:v>232.52722892018954</c:v>
                </c:pt>
                <c:pt idx="2115">
                  <c:v>234.24620861650314</c:v>
                </c:pt>
                <c:pt idx="2116">
                  <c:v>234.85771450847045</c:v>
                </c:pt>
                <c:pt idx="2117">
                  <c:v>236.17982594156408</c:v>
                </c:pt>
                <c:pt idx="2118">
                  <c:v>236.77395416993474</c:v>
                </c:pt>
                <c:pt idx="2119">
                  <c:v>236.57387620528189</c:v>
                </c:pt>
                <c:pt idx="2120">
                  <c:v>237.16424710098303</c:v>
                </c:pt>
                <c:pt idx="2121">
                  <c:v>236.03845629987271</c:v>
                </c:pt>
                <c:pt idx="2122">
                  <c:v>236.76737883776306</c:v>
                </c:pt>
                <c:pt idx="2123">
                  <c:v>236.215050935341</c:v>
                </c:pt>
                <c:pt idx="2124">
                  <c:v>236.64103852674984</c:v>
                </c:pt>
                <c:pt idx="2125">
                  <c:v>236.22538360018223</c:v>
                </c:pt>
                <c:pt idx="2126">
                  <c:v>233.52245241103338</c:v>
                </c:pt>
                <c:pt idx="2127">
                  <c:v>231.52402109742295</c:v>
                </c:pt>
                <c:pt idx="2128">
                  <c:v>231.665860405698</c:v>
                </c:pt>
                <c:pt idx="2129">
                  <c:v>230.86930587975596</c:v>
                </c:pt>
                <c:pt idx="2130">
                  <c:v>231.64049841017862</c:v>
                </c:pt>
                <c:pt idx="2131">
                  <c:v>229.03009153801713</c:v>
                </c:pt>
                <c:pt idx="2132">
                  <c:v>230.37991329954869</c:v>
                </c:pt>
                <c:pt idx="2133">
                  <c:v>231.07361084366204</c:v>
                </c:pt>
                <c:pt idx="2134">
                  <c:v>230.61991292381538</c:v>
                </c:pt>
                <c:pt idx="2135">
                  <c:v>233.90570034332626</c:v>
                </c:pt>
                <c:pt idx="2136">
                  <c:v>224.3879070248031</c:v>
                </c:pt>
                <c:pt idx="2137">
                  <c:v>219.95613314108314</c:v>
                </c:pt>
                <c:pt idx="2138">
                  <c:v>224.64951131191967</c:v>
                </c:pt>
                <c:pt idx="2139">
                  <c:v>228.54680462339783</c:v>
                </c:pt>
                <c:pt idx="2140">
                  <c:v>231.31971613351681</c:v>
                </c:pt>
                <c:pt idx="2141">
                  <c:v>232.38398061216344</c:v>
                </c:pt>
                <c:pt idx="2142">
                  <c:v>231.04496118205685</c:v>
                </c:pt>
                <c:pt idx="2143">
                  <c:v>232.82358853449935</c:v>
                </c:pt>
                <c:pt idx="2144">
                  <c:v>233.60323506342851</c:v>
                </c:pt>
                <c:pt idx="2145">
                  <c:v>237.20933509301747</c:v>
                </c:pt>
                <c:pt idx="2146">
                  <c:v>238.58921551590529</c:v>
                </c:pt>
                <c:pt idx="2147">
                  <c:v>239.78921363723896</c:v>
                </c:pt>
                <c:pt idx="2148">
                  <c:v>239.1687840801815</c:v>
                </c:pt>
                <c:pt idx="2149">
                  <c:v>240.78021012882954</c:v>
                </c:pt>
                <c:pt idx="2150">
                  <c:v>240.43171752372987</c:v>
                </c:pt>
                <c:pt idx="2151">
                  <c:v>241.99523758084135</c:v>
                </c:pt>
                <c:pt idx="2152">
                  <c:v>241.13621739926825</c:v>
                </c:pt>
                <c:pt idx="2153">
                  <c:v>243.96079223359334</c:v>
                </c:pt>
                <c:pt idx="2154">
                  <c:v>243.42725099451897</c:v>
                </c:pt>
                <c:pt idx="2155">
                  <c:v>244.42904981753455</c:v>
                </c:pt>
                <c:pt idx="2156">
                  <c:v>244.4220048187791</c:v>
                </c:pt>
                <c:pt idx="2157">
                  <c:v>244.74560509494313</c:v>
                </c:pt>
                <c:pt idx="2158">
                  <c:v>246.35797047675854</c:v>
                </c:pt>
                <c:pt idx="2159">
                  <c:v>247.35272430101872</c:v>
                </c:pt>
                <c:pt idx="2160">
                  <c:v>247.81487621937183</c:v>
                </c:pt>
                <c:pt idx="2161">
                  <c:v>249.1670463138218</c:v>
                </c:pt>
                <c:pt idx="2162">
                  <c:v>247.25362465185964</c:v>
                </c:pt>
                <c:pt idx="2163">
                  <c:v>248.10372116834262</c:v>
                </c:pt>
                <c:pt idx="2164">
                  <c:v>248.74152838899667</c:v>
                </c:pt>
                <c:pt idx="2165">
                  <c:v>251.22700394989596</c:v>
                </c:pt>
                <c:pt idx="2166">
                  <c:v>250.88790467647019</c:v>
                </c:pt>
                <c:pt idx="2167">
                  <c:v>251.46841257391378</c:v>
                </c:pt>
                <c:pt idx="2168">
                  <c:v>250.83718068543141</c:v>
                </c:pt>
                <c:pt idx="2169">
                  <c:v>251.88312816731406</c:v>
                </c:pt>
                <c:pt idx="2170">
                  <c:v>252.08038813246478</c:v>
                </c:pt>
                <c:pt idx="2171">
                  <c:v>253.16531794079381</c:v>
                </c:pt>
                <c:pt idx="2172">
                  <c:v>251.72766852811188</c:v>
                </c:pt>
                <c:pt idx="2173">
                  <c:v>252.17995744820755</c:v>
                </c:pt>
                <c:pt idx="2174">
                  <c:v>252.35514308392467</c:v>
                </c:pt>
                <c:pt idx="2175">
                  <c:v>252.22739377316046</c:v>
                </c:pt>
                <c:pt idx="2176">
                  <c:v>252.35420375075734</c:v>
                </c:pt>
                <c:pt idx="2177">
                  <c:v>252.88915398958278</c:v>
                </c:pt>
                <c:pt idx="2178">
                  <c:v>251.09127030720887</c:v>
                </c:pt>
                <c:pt idx="2179">
                  <c:v>250.66810071530216</c:v>
                </c:pt>
                <c:pt idx="2180">
                  <c:v>251.10207263863384</c:v>
                </c:pt>
                <c:pt idx="2181">
                  <c:v>251.53604456196547</c:v>
                </c:pt>
                <c:pt idx="2182">
                  <c:v>250.74371703527666</c:v>
                </c:pt>
                <c:pt idx="2183">
                  <c:v>250.48680941399701</c:v>
                </c:pt>
                <c:pt idx="2184">
                  <c:v>251.16312929451379</c:v>
                </c:pt>
                <c:pt idx="2185">
                  <c:v>251.94042749052446</c:v>
                </c:pt>
                <c:pt idx="2186">
                  <c:v>253.55561087184208</c:v>
                </c:pt>
                <c:pt idx="2187">
                  <c:v>253.68993551477806</c:v>
                </c:pt>
                <c:pt idx="2188">
                  <c:v>252.22692410657675</c:v>
                </c:pt>
                <c:pt idx="2189">
                  <c:v>245.79718857582998</c:v>
                </c:pt>
                <c:pt idx="2190">
                  <c:v>250.17870813509489</c:v>
                </c:pt>
                <c:pt idx="2191">
                  <c:v>247.98395618950107</c:v>
                </c:pt>
                <c:pt idx="2192">
                  <c:v>249.23186030237133</c:v>
                </c:pt>
                <c:pt idx="2193">
                  <c:v>253.11835128242456</c:v>
                </c:pt>
                <c:pt idx="2194">
                  <c:v>253.021599966184</c:v>
                </c:pt>
                <c:pt idx="2195">
                  <c:v>251.87561350197493</c:v>
                </c:pt>
                <c:pt idx="2196">
                  <c:v>252.3560824170921</c:v>
                </c:pt>
                <c:pt idx="2197">
                  <c:v>254.90825063287573</c:v>
                </c:pt>
                <c:pt idx="2198">
                  <c:v>256.88695594997114</c:v>
                </c:pt>
                <c:pt idx="2199">
                  <c:v>255.18253591775201</c:v>
                </c:pt>
                <c:pt idx="2200">
                  <c:v>252.99013230507663</c:v>
                </c:pt>
                <c:pt idx="2201">
                  <c:v>255.59208517873162</c:v>
                </c:pt>
                <c:pt idx="2202">
                  <c:v>256.06222142900754</c:v>
                </c:pt>
                <c:pt idx="2203">
                  <c:v>254.1224984383586</c:v>
                </c:pt>
                <c:pt idx="2204">
                  <c:v>256.08664409135957</c:v>
                </c:pt>
                <c:pt idx="2205">
                  <c:v>255.69963882639709</c:v>
                </c:pt>
                <c:pt idx="2206">
                  <c:v>255.32343589285969</c:v>
                </c:pt>
                <c:pt idx="2207">
                  <c:v>256.29047938868194</c:v>
                </c:pt>
                <c:pt idx="2208">
                  <c:v>256.08946209086167</c:v>
                </c:pt>
                <c:pt idx="2209">
                  <c:v>255.59537284481749</c:v>
                </c:pt>
                <c:pt idx="2210">
                  <c:v>257.13212190665848</c:v>
                </c:pt>
                <c:pt idx="2211">
                  <c:v>253.35694190694022</c:v>
                </c:pt>
                <c:pt idx="2212">
                  <c:v>253.23717692809876</c:v>
                </c:pt>
                <c:pt idx="2213">
                  <c:v>252.36829374826812</c:v>
                </c:pt>
                <c:pt idx="2214">
                  <c:v>252.6510330316508</c:v>
                </c:pt>
                <c:pt idx="2215">
                  <c:v>252.00430214590662</c:v>
                </c:pt>
                <c:pt idx="2216">
                  <c:v>254.29251774165516</c:v>
                </c:pt>
                <c:pt idx="2217">
                  <c:v>254.12907377053031</c:v>
                </c:pt>
                <c:pt idx="2218">
                  <c:v>253.92382947345681</c:v>
                </c:pt>
                <c:pt idx="2219">
                  <c:v>254.93408229497879</c:v>
                </c:pt>
                <c:pt idx="2220">
                  <c:v>257.987384755562</c:v>
                </c:pt>
                <c:pt idx="2221">
                  <c:v>257.01470526073541</c:v>
                </c:pt>
                <c:pt idx="2222">
                  <c:v>255.39294654724611</c:v>
                </c:pt>
                <c:pt idx="2223">
                  <c:v>254.12437710469337</c:v>
                </c:pt>
                <c:pt idx="2224">
                  <c:v>252.51060272312685</c:v>
                </c:pt>
                <c:pt idx="2225">
                  <c:v>252.28328409661981</c:v>
                </c:pt>
                <c:pt idx="2226">
                  <c:v>250.47929474865791</c:v>
                </c:pt>
                <c:pt idx="2227">
                  <c:v>248.38505145197422</c:v>
                </c:pt>
                <c:pt idx="2228">
                  <c:v>246.09307852355613</c:v>
                </c:pt>
                <c:pt idx="2229">
                  <c:v>245.11617202947625</c:v>
                </c:pt>
                <c:pt idx="2230">
                  <c:v>251.07624097653076</c:v>
                </c:pt>
                <c:pt idx="2231">
                  <c:v>252.71678635336775</c:v>
                </c:pt>
                <c:pt idx="2232">
                  <c:v>253.78386883151646</c:v>
                </c:pt>
                <c:pt idx="2233">
                  <c:v>249.67334689104206</c:v>
                </c:pt>
                <c:pt idx="2234">
                  <c:v>249.93213317865644</c:v>
                </c:pt>
                <c:pt idx="2235">
                  <c:v>247.34145230301004</c:v>
                </c:pt>
                <c:pt idx="2236">
                  <c:v>250.80712202407506</c:v>
                </c:pt>
                <c:pt idx="2237">
                  <c:v>252.27389076494595</c:v>
                </c:pt>
                <c:pt idx="2238">
                  <c:v>254.08633411141432</c:v>
                </c:pt>
                <c:pt idx="2239">
                  <c:v>253.11600294950614</c:v>
                </c:pt>
                <c:pt idx="2240">
                  <c:v>255.80390480797681</c:v>
                </c:pt>
                <c:pt idx="2241">
                  <c:v>256.60186833366987</c:v>
                </c:pt>
                <c:pt idx="2242">
                  <c:v>255.55357251886886</c:v>
                </c:pt>
                <c:pt idx="2243">
                  <c:v>256.40413870193549</c:v>
                </c:pt>
                <c:pt idx="2244">
                  <c:v>255.76304381519557</c:v>
                </c:pt>
                <c:pt idx="2245">
                  <c:v>256.61971566385023</c:v>
                </c:pt>
                <c:pt idx="2246">
                  <c:v>253.37291057078576</c:v>
                </c:pt>
                <c:pt idx="2247">
                  <c:v>249.33236895128147</c:v>
                </c:pt>
                <c:pt idx="2248">
                  <c:v>249.61041156882732</c:v>
                </c:pt>
                <c:pt idx="2249">
                  <c:v>251.65487020763959</c:v>
                </c:pt>
                <c:pt idx="2250">
                  <c:v>252.20954644298016</c:v>
                </c:pt>
                <c:pt idx="2251">
                  <c:v>255.55357251886886</c:v>
                </c:pt>
                <c:pt idx="2252">
                  <c:v>255.93494178482695</c:v>
                </c:pt>
                <c:pt idx="2253">
                  <c:v>257.86902877647162</c:v>
                </c:pt>
                <c:pt idx="2254">
                  <c:v>256.73431431027115</c:v>
                </c:pt>
                <c:pt idx="2255">
                  <c:v>260.00695106543861</c:v>
                </c:pt>
                <c:pt idx="2256">
                  <c:v>259.25595419811475</c:v>
                </c:pt>
                <c:pt idx="2257">
                  <c:v>259.89845808460575</c:v>
                </c:pt>
                <c:pt idx="2258">
                  <c:v>258.92155159052589</c:v>
                </c:pt>
                <c:pt idx="2259">
                  <c:v>259.98252840308663</c:v>
                </c:pt>
                <c:pt idx="2260">
                  <c:v>260.98103956001631</c:v>
                </c:pt>
                <c:pt idx="2261">
                  <c:v>260.72319260556924</c:v>
                </c:pt>
                <c:pt idx="2262">
                  <c:v>259.95857540731834</c:v>
                </c:pt>
                <c:pt idx="2263">
                  <c:v>260.2554046882118</c:v>
                </c:pt>
                <c:pt idx="2264">
                  <c:v>261.61368044824974</c:v>
                </c:pt>
                <c:pt idx="2265">
                  <c:v>259.55231381242459</c:v>
                </c:pt>
                <c:pt idx="2266">
                  <c:v>259.13055322026889</c:v>
                </c:pt>
                <c:pt idx="2267">
                  <c:v>256.28014672384074</c:v>
                </c:pt>
                <c:pt idx="2268">
                  <c:v>258.7942719463453</c:v>
                </c:pt>
                <c:pt idx="2269">
                  <c:v>260.21689202834904</c:v>
                </c:pt>
                <c:pt idx="2270">
                  <c:v>261.67943376996669</c:v>
                </c:pt>
                <c:pt idx="2271">
                  <c:v>263.90330504374941</c:v>
                </c:pt>
                <c:pt idx="2272">
                  <c:v>264.84310787771761</c:v>
                </c:pt>
                <c:pt idx="2273">
                  <c:v>265.38416378213105</c:v>
                </c:pt>
                <c:pt idx="2274">
                  <c:v>266.17696097540352</c:v>
                </c:pt>
                <c:pt idx="2275">
                  <c:v>265.71386972388302</c:v>
                </c:pt>
                <c:pt idx="2276">
                  <c:v>266.66682322219458</c:v>
                </c:pt>
                <c:pt idx="2277">
                  <c:v>265.88388902717963</c:v>
                </c:pt>
                <c:pt idx="2278">
                  <c:v>266.47425992288072</c:v>
                </c:pt>
                <c:pt idx="2279">
                  <c:v>266.22721529985864</c:v>
                </c:pt>
                <c:pt idx="2280">
                  <c:v>266.86126518784317</c:v>
                </c:pt>
                <c:pt idx="2281">
                  <c:v>266.99324149786065</c:v>
                </c:pt>
                <c:pt idx="2282">
                  <c:v>268.85734816853517</c:v>
                </c:pt>
                <c:pt idx="2283">
                  <c:v>271.51378236589846</c:v>
                </c:pt>
                <c:pt idx="2284">
                  <c:v>271.80121831511809</c:v>
                </c:pt>
                <c:pt idx="2285">
                  <c:v>272.41084554075059</c:v>
                </c:pt>
                <c:pt idx="2286">
                  <c:v>270.38423423211862</c:v>
                </c:pt>
                <c:pt idx="2287">
                  <c:v>269.72435268203105</c:v>
                </c:pt>
                <c:pt idx="2288">
                  <c:v>271.61804834747812</c:v>
                </c:pt>
                <c:pt idx="2289">
                  <c:v>271.35503506061042</c:v>
                </c:pt>
                <c:pt idx="2290">
                  <c:v>272.14595358754815</c:v>
                </c:pt>
                <c:pt idx="2291">
                  <c:v>272.48505286097401</c:v>
                </c:pt>
                <c:pt idx="2292">
                  <c:v>273.44646035779203</c:v>
                </c:pt>
                <c:pt idx="2293">
                  <c:v>274.02086258964761</c:v>
                </c:pt>
                <c:pt idx="2294">
                  <c:v>274.98367908621668</c:v>
                </c:pt>
                <c:pt idx="2295">
                  <c:v>275.75393228347195</c:v>
                </c:pt>
                <c:pt idx="2296">
                  <c:v>277.40527999173389</c:v>
                </c:pt>
                <c:pt idx="2297">
                  <c:v>278.30703983242296</c:v>
                </c:pt>
                <c:pt idx="2298">
                  <c:v>279.9626145399381</c:v>
                </c:pt>
                <c:pt idx="2299">
                  <c:v>279.87384755562027</c:v>
                </c:pt>
                <c:pt idx="2300">
                  <c:v>281.14993166351206</c:v>
                </c:pt>
                <c:pt idx="2301">
                  <c:v>282.52323675422815</c:v>
                </c:pt>
                <c:pt idx="2302">
                  <c:v>282.6129430717134</c:v>
                </c:pt>
                <c:pt idx="2303">
                  <c:v>281.57075292250033</c:v>
                </c:pt>
                <c:pt idx="2304">
                  <c:v>282.15642715236453</c:v>
                </c:pt>
                <c:pt idx="2305">
                  <c:v>282.41568310656265</c:v>
                </c:pt>
                <c:pt idx="2306">
                  <c:v>281.50922660003664</c:v>
                </c:pt>
                <c:pt idx="2307">
                  <c:v>284.75086536068045</c:v>
                </c:pt>
                <c:pt idx="2308">
                  <c:v>283.286444952728</c:v>
                </c:pt>
                <c:pt idx="2309">
                  <c:v>283.82609185739045</c:v>
                </c:pt>
                <c:pt idx="2310">
                  <c:v>283.13427297961175</c:v>
                </c:pt>
                <c:pt idx="2311">
                  <c:v>282.65897039691521</c:v>
                </c:pt>
                <c:pt idx="2312">
                  <c:v>283.12675831427271</c:v>
                </c:pt>
                <c:pt idx="2313">
                  <c:v>283.34703194202433</c:v>
                </c:pt>
                <c:pt idx="2314">
                  <c:v>284.50522973740942</c:v>
                </c:pt>
                <c:pt idx="2315">
                  <c:v>284.98147165327327</c:v>
                </c:pt>
                <c:pt idx="2316">
                  <c:v>284.35775443013</c:v>
                </c:pt>
                <c:pt idx="2317">
                  <c:v>286.15845611200609</c:v>
                </c:pt>
                <c:pt idx="2318">
                  <c:v>285.9564994810184</c:v>
                </c:pt>
                <c:pt idx="2319">
                  <c:v>285.78131384530121</c:v>
                </c:pt>
                <c:pt idx="2320">
                  <c:v>286.03023713465808</c:v>
                </c:pt>
                <c:pt idx="2321">
                  <c:v>281.76190722206303</c:v>
                </c:pt>
                <c:pt idx="2322">
                  <c:v>283.61239356181045</c:v>
                </c:pt>
                <c:pt idx="2323">
                  <c:v>282.95673901097609</c:v>
                </c:pt>
                <c:pt idx="2324">
                  <c:v>283.42452692833359</c:v>
                </c:pt>
                <c:pt idx="2325">
                  <c:v>283.96746149908176</c:v>
                </c:pt>
                <c:pt idx="2326">
                  <c:v>285.71790885650279</c:v>
                </c:pt>
                <c:pt idx="2327">
                  <c:v>286.95735897086661</c:v>
                </c:pt>
                <c:pt idx="2328">
                  <c:v>287.4580235490825</c:v>
                </c:pt>
                <c:pt idx="2329">
                  <c:v>287.27250524852411</c:v>
                </c:pt>
                <c:pt idx="2330">
                  <c:v>287.09356228013735</c:v>
                </c:pt>
                <c:pt idx="2331">
                  <c:v>287.59422685835324</c:v>
                </c:pt>
                <c:pt idx="2332">
                  <c:v>286.43743806271925</c:v>
                </c:pt>
                <c:pt idx="2333">
                  <c:v>286.56612670665089</c:v>
                </c:pt>
                <c:pt idx="2334">
                  <c:v>286.43321106346605</c:v>
                </c:pt>
                <c:pt idx="2335">
                  <c:v>286.60839669918323</c:v>
                </c:pt>
                <c:pt idx="2336">
                  <c:v>285.37740058332588</c:v>
                </c:pt>
                <c:pt idx="2337">
                  <c:v>284.24785244954609</c:v>
                </c:pt>
                <c:pt idx="2338">
                  <c:v>283.00840233518221</c:v>
                </c:pt>
                <c:pt idx="2339">
                  <c:v>285.41967057585816</c:v>
                </c:pt>
                <c:pt idx="2340">
                  <c:v>285.02092364630352</c:v>
                </c:pt>
                <c:pt idx="2341">
                  <c:v>285.44268423845909</c:v>
                </c:pt>
                <c:pt idx="2342">
                  <c:v>287.76330682848248</c:v>
                </c:pt>
                <c:pt idx="2343">
                  <c:v>287.68487250900586</c:v>
                </c:pt>
                <c:pt idx="2344">
                  <c:v>291.17731322534132</c:v>
                </c:pt>
                <c:pt idx="2345">
                  <c:v>293.30020618363022</c:v>
                </c:pt>
                <c:pt idx="2346">
                  <c:v>292.92447291667639</c:v>
                </c:pt>
                <c:pt idx="2347">
                  <c:v>294.54717096333309</c:v>
                </c:pt>
                <c:pt idx="2348">
                  <c:v>295.19484118224472</c:v>
                </c:pt>
                <c:pt idx="2349">
                  <c:v>297.63194108502375</c:v>
                </c:pt>
                <c:pt idx="2350">
                  <c:v>298.39514928352366</c:v>
                </c:pt>
                <c:pt idx="2351">
                  <c:v>297.45581611613915</c:v>
                </c:pt>
                <c:pt idx="2352">
                  <c:v>297.51687277201916</c:v>
                </c:pt>
                <c:pt idx="2353">
                  <c:v>298.56282025390175</c:v>
                </c:pt>
                <c:pt idx="2354">
                  <c:v>299.2588661309336</c:v>
                </c:pt>
                <c:pt idx="2355">
                  <c:v>300.29542028114241</c:v>
                </c:pt>
                <c:pt idx="2356">
                  <c:v>300.48375658120301</c:v>
                </c:pt>
                <c:pt idx="2357">
                  <c:v>300.24469629010366</c:v>
                </c:pt>
                <c:pt idx="2358">
                  <c:v>300.91960717086937</c:v>
                </c:pt>
                <c:pt idx="2359">
                  <c:v>301.89322599886339</c:v>
                </c:pt>
                <c:pt idx="2360">
                  <c:v>303.10637478454044</c:v>
                </c:pt>
                <c:pt idx="2361">
                  <c:v>295.53722812175636</c:v>
                </c:pt>
                <c:pt idx="2362">
                  <c:v>297.96634369261261</c:v>
                </c:pt>
                <c:pt idx="2363">
                  <c:v>299.31099912172351</c:v>
                </c:pt>
                <c:pt idx="2364">
                  <c:v>301.84485034074311</c:v>
                </c:pt>
                <c:pt idx="2365">
                  <c:v>302.06512396849473</c:v>
                </c:pt>
                <c:pt idx="2366">
                  <c:v>303.49619804900499</c:v>
                </c:pt>
                <c:pt idx="2367">
                  <c:v>306.04273026578431</c:v>
                </c:pt>
                <c:pt idx="2368">
                  <c:v>306.61854149739099</c:v>
                </c:pt>
                <c:pt idx="2369">
                  <c:v>306.95529243789832</c:v>
                </c:pt>
                <c:pt idx="2370">
                  <c:v>306.64625182582887</c:v>
                </c:pt>
                <c:pt idx="2371">
                  <c:v>308.1139598998671</c:v>
                </c:pt>
                <c:pt idx="2372">
                  <c:v>311.55755529149855</c:v>
                </c:pt>
                <c:pt idx="2373">
                  <c:v>311.38612698845083</c:v>
                </c:pt>
                <c:pt idx="2374">
                  <c:v>310.25516985491998</c:v>
                </c:pt>
                <c:pt idx="2375">
                  <c:v>311.39974731937798</c:v>
                </c:pt>
                <c:pt idx="2376">
                  <c:v>311.8083572471902</c:v>
                </c:pt>
                <c:pt idx="2377">
                  <c:v>304.21337892230309</c:v>
                </c:pt>
                <c:pt idx="2378">
                  <c:v>302.42441890501931</c:v>
                </c:pt>
                <c:pt idx="2379">
                  <c:v>304.73940549603833</c:v>
                </c:pt>
                <c:pt idx="2380">
                  <c:v>303.45956405547702</c:v>
                </c:pt>
                <c:pt idx="2381">
                  <c:v>302.09095563059782</c:v>
                </c:pt>
                <c:pt idx="2382">
                  <c:v>301.06285547889553</c:v>
                </c:pt>
                <c:pt idx="2383">
                  <c:v>305.87975596124306</c:v>
                </c:pt>
                <c:pt idx="2384">
                  <c:v>303.44688305771734</c:v>
                </c:pt>
                <c:pt idx="2385">
                  <c:v>306.41893319932183</c:v>
                </c:pt>
                <c:pt idx="2386">
                  <c:v>306.2850782229695</c:v>
                </c:pt>
                <c:pt idx="2387">
                  <c:v>307.51654400541059</c:v>
                </c:pt>
                <c:pt idx="2388">
                  <c:v>306.16390424437691</c:v>
                </c:pt>
                <c:pt idx="2389">
                  <c:v>300.54763123658512</c:v>
                </c:pt>
                <c:pt idx="2390">
                  <c:v>304.88406280381554</c:v>
                </c:pt>
                <c:pt idx="2391">
                  <c:v>299.58387540684862</c:v>
                </c:pt>
                <c:pt idx="2392">
                  <c:v>299.29503045787794</c:v>
                </c:pt>
                <c:pt idx="2393">
                  <c:v>296.64705025902111</c:v>
                </c:pt>
                <c:pt idx="2394">
                  <c:v>299.46270142825603</c:v>
                </c:pt>
                <c:pt idx="2395">
                  <c:v>296.76775457103003</c:v>
                </c:pt>
                <c:pt idx="2396">
                  <c:v>299.87272035581941</c:v>
                </c:pt>
                <c:pt idx="2397">
                  <c:v>301.87021233626245</c:v>
                </c:pt>
                <c:pt idx="2398">
                  <c:v>302.699643523063</c:v>
                </c:pt>
                <c:pt idx="2399">
                  <c:v>306.3658608753646</c:v>
                </c:pt>
                <c:pt idx="2400">
                  <c:v>307.12953874044814</c:v>
                </c:pt>
                <c:pt idx="2401">
                  <c:v>309.50088532151028</c:v>
                </c:pt>
                <c:pt idx="2402">
                  <c:v>309.588243306077</c:v>
                </c:pt>
                <c:pt idx="2403">
                  <c:v>311.72804426137884</c:v>
                </c:pt>
                <c:pt idx="2404">
                  <c:v>313.64005692358995</c:v>
                </c:pt>
                <c:pt idx="2405">
                  <c:v>313.90823654287823</c:v>
                </c:pt>
                <c:pt idx="2406">
                  <c:v>313.92420520672368</c:v>
                </c:pt>
                <c:pt idx="2407">
                  <c:v>314.98048535344759</c:v>
                </c:pt>
                <c:pt idx="2408">
                  <c:v>314.41218878717996</c:v>
                </c:pt>
                <c:pt idx="2409">
                  <c:v>315.47692293241028</c:v>
                </c:pt>
                <c:pt idx="2410">
                  <c:v>313.71332491064589</c:v>
                </c:pt>
                <c:pt idx="2411">
                  <c:v>313.29485198457616</c:v>
                </c:pt>
                <c:pt idx="2412">
                  <c:v>311.77876825241759</c:v>
                </c:pt>
                <c:pt idx="2413">
                  <c:v>312.5659294466858</c:v>
                </c:pt>
                <c:pt idx="2414">
                  <c:v>313.57665193479147</c:v>
                </c:pt>
                <c:pt idx="2415">
                  <c:v>312.41563613990422</c:v>
                </c:pt>
                <c:pt idx="2416">
                  <c:v>312.88013639117594</c:v>
                </c:pt>
                <c:pt idx="2417">
                  <c:v>314.72686539825372</c:v>
                </c:pt>
                <c:pt idx="2418">
                  <c:v>314.30839247218398</c:v>
                </c:pt>
                <c:pt idx="2419">
                  <c:v>313.93923453740189</c:v>
                </c:pt>
                <c:pt idx="2420">
                  <c:v>307.13517473945251</c:v>
                </c:pt>
                <c:pt idx="2421">
                  <c:v>309.43935899904653</c:v>
                </c:pt>
                <c:pt idx="2422">
                  <c:v>313.50948961332347</c:v>
                </c:pt>
                <c:pt idx="2423">
                  <c:v>313.66494925252562</c:v>
                </c:pt>
                <c:pt idx="2424">
                  <c:v>314.24498748338556</c:v>
                </c:pt>
                <c:pt idx="2425">
                  <c:v>307.82135761822678</c:v>
                </c:pt>
                <c:pt idx="2426">
                  <c:v>307.53814866826042</c:v>
                </c:pt>
                <c:pt idx="2427">
                  <c:v>307.30848170883485</c:v>
                </c:pt>
                <c:pt idx="2428">
                  <c:v>311.93939422404037</c:v>
                </c:pt>
                <c:pt idx="2429">
                  <c:v>310.79810442566821</c:v>
                </c:pt>
                <c:pt idx="2430">
                  <c:v>309.87708825504774</c:v>
                </c:pt>
                <c:pt idx="2431">
                  <c:v>309.24444736681431</c:v>
                </c:pt>
                <c:pt idx="2432">
                  <c:v>310.10910354739167</c:v>
                </c:pt>
                <c:pt idx="2433">
                  <c:v>311.40021698596161</c:v>
                </c:pt>
                <c:pt idx="2434">
                  <c:v>315.1594283218343</c:v>
                </c:pt>
                <c:pt idx="2435">
                  <c:v>318.11832779909543</c:v>
                </c:pt>
                <c:pt idx="2436">
                  <c:v>318.08122413898371</c:v>
                </c:pt>
                <c:pt idx="2437">
                  <c:v>315.15050465674415</c:v>
                </c:pt>
                <c:pt idx="2438">
                  <c:v>316.13022915032616</c:v>
                </c:pt>
                <c:pt idx="2439">
                  <c:v>316.8506976897101</c:v>
                </c:pt>
                <c:pt idx="2440">
                  <c:v>314.14447883447536</c:v>
                </c:pt>
                <c:pt idx="2441">
                  <c:v>317.71206620420162</c:v>
                </c:pt>
                <c:pt idx="2442">
                  <c:v>318.53398272566307</c:v>
                </c:pt>
                <c:pt idx="2443">
                  <c:v>318.99848297693467</c:v>
                </c:pt>
                <c:pt idx="2444">
                  <c:v>317.14376963793399</c:v>
                </c:pt>
                <c:pt idx="2445">
                  <c:v>318.16294612454612</c:v>
                </c:pt>
                <c:pt idx="2446">
                  <c:v>317.81680185236496</c:v>
                </c:pt>
                <c:pt idx="2447">
                  <c:v>318.35410042410894</c:v>
                </c:pt>
                <c:pt idx="2448">
                  <c:v>317.42603925473304</c:v>
                </c:pt>
                <c:pt idx="2449">
                  <c:v>315.36983895132846</c:v>
                </c:pt>
                <c:pt idx="2450">
                  <c:v>315.23222664230661</c:v>
                </c:pt>
                <c:pt idx="2451">
                  <c:v>311.77970758558496</c:v>
                </c:pt>
                <c:pt idx="2452">
                  <c:v>312.52272012098609</c:v>
                </c:pt>
                <c:pt idx="2453">
                  <c:v>315.52295025761214</c:v>
                </c:pt>
                <c:pt idx="2454">
                  <c:v>315.29516196452136</c:v>
                </c:pt>
                <c:pt idx="2455">
                  <c:v>317.75198786381543</c:v>
                </c:pt>
                <c:pt idx="2456">
                  <c:v>317.89147883917207</c:v>
                </c:pt>
                <c:pt idx="2457">
                  <c:v>318.62415870973194</c:v>
                </c:pt>
                <c:pt idx="2458">
                  <c:v>318.89233832902022</c:v>
                </c:pt>
                <c:pt idx="2459">
                  <c:v>321.99166811480529</c:v>
                </c:pt>
                <c:pt idx="2460">
                  <c:v>322.39135437752736</c:v>
                </c:pt>
                <c:pt idx="2461">
                  <c:v>322.07010243428186</c:v>
                </c:pt>
                <c:pt idx="2462">
                  <c:v>322.33546405406798</c:v>
                </c:pt>
                <c:pt idx="2463">
                  <c:v>323.27808488753834</c:v>
                </c:pt>
                <c:pt idx="2464">
                  <c:v>322.67925999333073</c:v>
                </c:pt>
                <c:pt idx="2465">
                  <c:v>323.87362211566011</c:v>
                </c:pt>
                <c:pt idx="2466">
                  <c:v>325.04684924172329</c:v>
                </c:pt>
                <c:pt idx="2467">
                  <c:v>325.47659416580166</c:v>
                </c:pt>
                <c:pt idx="2468">
                  <c:v>325.03745591004946</c:v>
                </c:pt>
                <c:pt idx="2469">
                  <c:v>323.88207611416652</c:v>
                </c:pt>
                <c:pt idx="2470">
                  <c:v>324.7434446286581</c:v>
                </c:pt>
                <c:pt idx="2471">
                  <c:v>322.56466134690982</c:v>
                </c:pt>
                <c:pt idx="2472">
                  <c:v>323.22736089649959</c:v>
                </c:pt>
                <c:pt idx="2473">
                  <c:v>321.88881113297668</c:v>
                </c:pt>
                <c:pt idx="2474">
                  <c:v>320.97624896086268</c:v>
                </c:pt>
                <c:pt idx="2475">
                  <c:v>330.31087231174587</c:v>
                </c:pt>
                <c:pt idx="2476">
                  <c:v>331.09004917409129</c:v>
                </c:pt>
                <c:pt idx="2477">
                  <c:v>332.21677930836898</c:v>
                </c:pt>
                <c:pt idx="2478">
                  <c:v>332.22147597420593</c:v>
                </c:pt>
                <c:pt idx="2479">
                  <c:v>331.57098775579215</c:v>
                </c:pt>
                <c:pt idx="2480">
                  <c:v>334.71775386653013</c:v>
                </c:pt>
                <c:pt idx="2481">
                  <c:v>335.73552135339122</c:v>
                </c:pt>
                <c:pt idx="2482">
                  <c:v>336.11689061934931</c:v>
                </c:pt>
                <c:pt idx="2483">
                  <c:v>337.45074371703521</c:v>
                </c:pt>
                <c:pt idx="2484">
                  <c:v>335.67164669800911</c:v>
                </c:pt>
                <c:pt idx="2485">
                  <c:v>335.67775236359705</c:v>
                </c:pt>
                <c:pt idx="2486">
                  <c:v>336.06006096272256</c:v>
                </c:pt>
                <c:pt idx="2487">
                  <c:v>334.8694561730627</c:v>
                </c:pt>
                <c:pt idx="2488">
                  <c:v>333.16691480717833</c:v>
                </c:pt>
                <c:pt idx="2489">
                  <c:v>337.55219169911277</c:v>
                </c:pt>
                <c:pt idx="2490">
                  <c:v>336.2483972627831</c:v>
                </c:pt>
                <c:pt idx="2491">
                  <c:v>335.9407656504647</c:v>
                </c:pt>
                <c:pt idx="2492">
                  <c:v>339.67508465740173</c:v>
                </c:pt>
                <c:pt idx="2493">
                  <c:v>340.09543624980626</c:v>
                </c:pt>
                <c:pt idx="2494">
                  <c:v>341.32925036516576</c:v>
                </c:pt>
                <c:pt idx="2495">
                  <c:v>341.15218606311379</c:v>
                </c:pt>
                <c:pt idx="2496">
                  <c:v>342.075080900069</c:v>
                </c:pt>
                <c:pt idx="2497">
                  <c:v>336.17137194305758</c:v>
                </c:pt>
                <c:pt idx="2498">
                  <c:v>339.07109343077349</c:v>
                </c:pt>
                <c:pt idx="2499">
                  <c:v>337.59587069139616</c:v>
                </c:pt>
                <c:pt idx="2500">
                  <c:v>333.64503538937703</c:v>
                </c:pt>
                <c:pt idx="2501">
                  <c:v>333.7239393754374</c:v>
                </c:pt>
                <c:pt idx="2502">
                  <c:v>335.21231277915808</c:v>
                </c:pt>
                <c:pt idx="2503">
                  <c:v>336.46256522494679</c:v>
                </c:pt>
                <c:pt idx="2504">
                  <c:v>337.96972529201514</c:v>
                </c:pt>
                <c:pt idx="2505">
                  <c:v>340.59657049460583</c:v>
                </c:pt>
                <c:pt idx="2506">
                  <c:v>340.05128759093918</c:v>
                </c:pt>
                <c:pt idx="2507">
                  <c:v>340.63837082055448</c:v>
                </c:pt>
                <c:pt idx="2508">
                  <c:v>340.41950619255391</c:v>
                </c:pt>
                <c:pt idx="2509">
                  <c:v>344.49057613999821</c:v>
                </c:pt>
                <c:pt idx="2510">
                  <c:v>347.02489702560155</c:v>
                </c:pt>
                <c:pt idx="2511">
                  <c:v>345.29652399761403</c:v>
                </c:pt>
                <c:pt idx="2512">
                  <c:v>344.86020374136399</c:v>
                </c:pt>
                <c:pt idx="2513">
                  <c:v>344.87100607278893</c:v>
                </c:pt>
                <c:pt idx="2514">
                  <c:v>344.47038047689944</c:v>
                </c:pt>
                <c:pt idx="2515">
                  <c:v>342.76502111151291</c:v>
                </c:pt>
                <c:pt idx="2516">
                  <c:v>342.87116575942741</c:v>
                </c:pt>
                <c:pt idx="2517">
                  <c:v>343.22858202961714</c:v>
                </c:pt>
                <c:pt idx="2518">
                  <c:v>340.83093411986829</c:v>
                </c:pt>
                <c:pt idx="2519">
                  <c:v>346.9887326986572</c:v>
                </c:pt>
                <c:pt idx="2520">
                  <c:v>350.42387409178224</c:v>
                </c:pt>
                <c:pt idx="2521">
                  <c:v>350.95788499744032</c:v>
                </c:pt>
                <c:pt idx="2522">
                  <c:v>354.62034501707234</c:v>
                </c:pt>
                <c:pt idx="2523">
                  <c:v>355.8644917972731</c:v>
                </c:pt>
                <c:pt idx="2524">
                  <c:v>355.93869911749647</c:v>
                </c:pt>
                <c:pt idx="2525">
                  <c:v>355.12429726137412</c:v>
                </c:pt>
                <c:pt idx="2526">
                  <c:v>357.56750282974116</c:v>
                </c:pt>
                <c:pt idx="2527">
                  <c:v>360.23473935852934</c:v>
                </c:pt>
                <c:pt idx="2528">
                  <c:v>359.09391922674092</c:v>
                </c:pt>
                <c:pt idx="2529">
                  <c:v>362.99309120455388</c:v>
                </c:pt>
                <c:pt idx="2530">
                  <c:v>363.05132986093167</c:v>
                </c:pt>
                <c:pt idx="2531">
                  <c:v>364.27434164486635</c:v>
                </c:pt>
                <c:pt idx="2532">
                  <c:v>368.10963896729714</c:v>
                </c:pt>
                <c:pt idx="2533">
                  <c:v>371.15730542887604</c:v>
                </c:pt>
                <c:pt idx="2534">
                  <c:v>368.80615451091268</c:v>
                </c:pt>
                <c:pt idx="2535">
                  <c:v>368.64364987295517</c:v>
                </c:pt>
                <c:pt idx="2536">
                  <c:v>374.32943353513338</c:v>
                </c:pt>
                <c:pt idx="2537">
                  <c:v>372.4822348614718</c:v>
                </c:pt>
                <c:pt idx="2538">
                  <c:v>369.44584039790152</c:v>
                </c:pt>
                <c:pt idx="2539">
                  <c:v>370.48427321444507</c:v>
                </c:pt>
                <c:pt idx="2540">
                  <c:v>367.89969800438666</c:v>
                </c:pt>
                <c:pt idx="2541">
                  <c:v>360.3718820009675</c:v>
                </c:pt>
                <c:pt idx="2542">
                  <c:v>346.28141482361673</c:v>
                </c:pt>
                <c:pt idx="2543">
                  <c:v>355.41877820934917</c:v>
                </c:pt>
                <c:pt idx="2544">
                  <c:v>350.96211199669352</c:v>
                </c:pt>
                <c:pt idx="2545">
                  <c:v>336.25074559570163</c:v>
                </c:pt>
                <c:pt idx="2546">
                  <c:v>342.08447423174289</c:v>
                </c:pt>
                <c:pt idx="2547">
                  <c:v>348.01918118327796</c:v>
                </c:pt>
                <c:pt idx="2548">
                  <c:v>349.62027456708483</c:v>
                </c:pt>
                <c:pt idx="2549">
                  <c:v>356.30456938619272</c:v>
                </c:pt>
                <c:pt idx="2550">
                  <c:v>362.7145789204244</c:v>
                </c:pt>
                <c:pt idx="2551">
                  <c:v>361.41970814918488</c:v>
                </c:pt>
                <c:pt idx="2552">
                  <c:v>361.91050972914326</c:v>
                </c:pt>
                <c:pt idx="2553">
                  <c:v>360.83497325248806</c:v>
                </c:pt>
                <c:pt idx="2554">
                  <c:v>360.98479689268584</c:v>
                </c:pt>
                <c:pt idx="2555">
                  <c:v>368.1782102885162</c:v>
                </c:pt>
                <c:pt idx="2556">
                  <c:v>373.11628474945633</c:v>
                </c:pt>
                <c:pt idx="2557">
                  <c:v>368.41774024619923</c:v>
                </c:pt>
                <c:pt idx="2558">
                  <c:v>365.98017067683651</c:v>
                </c:pt>
                <c:pt idx="2559">
                  <c:v>360.43387799001488</c:v>
                </c:pt>
                <c:pt idx="2560">
                  <c:v>363.66377508606644</c:v>
                </c:pt>
                <c:pt idx="2561">
                  <c:v>367.4145324234326</c:v>
                </c:pt>
                <c:pt idx="2562">
                  <c:v>369.11284679006371</c:v>
                </c:pt>
                <c:pt idx="2563">
                  <c:v>369.98830530206607</c:v>
                </c:pt>
                <c:pt idx="2564">
                  <c:v>372.02618860870666</c:v>
                </c:pt>
                <c:pt idx="2565">
                  <c:v>379.22242000403912</c:v>
                </c:pt>
                <c:pt idx="2566">
                  <c:v>380.82116505492752</c:v>
                </c:pt>
                <c:pt idx="2567">
                  <c:v>376.31847151707001</c:v>
                </c:pt>
                <c:pt idx="2568">
                  <c:v>376.0230512359276</c:v>
                </c:pt>
                <c:pt idx="2569">
                  <c:v>375.52332599087907</c:v>
                </c:pt>
                <c:pt idx="2570">
                  <c:v>374.93859109418224</c:v>
                </c:pt>
                <c:pt idx="2571">
                  <c:v>366.65649055735332</c:v>
                </c:pt>
                <c:pt idx="2572">
                  <c:v>367.78838702405159</c:v>
                </c:pt>
                <c:pt idx="2573">
                  <c:v>366.08819399108575</c:v>
                </c:pt>
                <c:pt idx="2574">
                  <c:v>356.9433159400142</c:v>
                </c:pt>
                <c:pt idx="2575">
                  <c:v>347.63969058365467</c:v>
                </c:pt>
                <c:pt idx="2576">
                  <c:v>360.76687159785268</c:v>
                </c:pt>
                <c:pt idx="2577">
                  <c:v>348.80164571170928</c:v>
                </c:pt>
                <c:pt idx="2578">
                  <c:v>345.14998802350209</c:v>
                </c:pt>
                <c:pt idx="2579">
                  <c:v>351.57737522133039</c:v>
                </c:pt>
                <c:pt idx="2580">
                  <c:v>341.41144201731186</c:v>
                </c:pt>
                <c:pt idx="2581">
                  <c:v>345.08517403495256</c:v>
                </c:pt>
                <c:pt idx="2582">
                  <c:v>350.56806173297576</c:v>
                </c:pt>
                <c:pt idx="2583">
                  <c:v>352.42700207122965</c:v>
                </c:pt>
                <c:pt idx="2584">
                  <c:v>343.78983359712942</c:v>
                </c:pt>
                <c:pt idx="2585">
                  <c:v>345.88548589356412</c:v>
                </c:pt>
                <c:pt idx="2586">
                  <c:v>353.55561087184208</c:v>
                </c:pt>
                <c:pt idx="2587">
                  <c:v>351.82254117801767</c:v>
                </c:pt>
                <c:pt idx="2588">
                  <c:v>355.7137288239079</c:v>
                </c:pt>
                <c:pt idx="2589">
                  <c:v>354.22206775410132</c:v>
                </c:pt>
                <c:pt idx="2590">
                  <c:v>356.72492097859725</c:v>
                </c:pt>
                <c:pt idx="2591">
                  <c:v>364.27011464561309</c:v>
                </c:pt>
                <c:pt idx="2592">
                  <c:v>365.17046548655111</c:v>
                </c:pt>
                <c:pt idx="2593">
                  <c:v>362.05328837058568</c:v>
                </c:pt>
                <c:pt idx="2594">
                  <c:v>356.32805271537734</c:v>
                </c:pt>
                <c:pt idx="2595">
                  <c:v>355.31545156093694</c:v>
                </c:pt>
                <c:pt idx="2596">
                  <c:v>347.85197987948351</c:v>
                </c:pt>
                <c:pt idx="2597">
                  <c:v>348.11358416660016</c:v>
                </c:pt>
                <c:pt idx="2598">
                  <c:v>355.36617555197563</c:v>
                </c:pt>
                <c:pt idx="2599">
                  <c:v>355.73016715433715</c:v>
                </c:pt>
                <c:pt idx="2600">
                  <c:v>353.01972129984927</c:v>
                </c:pt>
                <c:pt idx="2601">
                  <c:v>357.10206324530219</c:v>
                </c:pt>
                <c:pt idx="2602">
                  <c:v>355.09893526585478</c:v>
                </c:pt>
                <c:pt idx="2603">
                  <c:v>355.04680227506492</c:v>
                </c:pt>
                <c:pt idx="2604">
                  <c:v>361.8555587388513</c:v>
                </c:pt>
                <c:pt idx="2605">
                  <c:v>364.67825490684163</c:v>
                </c:pt>
                <c:pt idx="2606">
                  <c:v>364.34573096558751</c:v>
                </c:pt>
                <c:pt idx="2607">
                  <c:v>368.52341522752994</c:v>
                </c:pt>
                <c:pt idx="2608">
                  <c:v>372.2953075611623</c:v>
                </c:pt>
                <c:pt idx="2609">
                  <c:v>371.88153130092945</c:v>
                </c:pt>
                <c:pt idx="2610">
                  <c:v>372.52779252008997</c:v>
                </c:pt>
                <c:pt idx="2611">
                  <c:v>368.47128223674014</c:v>
                </c:pt>
                <c:pt idx="2612">
                  <c:v>370.89194380908992</c:v>
                </c:pt>
                <c:pt idx="2613">
                  <c:v>369.43691673281137</c:v>
                </c:pt>
                <c:pt idx="2614">
                  <c:v>367.54744806661745</c:v>
                </c:pt>
                <c:pt idx="2615">
                  <c:v>369.65812969373036</c:v>
                </c:pt>
                <c:pt idx="2616">
                  <c:v>369.02032247307631</c:v>
                </c:pt>
                <c:pt idx="2617">
                  <c:v>372.24881056937681</c:v>
                </c:pt>
                <c:pt idx="2618">
                  <c:v>372.03839993988265</c:v>
                </c:pt>
                <c:pt idx="2619">
                  <c:v>372.63910350042499</c:v>
                </c:pt>
                <c:pt idx="2620">
                  <c:v>370.84168948463486</c:v>
                </c:pt>
                <c:pt idx="2621">
                  <c:v>373.52395534410118</c:v>
                </c:pt>
                <c:pt idx="2622">
                  <c:v>373.06227309233174</c:v>
                </c:pt>
                <c:pt idx="2623">
                  <c:v>379.28394632650281</c:v>
                </c:pt>
                <c:pt idx="2624">
                  <c:v>382.47720942902635</c:v>
                </c:pt>
                <c:pt idx="2625">
                  <c:v>383.72699220823137</c:v>
                </c:pt>
                <c:pt idx="2626">
                  <c:v>386.04667546508733</c:v>
                </c:pt>
                <c:pt idx="2627">
                  <c:v>383.03376433070162</c:v>
                </c:pt>
                <c:pt idx="2628">
                  <c:v>383.02249233269299</c:v>
                </c:pt>
                <c:pt idx="2629">
                  <c:v>383.8754068486781</c:v>
                </c:pt>
                <c:pt idx="2630">
                  <c:v>386.0551294635938</c:v>
                </c:pt>
                <c:pt idx="2631">
                  <c:v>385.84518850068332</c:v>
                </c:pt>
                <c:pt idx="2632">
                  <c:v>389.86083779125192</c:v>
                </c:pt>
                <c:pt idx="2633">
                  <c:v>388.58428401677651</c:v>
                </c:pt>
                <c:pt idx="2634">
                  <c:v>388.35132939126515</c:v>
                </c:pt>
                <c:pt idx="2635">
                  <c:v>387.14287727142505</c:v>
                </c:pt>
                <c:pt idx="2636">
                  <c:v>389.96322510649691</c:v>
                </c:pt>
                <c:pt idx="2637">
                  <c:v>386.57739870465952</c:v>
                </c:pt>
                <c:pt idx="2638">
                  <c:v>385.50749822700868</c:v>
                </c:pt>
                <c:pt idx="2639">
                  <c:v>376.97271706815332</c:v>
                </c:pt>
                <c:pt idx="2640">
                  <c:v>378.58085545071549</c:v>
                </c:pt>
                <c:pt idx="2641">
                  <c:v>373.30415138293324</c:v>
                </c:pt>
                <c:pt idx="2642">
                  <c:v>376.6444201261524</c:v>
                </c:pt>
                <c:pt idx="2643">
                  <c:v>377.13710037244562</c:v>
                </c:pt>
                <c:pt idx="2644">
                  <c:v>380.23267282556111</c:v>
                </c:pt>
                <c:pt idx="2645">
                  <c:v>375.77224928023594</c:v>
                </c:pt>
                <c:pt idx="2646">
                  <c:v>380.47877811541582</c:v>
                </c:pt>
                <c:pt idx="2647">
                  <c:v>386.17395510926787</c:v>
                </c:pt>
                <c:pt idx="2648">
                  <c:v>389.85801979174983</c:v>
                </c:pt>
                <c:pt idx="2649">
                  <c:v>390.21120906268641</c:v>
                </c:pt>
                <c:pt idx="2650">
                  <c:v>388.14232776152204</c:v>
                </c:pt>
                <c:pt idx="2651">
                  <c:v>394.69370693744514</c:v>
                </c:pt>
                <c:pt idx="2652">
                  <c:v>395.20611318025334</c:v>
                </c:pt>
                <c:pt idx="2653">
                  <c:v>394.24611468318636</c:v>
                </c:pt>
                <c:pt idx="2654">
                  <c:v>396.71045524781954</c:v>
                </c:pt>
                <c:pt idx="2655">
                  <c:v>395.97260904483909</c:v>
                </c:pt>
                <c:pt idx="2656">
                  <c:v>393.9492854022929</c:v>
                </c:pt>
                <c:pt idx="2657">
                  <c:v>393.83515642245567</c:v>
                </c:pt>
                <c:pt idx="2658">
                  <c:v>394.98959688517118</c:v>
                </c:pt>
                <c:pt idx="2659">
                  <c:v>396.84196189125339</c:v>
                </c:pt>
                <c:pt idx="2660">
                  <c:v>402.32531925586022</c:v>
                </c:pt>
                <c:pt idx="2661">
                  <c:v>396.54748094327834</c:v>
                </c:pt>
                <c:pt idx="2662">
                  <c:v>390.97676559410473</c:v>
                </c:pt>
                <c:pt idx="2663">
                  <c:v>385.44925957063083</c:v>
                </c:pt>
                <c:pt idx="2664">
                  <c:v>387.54585120023296</c:v>
                </c:pt>
                <c:pt idx="2665">
                  <c:v>389.7377851463246</c:v>
                </c:pt>
                <c:pt idx="2666">
                  <c:v>395.05816820639023</c:v>
                </c:pt>
                <c:pt idx="2667">
                  <c:v>396.30889031876268</c:v>
                </c:pt>
                <c:pt idx="2668">
                  <c:v>398.7107652277648</c:v>
                </c:pt>
                <c:pt idx="2669">
                  <c:v>399.98309200298706</c:v>
                </c:pt>
                <c:pt idx="2670">
                  <c:v>400.37526360037009</c:v>
                </c:pt>
                <c:pt idx="2671">
                  <c:v>400.23906029109935</c:v>
                </c:pt>
                <c:pt idx="2672">
                  <c:v>397.26184381707424</c:v>
                </c:pt>
                <c:pt idx="2673">
                  <c:v>396.88376221720199</c:v>
                </c:pt>
                <c:pt idx="2674">
                  <c:v>399.35608711375789</c:v>
                </c:pt>
                <c:pt idx="2675">
                  <c:v>394.54904962966793</c:v>
                </c:pt>
                <c:pt idx="2676">
                  <c:v>395.67812809686404</c:v>
                </c:pt>
                <c:pt idx="2677">
                  <c:v>395.87491839543111</c:v>
                </c:pt>
                <c:pt idx="2678">
                  <c:v>395.55037878609977</c:v>
                </c:pt>
                <c:pt idx="2679">
                  <c:v>396.94059187382879</c:v>
                </c:pt>
                <c:pt idx="2680">
                  <c:v>398.43225294363526</c:v>
                </c:pt>
                <c:pt idx="2681">
                  <c:v>397.85738104519595</c:v>
                </c:pt>
                <c:pt idx="2682">
                  <c:v>401.69784470004737</c:v>
                </c:pt>
                <c:pt idx="2683">
                  <c:v>405.65431600107081</c:v>
                </c:pt>
                <c:pt idx="2684">
                  <c:v>406.25079256236</c:v>
                </c:pt>
                <c:pt idx="2685">
                  <c:v>411.08741904122263</c:v>
                </c:pt>
                <c:pt idx="2686">
                  <c:v>410.17626586885967</c:v>
                </c:pt>
                <c:pt idx="2687">
                  <c:v>410.81407308951378</c:v>
                </c:pt>
                <c:pt idx="2688">
                  <c:v>409.12703072089124</c:v>
                </c:pt>
                <c:pt idx="2689">
                  <c:v>403.80993532691133</c:v>
                </c:pt>
                <c:pt idx="2690">
                  <c:v>400.10943231400029</c:v>
                </c:pt>
                <c:pt idx="2691">
                  <c:v>398.87984519789399</c:v>
                </c:pt>
                <c:pt idx="2692">
                  <c:v>399.81495136602524</c:v>
                </c:pt>
                <c:pt idx="2693">
                  <c:v>403.07021045759609</c:v>
                </c:pt>
                <c:pt idx="2694">
                  <c:v>402.01064264478646</c:v>
                </c:pt>
                <c:pt idx="2695">
                  <c:v>406.0117322712606</c:v>
                </c:pt>
                <c:pt idx="2696">
                  <c:v>405.1423794248463</c:v>
                </c:pt>
                <c:pt idx="2697">
                  <c:v>399.19499147555155</c:v>
                </c:pt>
                <c:pt idx="2698">
                  <c:v>402.4408572354485</c:v>
                </c:pt>
                <c:pt idx="2699">
                  <c:v>402.22199260744793</c:v>
                </c:pt>
                <c:pt idx="2700">
                  <c:v>406.44852219409444</c:v>
                </c:pt>
                <c:pt idx="2701">
                  <c:v>404.41016922087005</c:v>
                </c:pt>
                <c:pt idx="2702">
                  <c:v>405.35936538651214</c:v>
                </c:pt>
                <c:pt idx="2703">
                  <c:v>406.13525458277167</c:v>
                </c:pt>
                <c:pt idx="2704">
                  <c:v>406.12914891718373</c:v>
                </c:pt>
                <c:pt idx="2705">
                  <c:v>409.72491628193143</c:v>
                </c:pt>
                <c:pt idx="2706">
                  <c:v>409.62205930010282</c:v>
                </c:pt>
                <c:pt idx="2707">
                  <c:v>410.57783079791659</c:v>
                </c:pt>
                <c:pt idx="2708">
                  <c:v>409.69626662032618</c:v>
                </c:pt>
                <c:pt idx="2709">
                  <c:v>410.1875378668683</c:v>
                </c:pt>
                <c:pt idx="2710">
                  <c:v>402.3422272528731</c:v>
                </c:pt>
                <c:pt idx="2711">
                  <c:v>397.45440711638804</c:v>
                </c:pt>
                <c:pt idx="2712">
                  <c:v>394.97315855474199</c:v>
                </c:pt>
                <c:pt idx="2713">
                  <c:v>395.9885777086846</c:v>
                </c:pt>
                <c:pt idx="2714">
                  <c:v>378.41647214642325</c:v>
                </c:pt>
                <c:pt idx="2715">
                  <c:v>374.09366091011987</c:v>
                </c:pt>
                <c:pt idx="2716">
                  <c:v>384.47094407679987</c:v>
                </c:pt>
                <c:pt idx="2717">
                  <c:v>379.71510025033228</c:v>
                </c:pt>
                <c:pt idx="2718">
                  <c:v>390.87531761202723</c:v>
                </c:pt>
                <c:pt idx="2719">
                  <c:v>390.99367359111767</c:v>
                </c:pt>
                <c:pt idx="2720">
                  <c:v>382.26210213369529</c:v>
                </c:pt>
                <c:pt idx="2721">
                  <c:v>381.78632988441501</c:v>
                </c:pt>
                <c:pt idx="2722">
                  <c:v>383.61192389522677</c:v>
                </c:pt>
                <c:pt idx="2723">
                  <c:v>382.40628977488876</c:v>
                </c:pt>
                <c:pt idx="2724">
                  <c:v>364.70502590211208</c:v>
                </c:pt>
                <c:pt idx="2725">
                  <c:v>376.91166041227331</c:v>
                </c:pt>
                <c:pt idx="2726">
                  <c:v>368.10259396854173</c:v>
                </c:pt>
                <c:pt idx="2727">
                  <c:v>360.66260561627297</c:v>
                </c:pt>
                <c:pt idx="2728">
                  <c:v>365.86651136358296</c:v>
                </c:pt>
                <c:pt idx="2729">
                  <c:v>374.31252553812044</c:v>
                </c:pt>
                <c:pt idx="2730">
                  <c:v>379.79682223589475</c:v>
                </c:pt>
                <c:pt idx="2731">
                  <c:v>374.21577422187988</c:v>
                </c:pt>
                <c:pt idx="2732">
                  <c:v>372.70297815580716</c:v>
                </c:pt>
                <c:pt idx="2733">
                  <c:v>375.54821831981474</c:v>
                </c:pt>
                <c:pt idx="2734">
                  <c:v>387.06303395219732</c:v>
                </c:pt>
                <c:pt idx="2735">
                  <c:v>384.88002367119583</c:v>
                </c:pt>
                <c:pt idx="2736">
                  <c:v>378.467196137462</c:v>
                </c:pt>
                <c:pt idx="2737">
                  <c:v>367.17359346599847</c:v>
                </c:pt>
                <c:pt idx="2738">
                  <c:v>367.27081444882276</c:v>
                </c:pt>
                <c:pt idx="2739">
                  <c:v>364.17899932837679</c:v>
                </c:pt>
                <c:pt idx="2740">
                  <c:v>370.74634716814529</c:v>
                </c:pt>
                <c:pt idx="2741">
                  <c:v>369.4881103904338</c:v>
                </c:pt>
                <c:pt idx="2742">
                  <c:v>357.43552651972362</c:v>
                </c:pt>
                <c:pt idx="2743">
                  <c:v>351.21103528605045</c:v>
                </c:pt>
                <c:pt idx="2744">
                  <c:v>353.85244015273554</c:v>
                </c:pt>
                <c:pt idx="2745">
                  <c:v>351.25283561199905</c:v>
                </c:pt>
                <c:pt idx="2746">
                  <c:v>359.38088550937687</c:v>
                </c:pt>
                <c:pt idx="2747">
                  <c:v>360.60248829356038</c:v>
                </c:pt>
                <c:pt idx="2748">
                  <c:v>372.04074827280112</c:v>
                </c:pt>
                <c:pt idx="2749">
                  <c:v>370.92951713578532</c:v>
                </c:pt>
                <c:pt idx="2750">
                  <c:v>373.97624426419679</c:v>
                </c:pt>
                <c:pt idx="2751">
                  <c:v>380.0640625220156</c:v>
                </c:pt>
                <c:pt idx="2752">
                  <c:v>365.70729439171129</c:v>
                </c:pt>
                <c:pt idx="2753">
                  <c:v>368.15848429200111</c:v>
                </c:pt>
                <c:pt idx="2754">
                  <c:v>356.01478510405462</c:v>
                </c:pt>
                <c:pt idx="2755">
                  <c:v>359.75474010999591</c:v>
                </c:pt>
                <c:pt idx="2756">
                  <c:v>360.91152890562989</c:v>
                </c:pt>
                <c:pt idx="2757">
                  <c:v>364.12686633758693</c:v>
                </c:pt>
                <c:pt idx="2758">
                  <c:v>364.39786395637731</c:v>
                </c:pt>
                <c:pt idx="2759">
                  <c:v>355.08249693542552</c:v>
                </c:pt>
                <c:pt idx="2760">
                  <c:v>347.19068932964484</c:v>
                </c:pt>
                <c:pt idx="2761">
                  <c:v>349.57471690846671</c:v>
                </c:pt>
                <c:pt idx="2762">
                  <c:v>341.57535565502053</c:v>
                </c:pt>
                <c:pt idx="2763">
                  <c:v>336.2023699375813</c:v>
                </c:pt>
                <c:pt idx="2764">
                  <c:v>325.61326714165608</c:v>
                </c:pt>
                <c:pt idx="2765">
                  <c:v>317.68623454209853</c:v>
                </c:pt>
                <c:pt idx="2766">
                  <c:v>337.25630175138667</c:v>
                </c:pt>
                <c:pt idx="2767">
                  <c:v>338.64839350545049</c:v>
                </c:pt>
                <c:pt idx="2768">
                  <c:v>338.50702386375912</c:v>
                </c:pt>
                <c:pt idx="2769">
                  <c:v>340.95680476429783</c:v>
                </c:pt>
                <c:pt idx="2770">
                  <c:v>342.62177280348681</c:v>
                </c:pt>
                <c:pt idx="2771">
                  <c:v>331.18633082374822</c:v>
                </c:pt>
                <c:pt idx="2772">
                  <c:v>346.03202186767612</c:v>
                </c:pt>
                <c:pt idx="2773">
                  <c:v>349.56532357679282</c:v>
                </c:pt>
                <c:pt idx="2774">
                  <c:v>352.99154130482771</c:v>
                </c:pt>
                <c:pt idx="2775">
                  <c:v>355.62918883884328</c:v>
                </c:pt>
                <c:pt idx="2776">
                  <c:v>356.72022431276037</c:v>
                </c:pt>
                <c:pt idx="2777">
                  <c:v>355.66676216553867</c:v>
                </c:pt>
                <c:pt idx="2778">
                  <c:v>352.41526040663734</c:v>
                </c:pt>
                <c:pt idx="2779">
                  <c:v>359.34378184926521</c:v>
                </c:pt>
                <c:pt idx="2780">
                  <c:v>359.28554319288736</c:v>
                </c:pt>
                <c:pt idx="2781">
                  <c:v>361.97391471794174</c:v>
                </c:pt>
                <c:pt idx="2782">
                  <c:v>365.53821442158215</c:v>
                </c:pt>
                <c:pt idx="2783">
                  <c:v>358.11372506657528</c:v>
                </c:pt>
                <c:pt idx="2784">
                  <c:v>358.75763795281733</c:v>
                </c:pt>
                <c:pt idx="2785">
                  <c:v>361.11677320270337</c:v>
                </c:pt>
                <c:pt idx="2786">
                  <c:v>365.68709872861257</c:v>
                </c:pt>
                <c:pt idx="2787">
                  <c:v>360.82276192131201</c:v>
                </c:pt>
                <c:pt idx="2788">
                  <c:v>357.35850119999816</c:v>
                </c:pt>
                <c:pt idx="2789">
                  <c:v>366.83590319232377</c:v>
                </c:pt>
                <c:pt idx="2790">
                  <c:v>372.1802392481577</c:v>
                </c:pt>
                <c:pt idx="2791">
                  <c:v>370.49272721295148</c:v>
                </c:pt>
                <c:pt idx="2792">
                  <c:v>375.0428570757619</c:v>
                </c:pt>
                <c:pt idx="2793">
                  <c:v>378.4747108028011</c:v>
                </c:pt>
                <c:pt idx="2794">
                  <c:v>377.1718556996388</c:v>
                </c:pt>
                <c:pt idx="2795">
                  <c:v>372.19198091275001</c:v>
                </c:pt>
                <c:pt idx="2796">
                  <c:v>372.78798780745547</c:v>
                </c:pt>
                <c:pt idx="2797">
                  <c:v>372.58039517746352</c:v>
                </c:pt>
                <c:pt idx="2798">
                  <c:v>378.26899683914388</c:v>
                </c:pt>
                <c:pt idx="2799">
                  <c:v>378.33381082769341</c:v>
                </c:pt>
                <c:pt idx="2800">
                  <c:v>378.76261641860441</c:v>
                </c:pt>
                <c:pt idx="2801">
                  <c:v>380.5318504393731</c:v>
                </c:pt>
                <c:pt idx="2802">
                  <c:v>381.14852266376096</c:v>
                </c:pt>
                <c:pt idx="2803">
                  <c:v>381.09451100663637</c:v>
                </c:pt>
                <c:pt idx="2804">
                  <c:v>379.62821193234919</c:v>
                </c:pt>
                <c:pt idx="2805">
                  <c:v>382.62092740363613</c:v>
                </c:pt>
                <c:pt idx="2806">
                  <c:v>383.96229516666114</c:v>
                </c:pt>
                <c:pt idx="2807">
                  <c:v>384.38264675906572</c:v>
                </c:pt>
                <c:pt idx="2808">
                  <c:v>384.06374314873869</c:v>
                </c:pt>
                <c:pt idx="2809">
                  <c:v>383.10609298459019</c:v>
                </c:pt>
                <c:pt idx="2810">
                  <c:v>386.0236618024864</c:v>
                </c:pt>
                <c:pt idx="2811">
                  <c:v>385.98374014287253</c:v>
                </c:pt>
                <c:pt idx="2812">
                  <c:v>386.30499208611803</c:v>
                </c:pt>
                <c:pt idx="2813">
                  <c:v>383.95196250181993</c:v>
                </c:pt>
                <c:pt idx="2814">
                  <c:v>379.37694031007385</c:v>
                </c:pt>
                <c:pt idx="2815">
                  <c:v>378.77247941686198</c:v>
                </c:pt>
                <c:pt idx="2816">
                  <c:v>386.78076433539826</c:v>
                </c:pt>
                <c:pt idx="2817">
                  <c:v>388.79281597993582</c:v>
                </c:pt>
                <c:pt idx="2818">
                  <c:v>391.79962144873355</c:v>
                </c:pt>
                <c:pt idx="2819">
                  <c:v>391.09840923928101</c:v>
                </c:pt>
                <c:pt idx="2820">
                  <c:v>394.56126096084387</c:v>
                </c:pt>
                <c:pt idx="2821">
                  <c:v>395.60298144347325</c:v>
                </c:pt>
                <c:pt idx="2822">
                  <c:v>396.85323388926201</c:v>
                </c:pt>
                <c:pt idx="2823">
                  <c:v>398.60555991301771</c:v>
                </c:pt>
                <c:pt idx="2824">
                  <c:v>404.6821061728279</c:v>
                </c:pt>
                <c:pt idx="2825">
                  <c:v>395.65135710159353</c:v>
                </c:pt>
                <c:pt idx="2826">
                  <c:v>395.16008585505148</c:v>
                </c:pt>
                <c:pt idx="2827">
                  <c:v>397.00681486212937</c:v>
                </c:pt>
                <c:pt idx="2828">
                  <c:v>394.7007519362005</c:v>
                </c:pt>
                <c:pt idx="2829">
                  <c:v>395.39444948031399</c:v>
                </c:pt>
                <c:pt idx="2830">
                  <c:v>398.54309425738666</c:v>
                </c:pt>
                <c:pt idx="2831">
                  <c:v>403.92500363991599</c:v>
                </c:pt>
                <c:pt idx="2832">
                  <c:v>405.11889609566174</c:v>
                </c:pt>
                <c:pt idx="2833">
                  <c:v>407.56773766303291</c:v>
                </c:pt>
                <c:pt idx="2834">
                  <c:v>407.41227802383088</c:v>
                </c:pt>
                <c:pt idx="2835">
                  <c:v>409.47975032524414</c:v>
                </c:pt>
                <c:pt idx="2836">
                  <c:v>410.60929845902388</c:v>
                </c:pt>
                <c:pt idx="2837">
                  <c:v>408.92648308965465</c:v>
                </c:pt>
                <c:pt idx="2838">
                  <c:v>411.24992367918009</c:v>
                </c:pt>
                <c:pt idx="2839">
                  <c:v>410.3533301709117</c:v>
                </c:pt>
                <c:pt idx="2840">
                  <c:v>412.1502745201181</c:v>
                </c:pt>
                <c:pt idx="2841">
                  <c:v>412.20240751090796</c:v>
                </c:pt>
                <c:pt idx="2842">
                  <c:v>413.58651493304899</c:v>
                </c:pt>
                <c:pt idx="2843">
                  <c:v>414.99034835170517</c:v>
                </c:pt>
                <c:pt idx="2844">
                  <c:v>415.47645326582659</c:v>
                </c:pt>
                <c:pt idx="2845">
                  <c:v>416.76146103880853</c:v>
                </c:pt>
                <c:pt idx="2846">
                  <c:v>422.01984810982685</c:v>
                </c:pt>
                <c:pt idx="2847">
                  <c:v>420.59910669415785</c:v>
                </c:pt>
                <c:pt idx="2848">
                  <c:v>422.35565971716682</c:v>
                </c:pt>
                <c:pt idx="2849">
                  <c:v>422.89154928915957</c:v>
                </c:pt>
                <c:pt idx="2850">
                  <c:v>423.55941517116992</c:v>
                </c:pt>
                <c:pt idx="2851">
                  <c:v>420.45210105346212</c:v>
                </c:pt>
                <c:pt idx="2852">
                  <c:v>418.85241666940641</c:v>
                </c:pt>
                <c:pt idx="2853">
                  <c:v>417.35230160109336</c:v>
                </c:pt>
                <c:pt idx="2854">
                  <c:v>423.96285876656157</c:v>
                </c:pt>
                <c:pt idx="2855">
                  <c:v>421.24348924698359</c:v>
                </c:pt>
                <c:pt idx="2856">
                  <c:v>412.925694049794</c:v>
                </c:pt>
                <c:pt idx="2857">
                  <c:v>411.72663526162785</c:v>
                </c:pt>
                <c:pt idx="2858">
                  <c:v>409.86252859095327</c:v>
                </c:pt>
                <c:pt idx="2859">
                  <c:v>410.23074719256795</c:v>
                </c:pt>
                <c:pt idx="2860">
                  <c:v>396.04775569822988</c:v>
                </c:pt>
                <c:pt idx="2861">
                  <c:v>400.2686492858719</c:v>
                </c:pt>
                <c:pt idx="2862">
                  <c:v>405.91404162185268</c:v>
                </c:pt>
                <c:pt idx="2863">
                  <c:v>410.11943621223293</c:v>
                </c:pt>
                <c:pt idx="2864">
                  <c:v>406.01032327150949</c:v>
                </c:pt>
                <c:pt idx="2865">
                  <c:v>399.14755515059863</c:v>
                </c:pt>
                <c:pt idx="2866">
                  <c:v>403.18011243818006</c:v>
                </c:pt>
                <c:pt idx="2867">
                  <c:v>401.54896039301696</c:v>
                </c:pt>
                <c:pt idx="2868">
                  <c:v>395.45738480252862</c:v>
                </c:pt>
                <c:pt idx="2869">
                  <c:v>395.08024253582386</c:v>
                </c:pt>
                <c:pt idx="2870">
                  <c:v>393.8581700850566</c:v>
                </c:pt>
                <c:pt idx="2871">
                  <c:v>390.53574867201775</c:v>
                </c:pt>
                <c:pt idx="2872">
                  <c:v>392.13825105557567</c:v>
                </c:pt>
                <c:pt idx="2873">
                  <c:v>385.78178351188495</c:v>
                </c:pt>
                <c:pt idx="2874">
                  <c:v>377.66688427885043</c:v>
                </c:pt>
                <c:pt idx="2875">
                  <c:v>387.88119314098918</c:v>
                </c:pt>
                <c:pt idx="2876">
                  <c:v>390.84995561650783</c:v>
                </c:pt>
                <c:pt idx="2877">
                  <c:v>393.89762207808678</c:v>
                </c:pt>
                <c:pt idx="2878">
                  <c:v>401.55318739227022</c:v>
                </c:pt>
                <c:pt idx="2879">
                  <c:v>406.13995124860861</c:v>
                </c:pt>
                <c:pt idx="2880">
                  <c:v>406.79372713310818</c:v>
                </c:pt>
                <c:pt idx="2881">
                  <c:v>404.54402419722237</c:v>
                </c:pt>
                <c:pt idx="2882">
                  <c:v>406.69650615028388</c:v>
                </c:pt>
                <c:pt idx="2883">
                  <c:v>404.98691978564415</c:v>
                </c:pt>
                <c:pt idx="2884">
                  <c:v>407.55693533160809</c:v>
                </c:pt>
                <c:pt idx="2885">
                  <c:v>413.45312962328046</c:v>
                </c:pt>
                <c:pt idx="2886">
                  <c:v>415.20404664728511</c:v>
                </c:pt>
                <c:pt idx="2887">
                  <c:v>419.01163364127802</c:v>
                </c:pt>
                <c:pt idx="2888">
                  <c:v>418.56216272068457</c:v>
                </c:pt>
                <c:pt idx="2889">
                  <c:v>418.2503041091129</c:v>
                </c:pt>
                <c:pt idx="2890">
                  <c:v>411.12968903375486</c:v>
                </c:pt>
                <c:pt idx="2891">
                  <c:v>413.05297369397465</c:v>
                </c:pt>
                <c:pt idx="2892">
                  <c:v>414.70807873490605</c:v>
                </c:pt>
                <c:pt idx="2893">
                  <c:v>415.46752960073644</c:v>
                </c:pt>
                <c:pt idx="2894">
                  <c:v>420.72450767200371</c:v>
                </c:pt>
                <c:pt idx="2895">
                  <c:v>422.48857536035172</c:v>
                </c:pt>
                <c:pt idx="2896">
                  <c:v>425.70438245889238</c:v>
                </c:pt>
                <c:pt idx="2897">
                  <c:v>424.8167126157141</c:v>
                </c:pt>
                <c:pt idx="2898">
                  <c:v>421.80896781374901</c:v>
                </c:pt>
                <c:pt idx="2899">
                  <c:v>424.04035375287083</c:v>
                </c:pt>
                <c:pt idx="2900">
                  <c:v>428.1870400202896</c:v>
                </c:pt>
                <c:pt idx="2901">
                  <c:v>427.82821475034876</c:v>
                </c:pt>
                <c:pt idx="2902">
                  <c:v>430.34562763893911</c:v>
                </c:pt>
                <c:pt idx="2903">
                  <c:v>431.62875674558637</c:v>
                </c:pt>
                <c:pt idx="2904">
                  <c:v>429.46969946035301</c:v>
                </c:pt>
                <c:pt idx="2905">
                  <c:v>427.39424282701714</c:v>
                </c:pt>
                <c:pt idx="2906">
                  <c:v>428.22649201331978</c:v>
                </c:pt>
                <c:pt idx="2907">
                  <c:v>424.4757346759535</c:v>
                </c:pt>
                <c:pt idx="2908">
                  <c:v>428.28003400386064</c:v>
                </c:pt>
                <c:pt idx="2909">
                  <c:v>430.95901219724118</c:v>
                </c:pt>
                <c:pt idx="2910">
                  <c:v>434.00151232639945</c:v>
                </c:pt>
                <c:pt idx="2911">
                  <c:v>429.62750743247369</c:v>
                </c:pt>
                <c:pt idx="2912">
                  <c:v>434.3453082656622</c:v>
                </c:pt>
                <c:pt idx="2913">
                  <c:v>432.83533019909157</c:v>
                </c:pt>
                <c:pt idx="2914">
                  <c:v>430.88856220968739</c:v>
                </c:pt>
                <c:pt idx="2915">
                  <c:v>425.28543986623896</c:v>
                </c:pt>
                <c:pt idx="2916">
                  <c:v>422.70603098860119</c:v>
                </c:pt>
                <c:pt idx="2917">
                  <c:v>416.83519869244822</c:v>
                </c:pt>
                <c:pt idx="2918">
                  <c:v>401.81995801180744</c:v>
                </c:pt>
                <c:pt idx="2919">
                  <c:v>407.62174932015751</c:v>
                </c:pt>
                <c:pt idx="2920">
                  <c:v>409.30080735685726</c:v>
                </c:pt>
                <c:pt idx="2921">
                  <c:v>418.67629170052174</c:v>
                </c:pt>
                <c:pt idx="2922">
                  <c:v>414.57939009097447</c:v>
                </c:pt>
                <c:pt idx="2923">
                  <c:v>409.9930959012197</c:v>
                </c:pt>
                <c:pt idx="2924">
                  <c:v>419.02478430562144</c:v>
                </c:pt>
                <c:pt idx="2925">
                  <c:v>406.32922688183663</c:v>
                </c:pt>
                <c:pt idx="2926">
                  <c:v>406.05024493112342</c:v>
                </c:pt>
                <c:pt idx="2927">
                  <c:v>412.51755378856558</c:v>
                </c:pt>
                <c:pt idx="2928">
                  <c:v>418.78901168060787</c:v>
                </c:pt>
                <c:pt idx="2929">
                  <c:v>415.84232353452285</c:v>
                </c:pt>
                <c:pt idx="2930">
                  <c:v>419.59777753772602</c:v>
                </c:pt>
                <c:pt idx="2931">
                  <c:v>418.20239811757631</c:v>
                </c:pt>
                <c:pt idx="2932">
                  <c:v>405.05032477444257</c:v>
                </c:pt>
                <c:pt idx="2933">
                  <c:v>411.02401405242415</c:v>
                </c:pt>
                <c:pt idx="2934">
                  <c:v>410.53650013855167</c:v>
                </c:pt>
                <c:pt idx="2935">
                  <c:v>411.73461959355058</c:v>
                </c:pt>
                <c:pt idx="2936">
                  <c:v>417.97695815740406</c:v>
                </c:pt>
                <c:pt idx="2937">
                  <c:v>417.36920959810629</c:v>
                </c:pt>
                <c:pt idx="2938">
                  <c:v>412.9543437113993</c:v>
                </c:pt>
                <c:pt idx="2939">
                  <c:v>418.90924632603321</c:v>
                </c:pt>
                <c:pt idx="2940">
                  <c:v>426.75502660661192</c:v>
                </c:pt>
                <c:pt idx="2941">
                  <c:v>426.21256170244743</c:v>
                </c:pt>
                <c:pt idx="2942">
                  <c:v>425.11964756219561</c:v>
                </c:pt>
                <c:pt idx="2943">
                  <c:v>424.16105806487974</c:v>
                </c:pt>
                <c:pt idx="2944">
                  <c:v>428.15698135893331</c:v>
                </c:pt>
                <c:pt idx="2945">
                  <c:v>429.84261472780469</c:v>
                </c:pt>
                <c:pt idx="2946">
                  <c:v>428.5247302939643</c:v>
                </c:pt>
                <c:pt idx="2947">
                  <c:v>426.32387268278251</c:v>
                </c:pt>
                <c:pt idx="2948">
                  <c:v>428.29835100062468</c:v>
                </c:pt>
                <c:pt idx="2949">
                  <c:v>428.28613966944869</c:v>
                </c:pt>
                <c:pt idx="2950">
                  <c:v>429.00472954249773</c:v>
                </c:pt>
                <c:pt idx="2951">
                  <c:v>424.80966761695873</c:v>
                </c:pt>
                <c:pt idx="2952">
                  <c:v>424.5414879976704</c:v>
                </c:pt>
                <c:pt idx="2953">
                  <c:v>418.64905103866761</c:v>
                </c:pt>
                <c:pt idx="2954">
                  <c:v>423.72614680838075</c:v>
                </c:pt>
                <c:pt idx="2955">
                  <c:v>422.01280311107149</c:v>
                </c:pt>
                <c:pt idx="2956">
                  <c:v>417.12874030725578</c:v>
                </c:pt>
                <c:pt idx="2957">
                  <c:v>420.82266798799532</c:v>
                </c:pt>
                <c:pt idx="2958">
                  <c:v>417.32412160607186</c:v>
                </c:pt>
                <c:pt idx="2959">
                  <c:v>410.08186288553753</c:v>
                </c:pt>
                <c:pt idx="2960">
                  <c:v>414.92882202924147</c:v>
                </c:pt>
                <c:pt idx="2961">
                  <c:v>421.21436991879466</c:v>
                </c:pt>
                <c:pt idx="2962">
                  <c:v>419.6400475302583</c:v>
                </c:pt>
                <c:pt idx="2963">
                  <c:v>413.07504802340816</c:v>
                </c:pt>
                <c:pt idx="2964">
                  <c:v>417.76748686107732</c:v>
                </c:pt>
                <c:pt idx="2965">
                  <c:v>420.47464504947936</c:v>
                </c:pt>
                <c:pt idx="2966">
                  <c:v>426.09796305602652</c:v>
                </c:pt>
                <c:pt idx="2967">
                  <c:v>426.01389273754558</c:v>
                </c:pt>
                <c:pt idx="2968">
                  <c:v>431.47423643955153</c:v>
                </c:pt>
                <c:pt idx="2969">
                  <c:v>430.24464932344523</c:v>
                </c:pt>
                <c:pt idx="2970">
                  <c:v>431.43619344627251</c:v>
                </c:pt>
                <c:pt idx="2971">
                  <c:v>427.43510381979826</c:v>
                </c:pt>
                <c:pt idx="2972">
                  <c:v>431.33756346369711</c:v>
                </c:pt>
                <c:pt idx="2973">
                  <c:v>427.76762776105244</c:v>
                </c:pt>
                <c:pt idx="2974">
                  <c:v>428.57498461841936</c:v>
                </c:pt>
                <c:pt idx="2975">
                  <c:v>432.77756120929752</c:v>
                </c:pt>
                <c:pt idx="2976">
                  <c:v>436.172311276225</c:v>
                </c:pt>
                <c:pt idx="2977">
                  <c:v>440.59704016118957</c:v>
                </c:pt>
                <c:pt idx="2978">
                  <c:v>437.16612576731774</c:v>
                </c:pt>
                <c:pt idx="2979">
                  <c:v>439.1424827514947</c:v>
                </c:pt>
                <c:pt idx="2980">
                  <c:v>439.21199340588117</c:v>
                </c:pt>
                <c:pt idx="2981">
                  <c:v>443.4136306635919</c:v>
                </c:pt>
                <c:pt idx="2982">
                  <c:v>446.1071685210668</c:v>
                </c:pt>
                <c:pt idx="2983">
                  <c:v>446.08274585871487</c:v>
                </c:pt>
                <c:pt idx="2984">
                  <c:v>445.38482131534823</c:v>
                </c:pt>
                <c:pt idx="2985">
                  <c:v>446.84454505746373</c:v>
                </c:pt>
                <c:pt idx="2986">
                  <c:v>448.82512904089384</c:v>
                </c:pt>
                <c:pt idx="2987">
                  <c:v>448.06520850847977</c:v>
                </c:pt>
                <c:pt idx="2988">
                  <c:v>449.27976629390793</c:v>
                </c:pt>
                <c:pt idx="2989">
                  <c:v>449.06888599783014</c:v>
                </c:pt>
                <c:pt idx="2990">
                  <c:v>449.02990367138369</c:v>
                </c:pt>
                <c:pt idx="2991">
                  <c:v>452.19498677888561</c:v>
                </c:pt>
                <c:pt idx="2992">
                  <c:v>452.90747098634682</c:v>
                </c:pt>
                <c:pt idx="2993">
                  <c:v>453.46496522118952</c:v>
                </c:pt>
                <c:pt idx="2994">
                  <c:v>450.67514571405758</c:v>
                </c:pt>
                <c:pt idx="2995">
                  <c:v>449.6883762217202</c:v>
                </c:pt>
                <c:pt idx="2996">
                  <c:v>450.04250482582415</c:v>
                </c:pt>
                <c:pt idx="2997">
                  <c:v>455.47607753255966</c:v>
                </c:pt>
                <c:pt idx="2998">
                  <c:v>456.23458906522262</c:v>
                </c:pt>
                <c:pt idx="2999">
                  <c:v>459.45744116251871</c:v>
                </c:pt>
                <c:pt idx="3000">
                  <c:v>457.23122155581751</c:v>
                </c:pt>
                <c:pt idx="3001">
                  <c:v>452.09776579606131</c:v>
                </c:pt>
                <c:pt idx="3002">
                  <c:v>449.13088198687745</c:v>
                </c:pt>
                <c:pt idx="3003">
                  <c:v>451.44305057839438</c:v>
                </c:pt>
                <c:pt idx="3004">
                  <c:v>452.18935077988129</c:v>
                </c:pt>
                <c:pt idx="3005">
                  <c:v>457.03161325774835</c:v>
                </c:pt>
                <c:pt idx="3006">
                  <c:v>455.14731092397511</c:v>
                </c:pt>
                <c:pt idx="3007">
                  <c:v>454.69596133704681</c:v>
                </c:pt>
                <c:pt idx="3008">
                  <c:v>457.32562453913965</c:v>
                </c:pt>
                <c:pt idx="3009">
                  <c:v>460.88710624327786</c:v>
                </c:pt>
                <c:pt idx="3010">
                  <c:v>462.02557804214786</c:v>
                </c:pt>
                <c:pt idx="3011">
                  <c:v>466.52310524758474</c:v>
                </c:pt>
                <c:pt idx="3012">
                  <c:v>466.81523786264131</c:v>
                </c:pt>
                <c:pt idx="3013">
                  <c:v>467.08341748192953</c:v>
                </c:pt>
                <c:pt idx="3014">
                  <c:v>470.38564323186966</c:v>
                </c:pt>
                <c:pt idx="3015">
                  <c:v>472.47659886246754</c:v>
                </c:pt>
                <c:pt idx="3016">
                  <c:v>473.43002202736272</c:v>
                </c:pt>
                <c:pt idx="3017">
                  <c:v>473.63244832493416</c:v>
                </c:pt>
                <c:pt idx="3018">
                  <c:v>477.92614023304856</c:v>
                </c:pt>
                <c:pt idx="3019">
                  <c:v>477.52692363691017</c:v>
                </c:pt>
                <c:pt idx="3020">
                  <c:v>474.21859222138198</c:v>
                </c:pt>
                <c:pt idx="3021">
                  <c:v>475.48950999685314</c:v>
                </c:pt>
                <c:pt idx="3022">
                  <c:v>483.15963497513115</c:v>
                </c:pt>
                <c:pt idx="3023">
                  <c:v>478.89506239520563</c:v>
                </c:pt>
                <c:pt idx="3024">
                  <c:v>481.86899120314484</c:v>
                </c:pt>
                <c:pt idx="3025">
                  <c:v>481.80793454726489</c:v>
                </c:pt>
                <c:pt idx="3026">
                  <c:v>485.3980659130084</c:v>
                </c:pt>
                <c:pt idx="3027">
                  <c:v>489.61332350164622</c:v>
                </c:pt>
                <c:pt idx="3028">
                  <c:v>488.36119238952273</c:v>
                </c:pt>
                <c:pt idx="3029">
                  <c:v>494.02584105543468</c:v>
                </c:pt>
                <c:pt idx="3030">
                  <c:v>491.99829041363535</c:v>
                </c:pt>
                <c:pt idx="3031">
                  <c:v>492.12087339197899</c:v>
                </c:pt>
                <c:pt idx="3032">
                  <c:v>496.98614953244692</c:v>
                </c:pt>
                <c:pt idx="3033">
                  <c:v>499.6402353968918</c:v>
                </c:pt>
                <c:pt idx="3034">
                  <c:v>499.2532301319294</c:v>
                </c:pt>
                <c:pt idx="3035">
                  <c:v>500.44853158742609</c:v>
                </c:pt>
                <c:pt idx="3036">
                  <c:v>501.99608298069205</c:v>
                </c:pt>
                <c:pt idx="3037">
                  <c:v>497.88321270729909</c:v>
                </c:pt>
                <c:pt idx="3038">
                  <c:v>487.57356152867084</c:v>
                </c:pt>
                <c:pt idx="3039">
                  <c:v>495.13049686027887</c:v>
                </c:pt>
                <c:pt idx="3040">
                  <c:v>495.71241375747348</c:v>
                </c:pt>
                <c:pt idx="3041">
                  <c:v>497.64321308303232</c:v>
                </c:pt>
                <c:pt idx="3042">
                  <c:v>489.78005513885688</c:v>
                </c:pt>
                <c:pt idx="3043">
                  <c:v>497.11859550904808</c:v>
                </c:pt>
                <c:pt idx="3044">
                  <c:v>508.44131750870059</c:v>
                </c:pt>
                <c:pt idx="3045">
                  <c:v>510.28804651577843</c:v>
                </c:pt>
                <c:pt idx="3046">
                  <c:v>514.65359741119778</c:v>
                </c:pt>
                <c:pt idx="3047">
                  <c:v>512.35645815035912</c:v>
                </c:pt>
                <c:pt idx="3048">
                  <c:v>518.67957936660764</c:v>
                </c:pt>
                <c:pt idx="3049">
                  <c:v>518.73828768956912</c:v>
                </c:pt>
                <c:pt idx="3050">
                  <c:v>523.93467877154001</c:v>
                </c:pt>
                <c:pt idx="3051">
                  <c:v>523.03197959768363</c:v>
                </c:pt>
                <c:pt idx="3052">
                  <c:v>524.55839599468334</c:v>
                </c:pt>
                <c:pt idx="3053">
                  <c:v>524.92990226238396</c:v>
                </c:pt>
                <c:pt idx="3054">
                  <c:v>529.96191004006255</c:v>
                </c:pt>
                <c:pt idx="3055">
                  <c:v>525.01726024695074</c:v>
                </c:pt>
                <c:pt idx="3056">
                  <c:v>515.13923265873564</c:v>
                </c:pt>
                <c:pt idx="3057">
                  <c:v>495.12626986102566</c:v>
                </c:pt>
                <c:pt idx="3058">
                  <c:v>481.77881521907597</c:v>
                </c:pt>
                <c:pt idx="3059">
                  <c:v>483.90687450978555</c:v>
                </c:pt>
                <c:pt idx="3060">
                  <c:v>460.10792938093249</c:v>
                </c:pt>
                <c:pt idx="3061">
                  <c:v>461.48780980382026</c:v>
                </c:pt>
                <c:pt idx="3062">
                  <c:v>484.1830384609965</c:v>
                </c:pt>
                <c:pt idx="3063">
                  <c:v>468.73006852435452</c:v>
                </c:pt>
                <c:pt idx="3064">
                  <c:v>488.11837476575374</c:v>
                </c:pt>
                <c:pt idx="3065">
                  <c:v>473.05006176115575</c:v>
                </c:pt>
                <c:pt idx="3066">
                  <c:v>465.34095445643135</c:v>
                </c:pt>
                <c:pt idx="3067">
                  <c:v>433.57787306790908</c:v>
                </c:pt>
                <c:pt idx="3068">
                  <c:v>456.72069397934411</c:v>
                </c:pt>
                <c:pt idx="3069">
                  <c:v>436.74671350808057</c:v>
                </c:pt>
                <c:pt idx="3070">
                  <c:v>396.35726597688301</c:v>
                </c:pt>
                <c:pt idx="3071">
                  <c:v>436.28456158972745</c:v>
                </c:pt>
                <c:pt idx="3072">
                  <c:v>383.09294232024683</c:v>
                </c:pt>
                <c:pt idx="3073">
                  <c:v>407.84390161424409</c:v>
                </c:pt>
                <c:pt idx="3074">
                  <c:v>391.53989582795168</c:v>
                </c:pt>
                <c:pt idx="3075">
                  <c:v>397.72493506859479</c:v>
                </c:pt>
                <c:pt idx="3076">
                  <c:v>381.7388935594621</c:v>
                </c:pt>
                <c:pt idx="3077">
                  <c:v>382.42789443773859</c:v>
                </c:pt>
                <c:pt idx="3078">
                  <c:v>412.28647782938896</c:v>
                </c:pt>
                <c:pt idx="3079">
                  <c:v>407.69032064137667</c:v>
                </c:pt>
                <c:pt idx="3080">
                  <c:v>431.02382618579071</c:v>
                </c:pt>
                <c:pt idx="3081">
                  <c:v>414.1721891629133</c:v>
                </c:pt>
                <c:pt idx="3082">
                  <c:v>430.60770159263939</c:v>
                </c:pt>
                <c:pt idx="3083">
                  <c:v>426.54273731078308</c:v>
                </c:pt>
                <c:pt idx="3084">
                  <c:v>408.67990813321626</c:v>
                </c:pt>
                <c:pt idx="3085">
                  <c:v>416.93382867502356</c:v>
                </c:pt>
                <c:pt idx="3086">
                  <c:v>411.0615873791196</c:v>
                </c:pt>
                <c:pt idx="3087">
                  <c:v>441.28698037263342</c:v>
                </c:pt>
                <c:pt idx="3088">
                  <c:v>439.52056435136689</c:v>
                </c:pt>
                <c:pt idx="3089">
                  <c:v>449.36195794605408</c:v>
                </c:pt>
                <c:pt idx="3090">
                  <c:v>449.86027419135155</c:v>
                </c:pt>
                <c:pt idx="3091">
                  <c:v>455.00453228253264</c:v>
                </c:pt>
                <c:pt idx="3092">
                  <c:v>474.64692814570935</c:v>
                </c:pt>
                <c:pt idx="3093">
                  <c:v>469.17578211227851</c:v>
                </c:pt>
                <c:pt idx="3094">
                  <c:v>478.23330217878322</c:v>
                </c:pt>
                <c:pt idx="3095">
                  <c:v>482.30625079256237</c:v>
                </c:pt>
                <c:pt idx="3096">
                  <c:v>476.5232461475598</c:v>
                </c:pt>
                <c:pt idx="3097">
                  <c:v>458.85767693514373</c:v>
                </c:pt>
                <c:pt idx="3098">
                  <c:v>473.14446474447783</c:v>
                </c:pt>
                <c:pt idx="3099">
                  <c:v>471.88106163434577</c:v>
                </c:pt>
                <c:pt idx="3100">
                  <c:v>479.81044256682173</c:v>
                </c:pt>
                <c:pt idx="3101">
                  <c:v>482.60636773954167</c:v>
                </c:pt>
                <c:pt idx="3102">
                  <c:v>473.86587261702908</c:v>
                </c:pt>
                <c:pt idx="3103">
                  <c:v>490.53011267301338</c:v>
                </c:pt>
                <c:pt idx="3104">
                  <c:v>491.51594283218338</c:v>
                </c:pt>
                <c:pt idx="3105">
                  <c:v>476.14328588135277</c:v>
                </c:pt>
                <c:pt idx="3106">
                  <c:v>482.47486109610776</c:v>
                </c:pt>
                <c:pt idx="3107">
                  <c:v>487.74592916488587</c:v>
                </c:pt>
                <c:pt idx="3108">
                  <c:v>490.78467196137456</c:v>
                </c:pt>
                <c:pt idx="3109">
                  <c:v>497.20595349361486</c:v>
                </c:pt>
                <c:pt idx="3110">
                  <c:v>503.83013099001016</c:v>
                </c:pt>
                <c:pt idx="3111">
                  <c:v>508.12945889712893</c:v>
                </c:pt>
                <c:pt idx="3112">
                  <c:v>497.94473902976273</c:v>
                </c:pt>
                <c:pt idx="3113">
                  <c:v>491.80431811457044</c:v>
                </c:pt>
                <c:pt idx="3114">
                  <c:v>496.99225519803491</c:v>
                </c:pt>
                <c:pt idx="3115">
                  <c:v>500.23154562576025</c:v>
                </c:pt>
                <c:pt idx="3116">
                  <c:v>510.0306692279151</c:v>
                </c:pt>
                <c:pt idx="3117">
                  <c:v>508.23466421187601</c:v>
                </c:pt>
                <c:pt idx="3118">
                  <c:v>518.6105383788049</c:v>
                </c:pt>
                <c:pt idx="3119">
                  <c:v>512.76178041208539</c:v>
                </c:pt>
                <c:pt idx="3120">
                  <c:v>514.72968339775593</c:v>
                </c:pt>
                <c:pt idx="3121">
                  <c:v>513.41696529633612</c:v>
                </c:pt>
                <c:pt idx="3122">
                  <c:v>516.27065945885022</c:v>
                </c:pt>
                <c:pt idx="3123">
                  <c:v>514.93539736141315</c:v>
                </c:pt>
                <c:pt idx="3124">
                  <c:v>522.53178468605142</c:v>
                </c:pt>
                <c:pt idx="3125">
                  <c:v>524.90313126711351</c:v>
                </c:pt>
                <c:pt idx="3126">
                  <c:v>528.09780336938809</c:v>
                </c:pt>
                <c:pt idx="3127">
                  <c:v>530.72887557123204</c:v>
                </c:pt>
                <c:pt idx="3128">
                  <c:v>526.71322628066332</c:v>
                </c:pt>
                <c:pt idx="3129">
                  <c:v>537.36432506563585</c:v>
                </c:pt>
                <c:pt idx="3130">
                  <c:v>541.58287032035958</c:v>
                </c:pt>
                <c:pt idx="3131">
                  <c:v>545.1739410192705</c:v>
                </c:pt>
                <c:pt idx="3132">
                  <c:v>552.12500645791556</c:v>
                </c:pt>
                <c:pt idx="3133">
                  <c:v>524.53256433258025</c:v>
                </c:pt>
                <c:pt idx="3134">
                  <c:v>528.67173593465998</c:v>
                </c:pt>
                <c:pt idx="3135">
                  <c:v>534.86006284138887</c:v>
                </c:pt>
                <c:pt idx="3136">
                  <c:v>544.30458817285614</c:v>
                </c:pt>
                <c:pt idx="3137">
                  <c:v>546.11609218615695</c:v>
                </c:pt>
                <c:pt idx="3138">
                  <c:v>547.73409356697687</c:v>
                </c:pt>
                <c:pt idx="3139">
                  <c:v>547.61761625422105</c:v>
                </c:pt>
                <c:pt idx="3140">
                  <c:v>554.27560974464222</c:v>
                </c:pt>
                <c:pt idx="3141">
                  <c:v>558.62472230963238</c:v>
                </c:pt>
                <c:pt idx="3142">
                  <c:v>547.29213731172251</c:v>
                </c:pt>
                <c:pt idx="3143">
                  <c:v>552.71631668678401</c:v>
                </c:pt>
                <c:pt idx="3144">
                  <c:v>538.90248312722792</c:v>
                </c:pt>
                <c:pt idx="3145">
                  <c:v>545.04196470925285</c:v>
                </c:pt>
                <c:pt idx="3146">
                  <c:v>555.80578347431151</c:v>
                </c:pt>
                <c:pt idx="3147">
                  <c:v>562.5036986243465</c:v>
                </c:pt>
                <c:pt idx="3148">
                  <c:v>566.01398667086232</c:v>
                </c:pt>
                <c:pt idx="3149">
                  <c:v>580.36230080266012</c:v>
                </c:pt>
                <c:pt idx="3150">
                  <c:v>575.98125090997905</c:v>
                </c:pt>
                <c:pt idx="3151">
                  <c:v>583.79086686361347</c:v>
                </c:pt>
                <c:pt idx="3152">
                  <c:v>588.61434267813286</c:v>
                </c:pt>
                <c:pt idx="3153">
                  <c:v>593.08791688780138</c:v>
                </c:pt>
                <c:pt idx="3154">
                  <c:v>580.27400348492608</c:v>
                </c:pt>
                <c:pt idx="3155">
                  <c:v>585.05286097399448</c:v>
                </c:pt>
                <c:pt idx="3156">
                  <c:v>585.71837852308647</c:v>
                </c:pt>
                <c:pt idx="3157">
                  <c:v>581.60128125044025</c:v>
                </c:pt>
                <c:pt idx="3158">
                  <c:v>582.62797240239149</c:v>
                </c:pt>
                <c:pt idx="3159">
                  <c:v>599.42277976864227</c:v>
                </c:pt>
                <c:pt idx="3160">
                  <c:v>592.90944358599825</c:v>
                </c:pt>
                <c:pt idx="3161">
                  <c:v>594.97174955499088</c:v>
                </c:pt>
                <c:pt idx="3162">
                  <c:v>579.09091336060521</c:v>
                </c:pt>
                <c:pt idx="3163">
                  <c:v>573.75690996961259</c:v>
                </c:pt>
                <c:pt idx="3164">
                  <c:v>584.23141411911683</c:v>
                </c:pt>
                <c:pt idx="3165">
                  <c:v>576.46641649093317</c:v>
                </c:pt>
                <c:pt idx="3166">
                  <c:v>583.60816656255724</c:v>
                </c:pt>
                <c:pt idx="3167">
                  <c:v>586.54405237721744</c:v>
                </c:pt>
                <c:pt idx="3168">
                  <c:v>596.97675620077302</c:v>
                </c:pt>
                <c:pt idx="3169">
                  <c:v>605.14378842459746</c:v>
                </c:pt>
                <c:pt idx="3170">
                  <c:v>607.4132173569983</c:v>
                </c:pt>
                <c:pt idx="3171">
                  <c:v>608.99505441087376</c:v>
                </c:pt>
                <c:pt idx="3172">
                  <c:v>616.85351568921226</c:v>
                </c:pt>
                <c:pt idx="3173">
                  <c:v>610.01282189773474</c:v>
                </c:pt>
                <c:pt idx="3174">
                  <c:v>607.05392242047367</c:v>
                </c:pt>
                <c:pt idx="3175">
                  <c:v>595.60392077664062</c:v>
                </c:pt>
                <c:pt idx="3176">
                  <c:v>611.03246805093056</c:v>
                </c:pt>
                <c:pt idx="3177">
                  <c:v>612.18315118097667</c:v>
                </c:pt>
                <c:pt idx="3178">
                  <c:v>611.47912097202197</c:v>
                </c:pt>
                <c:pt idx="3179">
                  <c:v>618.2775447709671</c:v>
                </c:pt>
                <c:pt idx="3180">
                  <c:v>624.34986403152402</c:v>
                </c:pt>
                <c:pt idx="3181">
                  <c:v>620.12145577854278</c:v>
                </c:pt>
                <c:pt idx="3182">
                  <c:v>628.81122691001656</c:v>
                </c:pt>
                <c:pt idx="3183">
                  <c:v>633.09129848720397</c:v>
                </c:pt>
                <c:pt idx="3184">
                  <c:v>636.98483446601256</c:v>
                </c:pt>
                <c:pt idx="3185">
                  <c:v>642.22396520709947</c:v>
                </c:pt>
                <c:pt idx="3186">
                  <c:v>655.94198678358237</c:v>
                </c:pt>
                <c:pt idx="3187">
                  <c:v>653.47247988652862</c:v>
                </c:pt>
                <c:pt idx="3188">
                  <c:v>657.3016715433713</c:v>
                </c:pt>
                <c:pt idx="3189">
                  <c:v>663.60037009726796</c:v>
                </c:pt>
                <c:pt idx="3190">
                  <c:v>673.59487499823865</c:v>
                </c:pt>
                <c:pt idx="3191">
                  <c:v>680.63095008853213</c:v>
                </c:pt>
                <c:pt idx="3192">
                  <c:v>645.1330800264891</c:v>
                </c:pt>
                <c:pt idx="3193">
                  <c:v>636.95430613807252</c:v>
                </c:pt>
                <c:pt idx="3194">
                  <c:v>606.59928516745958</c:v>
                </c:pt>
                <c:pt idx="3195">
                  <c:v>624.55275999567914</c:v>
                </c:pt>
                <c:pt idx="3196">
                  <c:v>611.3288276652404</c:v>
                </c:pt>
                <c:pt idx="3197">
                  <c:v>607.67153397802906</c:v>
                </c:pt>
                <c:pt idx="3198">
                  <c:v>618.17140012305265</c:v>
                </c:pt>
                <c:pt idx="3199">
                  <c:v>627.00254089621785</c:v>
                </c:pt>
                <c:pt idx="3200">
                  <c:v>616.51770408187224</c:v>
                </c:pt>
                <c:pt idx="3201">
                  <c:v>607.38362836222564</c:v>
                </c:pt>
                <c:pt idx="3202">
                  <c:v>599.49182075644501</c:v>
                </c:pt>
                <c:pt idx="3203">
                  <c:v>601.93220832530983</c:v>
                </c:pt>
                <c:pt idx="3204">
                  <c:v>613.23332566211241</c:v>
                </c:pt>
                <c:pt idx="3205">
                  <c:v>593.87977474790637</c:v>
                </c:pt>
                <c:pt idx="3206">
                  <c:v>597.34403546922033</c:v>
                </c:pt>
                <c:pt idx="3207">
                  <c:v>611.30487466947216</c:v>
                </c:pt>
                <c:pt idx="3208">
                  <c:v>622.99863327024138</c:v>
                </c:pt>
                <c:pt idx="3209">
                  <c:v>620.75832366602947</c:v>
                </c:pt>
                <c:pt idx="3210">
                  <c:v>625.97256207818066</c:v>
                </c:pt>
                <c:pt idx="3211">
                  <c:v>635.10851646416211</c:v>
                </c:pt>
                <c:pt idx="3212">
                  <c:v>617.1512843032732</c:v>
                </c:pt>
                <c:pt idx="3213">
                  <c:v>631.0435521823058</c:v>
                </c:pt>
                <c:pt idx="3214">
                  <c:v>619.15863928197382</c:v>
                </c:pt>
                <c:pt idx="3215">
                  <c:v>630.77912989568711</c:v>
                </c:pt>
                <c:pt idx="3216">
                  <c:v>633.40597509827774</c:v>
                </c:pt>
                <c:pt idx="3217">
                  <c:v>642.9970364038569</c:v>
                </c:pt>
                <c:pt idx="3218">
                  <c:v>662.86158456112003</c:v>
                </c:pt>
                <c:pt idx="3219">
                  <c:v>662.59105660891328</c:v>
                </c:pt>
                <c:pt idx="3220">
                  <c:v>657.22746422314799</c:v>
                </c:pt>
                <c:pt idx="3221">
                  <c:v>652.46880239717825</c:v>
                </c:pt>
                <c:pt idx="3222">
                  <c:v>649.9241488467336</c:v>
                </c:pt>
                <c:pt idx="3223">
                  <c:v>637.97958829027277</c:v>
                </c:pt>
                <c:pt idx="3224">
                  <c:v>640.36408553567821</c:v>
                </c:pt>
                <c:pt idx="3225">
                  <c:v>639.6802509898223</c:v>
                </c:pt>
                <c:pt idx="3226">
                  <c:v>639.54592634688629</c:v>
                </c:pt>
                <c:pt idx="3227">
                  <c:v>641.17238172621251</c:v>
                </c:pt>
                <c:pt idx="3228">
                  <c:v>630.86789688000488</c:v>
                </c:pt>
                <c:pt idx="3229">
                  <c:v>636.04597096521184</c:v>
                </c:pt>
                <c:pt idx="3230">
                  <c:v>611.0301197180122</c:v>
                </c:pt>
                <c:pt idx="3231">
                  <c:v>622.50266535786238</c:v>
                </c:pt>
                <c:pt idx="3232">
                  <c:v>606.18269090772458</c:v>
                </c:pt>
                <c:pt idx="3233">
                  <c:v>607.93313826514554</c:v>
                </c:pt>
                <c:pt idx="3234">
                  <c:v>618.63590037432425</c:v>
                </c:pt>
                <c:pt idx="3235">
                  <c:v>645.89957589107485</c:v>
                </c:pt>
                <c:pt idx="3236">
                  <c:v>662.50886495676718</c:v>
                </c:pt>
                <c:pt idx="3237">
                  <c:v>663.38573246852059</c:v>
                </c:pt>
                <c:pt idx="3238">
                  <c:v>649.07921866267134</c:v>
                </c:pt>
                <c:pt idx="3239">
                  <c:v>637.80017565530227</c:v>
                </c:pt>
                <c:pt idx="3240">
                  <c:v>652.54019171789946</c:v>
                </c:pt>
                <c:pt idx="3241">
                  <c:v>648.93033435564087</c:v>
                </c:pt>
                <c:pt idx="3242">
                  <c:v>655.08249693542552</c:v>
                </c:pt>
                <c:pt idx="3243">
                  <c:v>659.22777420309319</c:v>
                </c:pt>
                <c:pt idx="3244">
                  <c:v>657.25799255108791</c:v>
                </c:pt>
                <c:pt idx="3245">
                  <c:v>652.93893864745417</c:v>
                </c:pt>
                <c:pt idx="3246">
                  <c:v>657.9235101001799</c:v>
                </c:pt>
                <c:pt idx="3247">
                  <c:v>653.5875481995331</c:v>
                </c:pt>
                <c:pt idx="3248">
                  <c:v>653.56030753767891</c:v>
                </c:pt>
                <c:pt idx="3249">
                  <c:v>663.10722018439105</c:v>
                </c:pt>
                <c:pt idx="3250">
                  <c:v>667.10877947744893</c:v>
                </c:pt>
                <c:pt idx="3251">
                  <c:v>672.93828111423693</c:v>
                </c:pt>
                <c:pt idx="3252">
                  <c:v>673.49906301516546</c:v>
                </c:pt>
                <c:pt idx="3253">
                  <c:v>683.7678532010126</c:v>
                </c:pt>
                <c:pt idx="3254">
                  <c:v>683.86695285017163</c:v>
                </c:pt>
                <c:pt idx="3255">
                  <c:v>684.55360539552964</c:v>
                </c:pt>
                <c:pt idx="3256">
                  <c:v>687.92252380035416</c:v>
                </c:pt>
                <c:pt idx="3257">
                  <c:v>691.65778214045849</c:v>
                </c:pt>
                <c:pt idx="3258">
                  <c:v>693.82341475786347</c:v>
                </c:pt>
                <c:pt idx="3259">
                  <c:v>678.93827172090528</c:v>
                </c:pt>
                <c:pt idx="3260">
                  <c:v>680.99729002381207</c:v>
                </c:pt>
                <c:pt idx="3261">
                  <c:v>679.55118661262372</c:v>
                </c:pt>
                <c:pt idx="3262">
                  <c:v>684.37184442764089</c:v>
                </c:pt>
                <c:pt idx="3263">
                  <c:v>691.71461179708524</c:v>
                </c:pt>
                <c:pt idx="3264">
                  <c:v>695.68188542953351</c:v>
                </c:pt>
                <c:pt idx="3265">
                  <c:v>700.28931461555442</c:v>
                </c:pt>
                <c:pt idx="3266">
                  <c:v>699.60501040311487</c:v>
                </c:pt>
                <c:pt idx="3267">
                  <c:v>696.97252920151982</c:v>
                </c:pt>
                <c:pt idx="3268">
                  <c:v>698.48814326709464</c:v>
                </c:pt>
                <c:pt idx="3269">
                  <c:v>694.94967522555737</c:v>
                </c:pt>
                <c:pt idx="3270">
                  <c:v>698.13213599665596</c:v>
                </c:pt>
                <c:pt idx="3271">
                  <c:v>705.1541210894386</c:v>
                </c:pt>
                <c:pt idx="3272">
                  <c:v>705.40821071121616</c:v>
                </c:pt>
                <c:pt idx="3273">
                  <c:v>705.53736902173148</c:v>
                </c:pt>
                <c:pt idx="3274">
                  <c:v>707.89509527186658</c:v>
                </c:pt>
                <c:pt idx="3275">
                  <c:v>697.34920180164102</c:v>
                </c:pt>
                <c:pt idx="3276">
                  <c:v>703.32758774545948</c:v>
                </c:pt>
                <c:pt idx="3277">
                  <c:v>693.49276948294403</c:v>
                </c:pt>
                <c:pt idx="3278">
                  <c:v>710.87700841172853</c:v>
                </c:pt>
                <c:pt idx="3279">
                  <c:v>719.98572213585567</c:v>
                </c:pt>
                <c:pt idx="3280">
                  <c:v>708.84898810334539</c:v>
                </c:pt>
                <c:pt idx="3281">
                  <c:v>708.27787353757572</c:v>
                </c:pt>
                <c:pt idx="3282">
                  <c:v>712.75755341283218</c:v>
                </c:pt>
                <c:pt idx="3283">
                  <c:v>708.63998647360233</c:v>
                </c:pt>
                <c:pt idx="3284">
                  <c:v>703.43420205995756</c:v>
                </c:pt>
                <c:pt idx="3285">
                  <c:v>714.01579019054373</c:v>
                </c:pt>
                <c:pt idx="3286">
                  <c:v>730.49263327963479</c:v>
                </c:pt>
                <c:pt idx="3287">
                  <c:v>736.45552022619142</c:v>
                </c:pt>
                <c:pt idx="3288">
                  <c:v>734.33544526740468</c:v>
                </c:pt>
                <c:pt idx="3289">
                  <c:v>740.75766613281223</c:v>
                </c:pt>
                <c:pt idx="3290">
                  <c:v>741.13621739926816</c:v>
                </c:pt>
                <c:pt idx="3291">
                  <c:v>720.39480173025174</c:v>
                </c:pt>
                <c:pt idx="3292">
                  <c:v>725.27792520089974</c:v>
                </c:pt>
                <c:pt idx="3293">
                  <c:v>710.17438720252494</c:v>
                </c:pt>
                <c:pt idx="3294">
                  <c:v>727.9498583955251</c:v>
                </c:pt>
                <c:pt idx="3295">
                  <c:v>739.34490904906602</c:v>
                </c:pt>
                <c:pt idx="3296">
                  <c:v>736.39164557080926</c:v>
                </c:pt>
                <c:pt idx="3297">
                  <c:v>745.20306034745931</c:v>
                </c:pt>
                <c:pt idx="3298">
                  <c:v>747.70356523903672</c:v>
                </c:pt>
                <c:pt idx="3299">
                  <c:v>752.71537735361665</c:v>
                </c:pt>
                <c:pt idx="3300">
                  <c:v>752.30441909288595</c:v>
                </c:pt>
                <c:pt idx="3301">
                  <c:v>750.55538073521609</c:v>
                </c:pt>
                <c:pt idx="3302">
                  <c:v>754.96648928925356</c:v>
                </c:pt>
                <c:pt idx="3303">
                  <c:v>759.0032735760883</c:v>
                </c:pt>
                <c:pt idx="3304">
                  <c:v>757.13822757224648</c:v>
                </c:pt>
                <c:pt idx="3305">
                  <c:v>753.26911425578976</c:v>
                </c:pt>
                <c:pt idx="3306">
                  <c:v>749.88093952103395</c:v>
                </c:pt>
                <c:pt idx="3307">
                  <c:v>746.76705007115447</c:v>
                </c:pt>
                <c:pt idx="3308">
                  <c:v>727.13498687281901</c:v>
                </c:pt>
                <c:pt idx="3309">
                  <c:v>725.53812048826535</c:v>
                </c:pt>
                <c:pt idx="3310">
                  <c:v>731.46343410812665</c:v>
                </c:pt>
                <c:pt idx="3311">
                  <c:v>705.43357270673539</c:v>
                </c:pt>
                <c:pt idx="3312">
                  <c:v>709.90198058398346</c:v>
                </c:pt>
                <c:pt idx="3313">
                  <c:v>730.44190928859609</c:v>
                </c:pt>
                <c:pt idx="3314">
                  <c:v>718.18173278789379</c:v>
                </c:pt>
                <c:pt idx="3315">
                  <c:v>697.51358510593332</c:v>
                </c:pt>
                <c:pt idx="3316">
                  <c:v>685.53473888886276</c:v>
                </c:pt>
                <c:pt idx="3317">
                  <c:v>696.80485823114168</c:v>
                </c:pt>
                <c:pt idx="3318">
                  <c:v>676.48520315428073</c:v>
                </c:pt>
                <c:pt idx="3319">
                  <c:v>703.74793933786407</c:v>
                </c:pt>
                <c:pt idx="3320">
                  <c:v>701.41463575008095</c:v>
                </c:pt>
                <c:pt idx="3321">
                  <c:v>718.01453148409939</c:v>
                </c:pt>
                <c:pt idx="3322">
                  <c:v>711.73368026038315</c:v>
                </c:pt>
                <c:pt idx="3323">
                  <c:v>719.73022351432712</c:v>
                </c:pt>
                <c:pt idx="3324">
                  <c:v>723.57773216793396</c:v>
                </c:pt>
                <c:pt idx="3325">
                  <c:v>726.33420534762365</c:v>
                </c:pt>
                <c:pt idx="3326">
                  <c:v>703.59999436400096</c:v>
                </c:pt>
                <c:pt idx="3327">
                  <c:v>707.96789359233878</c:v>
                </c:pt>
                <c:pt idx="3328">
                  <c:v>720.04677879173573</c:v>
                </c:pt>
                <c:pt idx="3329">
                  <c:v>716.26549312642953</c:v>
                </c:pt>
                <c:pt idx="3330">
                  <c:v>704.22042392105834</c:v>
                </c:pt>
                <c:pt idx="3331">
                  <c:v>703.20970143295267</c:v>
                </c:pt>
                <c:pt idx="3332">
                  <c:v>714.13743383572</c:v>
                </c:pt>
                <c:pt idx="3333">
                  <c:v>713.40146629907429</c:v>
                </c:pt>
                <c:pt idx="3334">
                  <c:v>709.61971096718446</c:v>
                </c:pt>
                <c:pt idx="3335">
                  <c:v>720.35675873697267</c:v>
                </c:pt>
                <c:pt idx="3336">
                  <c:v>733.45669908931654</c:v>
                </c:pt>
                <c:pt idx="3337">
                  <c:v>748.3347971275191</c:v>
                </c:pt>
                <c:pt idx="3338">
                  <c:v>747.31749930724175</c:v>
                </c:pt>
                <c:pt idx="3339">
                  <c:v>749.42207526876666</c:v>
                </c:pt>
                <c:pt idx="3340">
                  <c:v>757.2288732228991</c:v>
                </c:pt>
                <c:pt idx="3341">
                  <c:v>762.00209471296318</c:v>
                </c:pt>
                <c:pt idx="3342">
                  <c:v>760.5869892962985</c:v>
                </c:pt>
                <c:pt idx="3343">
                  <c:v>769.78634867107849</c:v>
                </c:pt>
                <c:pt idx="3344">
                  <c:v>759.75896710924906</c:v>
                </c:pt>
                <c:pt idx="3345">
                  <c:v>771.99331194784816</c:v>
                </c:pt>
                <c:pt idx="3346">
                  <c:v>772.85796812842557</c:v>
                </c:pt>
                <c:pt idx="3347">
                  <c:v>765.4696431003631</c:v>
                </c:pt>
                <c:pt idx="3348">
                  <c:v>760.05579639014252</c:v>
                </c:pt>
                <c:pt idx="3349">
                  <c:v>766.98243916643571</c:v>
                </c:pt>
                <c:pt idx="3350">
                  <c:v>757.47169084666791</c:v>
                </c:pt>
                <c:pt idx="3351">
                  <c:v>767.33797677029077</c:v>
                </c:pt>
                <c:pt idx="3352">
                  <c:v>772.0008266131872</c:v>
                </c:pt>
                <c:pt idx="3353">
                  <c:v>768.37453092049952</c:v>
                </c:pt>
                <c:pt idx="3354">
                  <c:v>765.14604282419907</c:v>
                </c:pt>
                <c:pt idx="3355">
                  <c:v>768.94141848701599</c:v>
                </c:pt>
                <c:pt idx="3356">
                  <c:v>762.97242587487131</c:v>
                </c:pt>
                <c:pt idx="3357">
                  <c:v>759.6208851336437</c:v>
                </c:pt>
                <c:pt idx="3358">
                  <c:v>745.58161161391524</c:v>
                </c:pt>
                <c:pt idx="3359">
                  <c:v>743.30842534884482</c:v>
                </c:pt>
                <c:pt idx="3360">
                  <c:v>749.46951159371963</c:v>
                </c:pt>
                <c:pt idx="3361">
                  <c:v>755.46339653479993</c:v>
                </c:pt>
                <c:pt idx="3362">
                  <c:v>735.61012037554531</c:v>
                </c:pt>
                <c:pt idx="3363">
                  <c:v>735.20057111456572</c:v>
                </c:pt>
                <c:pt idx="3364">
                  <c:v>715.97899651037733</c:v>
                </c:pt>
                <c:pt idx="3365">
                  <c:v>721.9259147930884</c:v>
                </c:pt>
                <c:pt idx="3366">
                  <c:v>737.6320350183405</c:v>
                </c:pt>
                <c:pt idx="3367">
                  <c:v>733.21951746455193</c:v>
                </c:pt>
                <c:pt idx="3368">
                  <c:v>727.97428105787696</c:v>
                </c:pt>
                <c:pt idx="3369">
                  <c:v>729.25881916427522</c:v>
                </c:pt>
                <c:pt idx="3370">
                  <c:v>743.40188899899965</c:v>
                </c:pt>
                <c:pt idx="3371">
                  <c:v>738.86490980053259</c:v>
                </c:pt>
                <c:pt idx="3372">
                  <c:v>751.54027156121867</c:v>
                </c:pt>
                <c:pt idx="3373">
                  <c:v>752.42042673905792</c:v>
                </c:pt>
                <c:pt idx="3374">
                  <c:v>754.91294729871254</c:v>
                </c:pt>
                <c:pt idx="3375">
                  <c:v>752.49604305903233</c:v>
                </c:pt>
                <c:pt idx="3376">
                  <c:v>754.08257677874474</c:v>
                </c:pt>
                <c:pt idx="3377">
                  <c:v>752.32649342231946</c:v>
                </c:pt>
                <c:pt idx="3378">
                  <c:v>753.54527820700082</c:v>
                </c:pt>
                <c:pt idx="3379">
                  <c:v>745.58161161391524</c:v>
                </c:pt>
                <c:pt idx="3380">
                  <c:v>758.86753993340119</c:v>
                </c:pt>
                <c:pt idx="3381">
                  <c:v>760.64334928634162</c:v>
                </c:pt>
                <c:pt idx="3382">
                  <c:v>761.08248754209387</c:v>
                </c:pt>
                <c:pt idx="3383">
                  <c:v>761.3130938346867</c:v>
                </c:pt>
                <c:pt idx="3384">
                  <c:v>769.34955874824459</c:v>
                </c:pt>
                <c:pt idx="3385">
                  <c:v>771.44098404542615</c:v>
                </c:pt>
                <c:pt idx="3386">
                  <c:v>778.67854610012341</c:v>
                </c:pt>
                <c:pt idx="3387">
                  <c:v>773.29992438367992</c:v>
                </c:pt>
                <c:pt idx="3388">
                  <c:v>770.68763884518376</c:v>
                </c:pt>
                <c:pt idx="3389">
                  <c:v>780.65208508479827</c:v>
                </c:pt>
                <c:pt idx="3390">
                  <c:v>774.35667419698757</c:v>
                </c:pt>
                <c:pt idx="3391">
                  <c:v>779.27361366166167</c:v>
                </c:pt>
                <c:pt idx="3392">
                  <c:v>786.6149720313548</c:v>
                </c:pt>
                <c:pt idx="3393">
                  <c:v>786.82632199401633</c:v>
                </c:pt>
                <c:pt idx="3394">
                  <c:v>791.88181310087953</c:v>
                </c:pt>
                <c:pt idx="3395">
                  <c:v>790.74052330250743</c:v>
                </c:pt>
                <c:pt idx="3396">
                  <c:v>800.65095788499752</c:v>
                </c:pt>
                <c:pt idx="3397">
                  <c:v>803.31021008186292</c:v>
                </c:pt>
                <c:pt idx="3398">
                  <c:v>802.33659125386885</c:v>
                </c:pt>
                <c:pt idx="3399">
                  <c:v>802.626375536007</c:v>
                </c:pt>
                <c:pt idx="3400">
                  <c:v>811.95536288788583</c:v>
                </c:pt>
                <c:pt idx="3401">
                  <c:v>815.26040663732806</c:v>
                </c:pt>
                <c:pt idx="3402">
                  <c:v>816.59379006843039</c:v>
                </c:pt>
                <c:pt idx="3403">
                  <c:v>811.72240826237464</c:v>
                </c:pt>
                <c:pt idx="3404">
                  <c:v>817.46361258142827</c:v>
                </c:pt>
                <c:pt idx="3405">
                  <c:v>820.31965507686095</c:v>
                </c:pt>
                <c:pt idx="3406">
                  <c:v>820.13507610946976</c:v>
                </c:pt>
                <c:pt idx="3407">
                  <c:v>821.56286252389441</c:v>
                </c:pt>
                <c:pt idx="3408">
                  <c:v>815.73242155393905</c:v>
                </c:pt>
                <c:pt idx="3409">
                  <c:v>809.48444699108086</c:v>
                </c:pt>
                <c:pt idx="3410">
                  <c:v>802.19099461292421</c:v>
                </c:pt>
                <c:pt idx="3411">
                  <c:v>812.06667386822085</c:v>
                </c:pt>
                <c:pt idx="3412">
                  <c:v>818.37570508695876</c:v>
                </c:pt>
                <c:pt idx="3413">
                  <c:v>823.75338747023488</c:v>
                </c:pt>
                <c:pt idx="3414">
                  <c:v>833.27118078875787</c:v>
                </c:pt>
                <c:pt idx="3415">
                  <c:v>834.06115998252858</c:v>
                </c:pt>
                <c:pt idx="3416">
                  <c:v>824.74344462865793</c:v>
                </c:pt>
                <c:pt idx="3417">
                  <c:v>828.11424169981717</c:v>
                </c:pt>
                <c:pt idx="3418">
                  <c:v>829.80316273477456</c:v>
                </c:pt>
                <c:pt idx="3419">
                  <c:v>824.938825927474</c:v>
                </c:pt>
                <c:pt idx="3420">
                  <c:v>825.14453989113133</c:v>
                </c:pt>
                <c:pt idx="3421">
                  <c:v>830.53725160508554</c:v>
                </c:pt>
                <c:pt idx="3422">
                  <c:v>831.74899139101137</c:v>
                </c:pt>
                <c:pt idx="3423">
                  <c:v>837.25207475213347</c:v>
                </c:pt>
                <c:pt idx="3424">
                  <c:v>833.40597509827785</c:v>
                </c:pt>
                <c:pt idx="3425">
                  <c:v>834.73794952962896</c:v>
                </c:pt>
                <c:pt idx="3426">
                  <c:v>830.35126363794336</c:v>
                </c:pt>
                <c:pt idx="3427">
                  <c:v>828.95776288412844</c:v>
                </c:pt>
                <c:pt idx="3428">
                  <c:v>832.3999492760089</c:v>
                </c:pt>
                <c:pt idx="3429">
                  <c:v>835.04088447611036</c:v>
                </c:pt>
                <c:pt idx="3430">
                  <c:v>835.33066875824852</c:v>
                </c:pt>
                <c:pt idx="3431">
                  <c:v>827.72723643485494</c:v>
                </c:pt>
                <c:pt idx="3432">
                  <c:v>819.89413715203568</c:v>
                </c:pt>
                <c:pt idx="3433">
                  <c:v>824.12724207085387</c:v>
                </c:pt>
                <c:pt idx="3434">
                  <c:v>832.88135752429343</c:v>
                </c:pt>
                <c:pt idx="3435">
                  <c:v>845.0358590436648</c:v>
                </c:pt>
                <c:pt idx="3436">
                  <c:v>847.51475927239244</c:v>
                </c:pt>
                <c:pt idx="3437">
                  <c:v>848.14786982720955</c:v>
                </c:pt>
                <c:pt idx="3438">
                  <c:v>843.17363103932519</c:v>
                </c:pt>
                <c:pt idx="3439">
                  <c:v>851.69620086700456</c:v>
                </c:pt>
                <c:pt idx="3440">
                  <c:v>861.20835818652336</c:v>
                </c:pt>
                <c:pt idx="3441">
                  <c:v>860.01493539736134</c:v>
                </c:pt>
                <c:pt idx="3442">
                  <c:v>861.66299543953744</c:v>
                </c:pt>
                <c:pt idx="3443">
                  <c:v>861.34550082896146</c:v>
                </c:pt>
                <c:pt idx="3444">
                  <c:v>864.03481168718326</c:v>
                </c:pt>
                <c:pt idx="3445">
                  <c:v>865.29915413048263</c:v>
                </c:pt>
                <c:pt idx="3446">
                  <c:v>862.2679259993331</c:v>
                </c:pt>
                <c:pt idx="3447">
                  <c:v>858.98965324516109</c:v>
                </c:pt>
                <c:pt idx="3448">
                  <c:v>852.34903741833659</c:v>
                </c:pt>
                <c:pt idx="3449">
                  <c:v>852.00852914515974</c:v>
                </c:pt>
                <c:pt idx="3450">
                  <c:v>849.23796596795944</c:v>
                </c:pt>
                <c:pt idx="3451">
                  <c:v>855.89783812471524</c:v>
                </c:pt>
                <c:pt idx="3452">
                  <c:v>856.58073333740367</c:v>
                </c:pt>
                <c:pt idx="3453">
                  <c:v>846.50920311670745</c:v>
                </c:pt>
                <c:pt idx="3454">
                  <c:v>828.77224458357011</c:v>
                </c:pt>
                <c:pt idx="3455">
                  <c:v>829.71815308312637</c:v>
                </c:pt>
                <c:pt idx="3456">
                  <c:v>837.93074296556881</c:v>
                </c:pt>
                <c:pt idx="3457">
                  <c:v>845.66427293264519</c:v>
                </c:pt>
                <c:pt idx="3458">
                  <c:v>846.39131680420064</c:v>
                </c:pt>
                <c:pt idx="3459">
                  <c:v>839.51023168652569</c:v>
                </c:pt>
                <c:pt idx="3460">
                  <c:v>815.51872325835882</c:v>
                </c:pt>
                <c:pt idx="3461">
                  <c:v>814.5854957565623</c:v>
                </c:pt>
                <c:pt idx="3462">
                  <c:v>811.1137203699094</c:v>
                </c:pt>
                <c:pt idx="3463">
                  <c:v>816.76005203905731</c:v>
                </c:pt>
                <c:pt idx="3464">
                  <c:v>799.19546114213517</c:v>
                </c:pt>
                <c:pt idx="3465">
                  <c:v>810.41814415946124</c:v>
                </c:pt>
                <c:pt idx="3466">
                  <c:v>815.53281325586977</c:v>
                </c:pt>
                <c:pt idx="3467">
                  <c:v>822.7468919813823</c:v>
                </c:pt>
                <c:pt idx="3468">
                  <c:v>818.52834672665881</c:v>
                </c:pt>
                <c:pt idx="3469">
                  <c:v>812.61759277089175</c:v>
                </c:pt>
                <c:pt idx="3470">
                  <c:v>809.7667166078802</c:v>
                </c:pt>
                <c:pt idx="3471">
                  <c:v>815.97946617696095</c:v>
                </c:pt>
                <c:pt idx="3472">
                  <c:v>831.32347346618633</c:v>
                </c:pt>
                <c:pt idx="3473">
                  <c:v>836.54240854417458</c:v>
                </c:pt>
                <c:pt idx="3474">
                  <c:v>845.04572204192243</c:v>
                </c:pt>
                <c:pt idx="3475">
                  <c:v>851.11146597030768</c:v>
                </c:pt>
                <c:pt idx="3476">
                  <c:v>849.89596885171215</c:v>
                </c:pt>
                <c:pt idx="3477">
                  <c:v>855.46762353405313</c:v>
                </c:pt>
                <c:pt idx="3478">
                  <c:v>848.03796784662552</c:v>
                </c:pt>
                <c:pt idx="3479">
                  <c:v>856.83576229234882</c:v>
                </c:pt>
                <c:pt idx="3480">
                  <c:v>859.33720651709336</c:v>
                </c:pt>
                <c:pt idx="3481">
                  <c:v>861.48593113748541</c:v>
                </c:pt>
                <c:pt idx="3482">
                  <c:v>871.43487837983821</c:v>
                </c:pt>
                <c:pt idx="3483">
                  <c:v>875.50406966094772</c:v>
                </c:pt>
                <c:pt idx="3484">
                  <c:v>878.53107079284405</c:v>
                </c:pt>
                <c:pt idx="3485">
                  <c:v>882.25364813518877</c:v>
                </c:pt>
                <c:pt idx="3486">
                  <c:v>891.75500312328279</c:v>
                </c:pt>
                <c:pt idx="3487">
                  <c:v>902.9852008059479</c:v>
                </c:pt>
                <c:pt idx="3488">
                  <c:v>903.855023318946</c:v>
                </c:pt>
                <c:pt idx="3489">
                  <c:v>902.56484921354331</c:v>
                </c:pt>
                <c:pt idx="3490">
                  <c:v>896.17362634265942</c:v>
                </c:pt>
                <c:pt idx="3491">
                  <c:v>883.29771695073657</c:v>
                </c:pt>
                <c:pt idx="3492">
                  <c:v>885.88933715955045</c:v>
                </c:pt>
                <c:pt idx="3493">
                  <c:v>895.20047718124897</c:v>
                </c:pt>
                <c:pt idx="3494">
                  <c:v>894.67022360826047</c:v>
                </c:pt>
                <c:pt idx="3495">
                  <c:v>901.33808009693917</c:v>
                </c:pt>
                <c:pt idx="3496">
                  <c:v>901.42262008200373</c:v>
                </c:pt>
                <c:pt idx="3497">
                  <c:v>911.10479670481914</c:v>
                </c:pt>
                <c:pt idx="3498">
                  <c:v>916.10017048896998</c:v>
                </c:pt>
                <c:pt idx="3499">
                  <c:v>905.47255503318183</c:v>
                </c:pt>
                <c:pt idx="3500">
                  <c:v>901.3714264243813</c:v>
                </c:pt>
                <c:pt idx="3501">
                  <c:v>904.79012948707714</c:v>
                </c:pt>
                <c:pt idx="3502">
                  <c:v>885.87195949595389</c:v>
                </c:pt>
                <c:pt idx="3503">
                  <c:v>906.53916784474688</c:v>
                </c:pt>
                <c:pt idx="3504">
                  <c:v>891.99406341438203</c:v>
                </c:pt>
                <c:pt idx="3505">
                  <c:v>877.77068059384646</c:v>
                </c:pt>
                <c:pt idx="3506">
                  <c:v>884.12855713728811</c:v>
                </c:pt>
                <c:pt idx="3507">
                  <c:v>868.71785719317847</c:v>
                </c:pt>
                <c:pt idx="3508">
                  <c:v>876.13905888209956</c:v>
                </c:pt>
                <c:pt idx="3509">
                  <c:v>902.65408586444482</c:v>
                </c:pt>
                <c:pt idx="3510">
                  <c:v>906.45087052701285</c:v>
                </c:pt>
                <c:pt idx="3511">
                  <c:v>892.94325958002412</c:v>
                </c:pt>
                <c:pt idx="3512">
                  <c:v>903.02934946481491</c:v>
                </c:pt>
                <c:pt idx="3513">
                  <c:v>889.23759023469233</c:v>
                </c:pt>
                <c:pt idx="3514">
                  <c:v>880.04339719233315</c:v>
                </c:pt>
                <c:pt idx="3515">
                  <c:v>900.7632081984998</c:v>
                </c:pt>
                <c:pt idx="3516">
                  <c:v>877.22539769017965</c:v>
                </c:pt>
                <c:pt idx="3517">
                  <c:v>873.77053030053969</c:v>
                </c:pt>
                <c:pt idx="3518">
                  <c:v>864.15927333186153</c:v>
                </c:pt>
                <c:pt idx="3519">
                  <c:v>884.10648280785472</c:v>
                </c:pt>
                <c:pt idx="3520">
                  <c:v>894.82756191379735</c:v>
                </c:pt>
                <c:pt idx="3521">
                  <c:v>901.91060366245995</c:v>
                </c:pt>
                <c:pt idx="3522">
                  <c:v>916.25046379575133</c:v>
                </c:pt>
                <c:pt idx="3523">
                  <c:v>911.89007923275267</c:v>
                </c:pt>
                <c:pt idx="3524">
                  <c:v>912.02017687643536</c:v>
                </c:pt>
                <c:pt idx="3525">
                  <c:v>908.62542680950787</c:v>
                </c:pt>
                <c:pt idx="3526">
                  <c:v>902.60242254023865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5A2-439D-9306-0322459F46A7}"/>
            </c:ext>
          </c:extLst>
        </c:ser>
        <c:ser>
          <c:idx val="1"/>
          <c:order val="1"/>
          <c:tx>
            <c:strRef>
              <c:f>TR!$U$1</c:f>
              <c:strCache>
                <c:ptCount val="1"/>
                <c:pt idx="0">
                  <c:v>S&amp;P 500 TR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numRef>
              <c:f>TR!$K$2:$K$3528</c:f>
              <c:numCache>
                <c:formatCode>General</c:formatCode>
                <c:ptCount val="3527"/>
                <c:pt idx="0">
                  <c:v>2007</c:v>
                </c:pt>
                <c:pt idx="1">
                  <c:v>2008</c:v>
                </c:pt>
                <c:pt idx="2">
                  <c:v>2008</c:v>
                </c:pt>
                <c:pt idx="3">
                  <c:v>2008</c:v>
                </c:pt>
                <c:pt idx="4">
                  <c:v>2008</c:v>
                </c:pt>
                <c:pt idx="5">
                  <c:v>2008</c:v>
                </c:pt>
                <c:pt idx="6">
                  <c:v>2008</c:v>
                </c:pt>
                <c:pt idx="7">
                  <c:v>2008</c:v>
                </c:pt>
                <c:pt idx="8">
                  <c:v>2008</c:v>
                </c:pt>
                <c:pt idx="9">
                  <c:v>2008</c:v>
                </c:pt>
                <c:pt idx="10">
                  <c:v>2008</c:v>
                </c:pt>
                <c:pt idx="11">
                  <c:v>2008</c:v>
                </c:pt>
                <c:pt idx="12">
                  <c:v>2008</c:v>
                </c:pt>
                <c:pt idx="13">
                  <c:v>2008</c:v>
                </c:pt>
                <c:pt idx="14">
                  <c:v>2008</c:v>
                </c:pt>
                <c:pt idx="15">
                  <c:v>2008</c:v>
                </c:pt>
                <c:pt idx="16">
                  <c:v>2008</c:v>
                </c:pt>
                <c:pt idx="17">
                  <c:v>2008</c:v>
                </c:pt>
                <c:pt idx="18">
                  <c:v>2008</c:v>
                </c:pt>
                <c:pt idx="19">
                  <c:v>2008</c:v>
                </c:pt>
                <c:pt idx="20">
                  <c:v>2008</c:v>
                </c:pt>
                <c:pt idx="21">
                  <c:v>2008</c:v>
                </c:pt>
                <c:pt idx="22">
                  <c:v>2008</c:v>
                </c:pt>
                <c:pt idx="23">
                  <c:v>2008</c:v>
                </c:pt>
                <c:pt idx="24">
                  <c:v>2008</c:v>
                </c:pt>
                <c:pt idx="25">
                  <c:v>2008</c:v>
                </c:pt>
                <c:pt idx="26">
                  <c:v>2008</c:v>
                </c:pt>
                <c:pt idx="27">
                  <c:v>2008</c:v>
                </c:pt>
                <c:pt idx="28">
                  <c:v>2008</c:v>
                </c:pt>
                <c:pt idx="29">
                  <c:v>2008</c:v>
                </c:pt>
                <c:pt idx="30">
                  <c:v>2008</c:v>
                </c:pt>
                <c:pt idx="31">
                  <c:v>2008</c:v>
                </c:pt>
                <c:pt idx="32">
                  <c:v>2008</c:v>
                </c:pt>
                <c:pt idx="33">
                  <c:v>2008</c:v>
                </c:pt>
                <c:pt idx="34">
                  <c:v>2008</c:v>
                </c:pt>
                <c:pt idx="35">
                  <c:v>2008</c:v>
                </c:pt>
                <c:pt idx="36">
                  <c:v>2008</c:v>
                </c:pt>
                <c:pt idx="37">
                  <c:v>2008</c:v>
                </c:pt>
                <c:pt idx="38">
                  <c:v>2008</c:v>
                </c:pt>
                <c:pt idx="39">
                  <c:v>2008</c:v>
                </c:pt>
                <c:pt idx="40">
                  <c:v>2008</c:v>
                </c:pt>
                <c:pt idx="41">
                  <c:v>2008</c:v>
                </c:pt>
                <c:pt idx="42">
                  <c:v>2008</c:v>
                </c:pt>
                <c:pt idx="43">
                  <c:v>2008</c:v>
                </c:pt>
                <c:pt idx="44">
                  <c:v>2008</c:v>
                </c:pt>
                <c:pt idx="45">
                  <c:v>2008</c:v>
                </c:pt>
                <c:pt idx="46">
                  <c:v>2008</c:v>
                </c:pt>
                <c:pt idx="47">
                  <c:v>2008</c:v>
                </c:pt>
                <c:pt idx="48">
                  <c:v>2008</c:v>
                </c:pt>
                <c:pt idx="49">
                  <c:v>2008</c:v>
                </c:pt>
                <c:pt idx="50">
                  <c:v>2008</c:v>
                </c:pt>
                <c:pt idx="51">
                  <c:v>2008</c:v>
                </c:pt>
                <c:pt idx="52">
                  <c:v>2008</c:v>
                </c:pt>
                <c:pt idx="53">
                  <c:v>2008</c:v>
                </c:pt>
                <c:pt idx="54">
                  <c:v>2008</c:v>
                </c:pt>
                <c:pt idx="55">
                  <c:v>2008</c:v>
                </c:pt>
                <c:pt idx="56">
                  <c:v>2008</c:v>
                </c:pt>
                <c:pt idx="57">
                  <c:v>2008</c:v>
                </c:pt>
                <c:pt idx="58">
                  <c:v>2008</c:v>
                </c:pt>
                <c:pt idx="59">
                  <c:v>2008</c:v>
                </c:pt>
                <c:pt idx="60">
                  <c:v>2008</c:v>
                </c:pt>
                <c:pt idx="61">
                  <c:v>2008</c:v>
                </c:pt>
                <c:pt idx="62">
                  <c:v>2008</c:v>
                </c:pt>
                <c:pt idx="63">
                  <c:v>2008</c:v>
                </c:pt>
                <c:pt idx="64">
                  <c:v>2008</c:v>
                </c:pt>
                <c:pt idx="65">
                  <c:v>2008</c:v>
                </c:pt>
                <c:pt idx="66">
                  <c:v>2008</c:v>
                </c:pt>
                <c:pt idx="67">
                  <c:v>2008</c:v>
                </c:pt>
                <c:pt idx="68">
                  <c:v>2008</c:v>
                </c:pt>
                <c:pt idx="69">
                  <c:v>2008</c:v>
                </c:pt>
                <c:pt idx="70">
                  <c:v>2008</c:v>
                </c:pt>
                <c:pt idx="71">
                  <c:v>2008</c:v>
                </c:pt>
                <c:pt idx="72">
                  <c:v>2008</c:v>
                </c:pt>
                <c:pt idx="73">
                  <c:v>2008</c:v>
                </c:pt>
                <c:pt idx="74">
                  <c:v>2008</c:v>
                </c:pt>
                <c:pt idx="75">
                  <c:v>2008</c:v>
                </c:pt>
                <c:pt idx="76">
                  <c:v>2008</c:v>
                </c:pt>
                <c:pt idx="77">
                  <c:v>2008</c:v>
                </c:pt>
                <c:pt idx="78">
                  <c:v>2008</c:v>
                </c:pt>
                <c:pt idx="79">
                  <c:v>2008</c:v>
                </c:pt>
                <c:pt idx="80">
                  <c:v>2008</c:v>
                </c:pt>
                <c:pt idx="81">
                  <c:v>2008</c:v>
                </c:pt>
                <c:pt idx="82">
                  <c:v>2008</c:v>
                </c:pt>
                <c:pt idx="83">
                  <c:v>2008</c:v>
                </c:pt>
                <c:pt idx="84">
                  <c:v>2008</c:v>
                </c:pt>
                <c:pt idx="85">
                  <c:v>2008</c:v>
                </c:pt>
                <c:pt idx="86">
                  <c:v>2008</c:v>
                </c:pt>
                <c:pt idx="87">
                  <c:v>2008</c:v>
                </c:pt>
                <c:pt idx="88">
                  <c:v>2008</c:v>
                </c:pt>
                <c:pt idx="89">
                  <c:v>2008</c:v>
                </c:pt>
                <c:pt idx="90">
                  <c:v>2008</c:v>
                </c:pt>
                <c:pt idx="91">
                  <c:v>2008</c:v>
                </c:pt>
                <c:pt idx="92">
                  <c:v>2008</c:v>
                </c:pt>
                <c:pt idx="93">
                  <c:v>2008</c:v>
                </c:pt>
                <c:pt idx="94">
                  <c:v>2008</c:v>
                </c:pt>
                <c:pt idx="95">
                  <c:v>2008</c:v>
                </c:pt>
                <c:pt idx="96">
                  <c:v>2008</c:v>
                </c:pt>
                <c:pt idx="97">
                  <c:v>2008</c:v>
                </c:pt>
                <c:pt idx="98">
                  <c:v>2008</c:v>
                </c:pt>
                <c:pt idx="99">
                  <c:v>2008</c:v>
                </c:pt>
                <c:pt idx="100">
                  <c:v>2008</c:v>
                </c:pt>
                <c:pt idx="101">
                  <c:v>2008</c:v>
                </c:pt>
                <c:pt idx="102">
                  <c:v>2008</c:v>
                </c:pt>
                <c:pt idx="103">
                  <c:v>2008</c:v>
                </c:pt>
                <c:pt idx="104">
                  <c:v>2008</c:v>
                </c:pt>
                <c:pt idx="105">
                  <c:v>2008</c:v>
                </c:pt>
                <c:pt idx="106">
                  <c:v>2008</c:v>
                </c:pt>
                <c:pt idx="107">
                  <c:v>2008</c:v>
                </c:pt>
                <c:pt idx="108">
                  <c:v>2008</c:v>
                </c:pt>
                <c:pt idx="109">
                  <c:v>2008</c:v>
                </c:pt>
                <c:pt idx="110">
                  <c:v>2008</c:v>
                </c:pt>
                <c:pt idx="111">
                  <c:v>2008</c:v>
                </c:pt>
                <c:pt idx="112">
                  <c:v>2008</c:v>
                </c:pt>
                <c:pt idx="113">
                  <c:v>2008</c:v>
                </c:pt>
                <c:pt idx="114">
                  <c:v>2008</c:v>
                </c:pt>
                <c:pt idx="115">
                  <c:v>2008</c:v>
                </c:pt>
                <c:pt idx="116">
                  <c:v>2008</c:v>
                </c:pt>
                <c:pt idx="117">
                  <c:v>2008</c:v>
                </c:pt>
                <c:pt idx="118">
                  <c:v>2008</c:v>
                </c:pt>
                <c:pt idx="119">
                  <c:v>2008</c:v>
                </c:pt>
                <c:pt idx="120">
                  <c:v>2008</c:v>
                </c:pt>
                <c:pt idx="121">
                  <c:v>2008</c:v>
                </c:pt>
                <c:pt idx="122">
                  <c:v>2008</c:v>
                </c:pt>
                <c:pt idx="123">
                  <c:v>2008</c:v>
                </c:pt>
                <c:pt idx="124">
                  <c:v>2008</c:v>
                </c:pt>
                <c:pt idx="125">
                  <c:v>2008</c:v>
                </c:pt>
                <c:pt idx="126">
                  <c:v>2008</c:v>
                </c:pt>
                <c:pt idx="127">
                  <c:v>2008</c:v>
                </c:pt>
                <c:pt idx="128">
                  <c:v>2008</c:v>
                </c:pt>
                <c:pt idx="129">
                  <c:v>2008</c:v>
                </c:pt>
                <c:pt idx="130">
                  <c:v>2008</c:v>
                </c:pt>
                <c:pt idx="131">
                  <c:v>2008</c:v>
                </c:pt>
                <c:pt idx="132">
                  <c:v>2008</c:v>
                </c:pt>
                <c:pt idx="133">
                  <c:v>2008</c:v>
                </c:pt>
                <c:pt idx="134">
                  <c:v>2008</c:v>
                </c:pt>
                <c:pt idx="135">
                  <c:v>2008</c:v>
                </c:pt>
                <c:pt idx="136">
                  <c:v>2008</c:v>
                </c:pt>
                <c:pt idx="137">
                  <c:v>2008</c:v>
                </c:pt>
                <c:pt idx="138">
                  <c:v>2008</c:v>
                </c:pt>
                <c:pt idx="139">
                  <c:v>2008</c:v>
                </c:pt>
                <c:pt idx="140">
                  <c:v>2008</c:v>
                </c:pt>
                <c:pt idx="141">
                  <c:v>2008</c:v>
                </c:pt>
                <c:pt idx="142">
                  <c:v>2008</c:v>
                </c:pt>
                <c:pt idx="143">
                  <c:v>2008</c:v>
                </c:pt>
                <c:pt idx="144">
                  <c:v>2008</c:v>
                </c:pt>
                <c:pt idx="145">
                  <c:v>2008</c:v>
                </c:pt>
                <c:pt idx="146">
                  <c:v>2008</c:v>
                </c:pt>
                <c:pt idx="147">
                  <c:v>2008</c:v>
                </c:pt>
                <c:pt idx="148">
                  <c:v>2008</c:v>
                </c:pt>
                <c:pt idx="149">
                  <c:v>2008</c:v>
                </c:pt>
                <c:pt idx="150">
                  <c:v>2008</c:v>
                </c:pt>
                <c:pt idx="151">
                  <c:v>2008</c:v>
                </c:pt>
                <c:pt idx="152">
                  <c:v>2008</c:v>
                </c:pt>
                <c:pt idx="153">
                  <c:v>2008</c:v>
                </c:pt>
                <c:pt idx="154">
                  <c:v>2008</c:v>
                </c:pt>
                <c:pt idx="155">
                  <c:v>2008</c:v>
                </c:pt>
                <c:pt idx="156">
                  <c:v>2008</c:v>
                </c:pt>
                <c:pt idx="157">
                  <c:v>2008</c:v>
                </c:pt>
                <c:pt idx="158">
                  <c:v>2008</c:v>
                </c:pt>
                <c:pt idx="159">
                  <c:v>2008</c:v>
                </c:pt>
                <c:pt idx="160">
                  <c:v>2008</c:v>
                </c:pt>
                <c:pt idx="161">
                  <c:v>2008</c:v>
                </c:pt>
                <c:pt idx="162">
                  <c:v>2008</c:v>
                </c:pt>
                <c:pt idx="163">
                  <c:v>2008</c:v>
                </c:pt>
                <c:pt idx="164">
                  <c:v>2008</c:v>
                </c:pt>
                <c:pt idx="165">
                  <c:v>2008</c:v>
                </c:pt>
                <c:pt idx="166">
                  <c:v>2008</c:v>
                </c:pt>
                <c:pt idx="167">
                  <c:v>2008</c:v>
                </c:pt>
                <c:pt idx="168">
                  <c:v>2008</c:v>
                </c:pt>
                <c:pt idx="169">
                  <c:v>2008</c:v>
                </c:pt>
                <c:pt idx="170">
                  <c:v>2008</c:v>
                </c:pt>
                <c:pt idx="171">
                  <c:v>2008</c:v>
                </c:pt>
                <c:pt idx="172">
                  <c:v>2008</c:v>
                </c:pt>
                <c:pt idx="173">
                  <c:v>2008</c:v>
                </c:pt>
                <c:pt idx="174">
                  <c:v>2008</c:v>
                </c:pt>
                <c:pt idx="175">
                  <c:v>2008</c:v>
                </c:pt>
                <c:pt idx="176">
                  <c:v>2008</c:v>
                </c:pt>
                <c:pt idx="177">
                  <c:v>2008</c:v>
                </c:pt>
                <c:pt idx="178">
                  <c:v>2008</c:v>
                </c:pt>
                <c:pt idx="179">
                  <c:v>2008</c:v>
                </c:pt>
                <c:pt idx="180">
                  <c:v>2008</c:v>
                </c:pt>
                <c:pt idx="181">
                  <c:v>2008</c:v>
                </c:pt>
                <c:pt idx="182">
                  <c:v>2008</c:v>
                </c:pt>
                <c:pt idx="183">
                  <c:v>2008</c:v>
                </c:pt>
                <c:pt idx="184">
                  <c:v>2008</c:v>
                </c:pt>
                <c:pt idx="185">
                  <c:v>2008</c:v>
                </c:pt>
                <c:pt idx="186">
                  <c:v>2008</c:v>
                </c:pt>
                <c:pt idx="187">
                  <c:v>2008</c:v>
                </c:pt>
                <c:pt idx="188">
                  <c:v>2008</c:v>
                </c:pt>
                <c:pt idx="189">
                  <c:v>2008</c:v>
                </c:pt>
                <c:pt idx="190">
                  <c:v>2008</c:v>
                </c:pt>
                <c:pt idx="191">
                  <c:v>2008</c:v>
                </c:pt>
                <c:pt idx="192">
                  <c:v>2008</c:v>
                </c:pt>
                <c:pt idx="193">
                  <c:v>2008</c:v>
                </c:pt>
                <c:pt idx="194">
                  <c:v>2008</c:v>
                </c:pt>
                <c:pt idx="195">
                  <c:v>2008</c:v>
                </c:pt>
                <c:pt idx="196">
                  <c:v>2008</c:v>
                </c:pt>
                <c:pt idx="197">
                  <c:v>2008</c:v>
                </c:pt>
                <c:pt idx="198">
                  <c:v>2008</c:v>
                </c:pt>
                <c:pt idx="199">
                  <c:v>2008</c:v>
                </c:pt>
                <c:pt idx="200">
                  <c:v>2008</c:v>
                </c:pt>
                <c:pt idx="201">
                  <c:v>2008</c:v>
                </c:pt>
                <c:pt idx="202">
                  <c:v>2008</c:v>
                </c:pt>
                <c:pt idx="203">
                  <c:v>2008</c:v>
                </c:pt>
                <c:pt idx="204">
                  <c:v>2008</c:v>
                </c:pt>
                <c:pt idx="205">
                  <c:v>2008</c:v>
                </c:pt>
                <c:pt idx="206">
                  <c:v>2008</c:v>
                </c:pt>
                <c:pt idx="207">
                  <c:v>2008</c:v>
                </c:pt>
                <c:pt idx="208">
                  <c:v>2008</c:v>
                </c:pt>
                <c:pt idx="209">
                  <c:v>2008</c:v>
                </c:pt>
                <c:pt idx="210">
                  <c:v>2008</c:v>
                </c:pt>
                <c:pt idx="211">
                  <c:v>2008</c:v>
                </c:pt>
                <c:pt idx="212">
                  <c:v>2008</c:v>
                </c:pt>
                <c:pt idx="213">
                  <c:v>2008</c:v>
                </c:pt>
                <c:pt idx="214">
                  <c:v>2008</c:v>
                </c:pt>
                <c:pt idx="215">
                  <c:v>2008</c:v>
                </c:pt>
                <c:pt idx="216">
                  <c:v>2008</c:v>
                </c:pt>
                <c:pt idx="217">
                  <c:v>2008</c:v>
                </c:pt>
                <c:pt idx="218">
                  <c:v>2008</c:v>
                </c:pt>
                <c:pt idx="219">
                  <c:v>2008</c:v>
                </c:pt>
                <c:pt idx="220">
                  <c:v>2008</c:v>
                </c:pt>
                <c:pt idx="221">
                  <c:v>2008</c:v>
                </c:pt>
                <c:pt idx="222">
                  <c:v>2008</c:v>
                </c:pt>
                <c:pt idx="223">
                  <c:v>2008</c:v>
                </c:pt>
                <c:pt idx="224">
                  <c:v>2008</c:v>
                </c:pt>
                <c:pt idx="225">
                  <c:v>2008</c:v>
                </c:pt>
                <c:pt idx="226">
                  <c:v>2008</c:v>
                </c:pt>
                <c:pt idx="227">
                  <c:v>2008</c:v>
                </c:pt>
                <c:pt idx="228">
                  <c:v>2008</c:v>
                </c:pt>
                <c:pt idx="229">
                  <c:v>2008</c:v>
                </c:pt>
                <c:pt idx="230">
                  <c:v>2008</c:v>
                </c:pt>
                <c:pt idx="231">
                  <c:v>2008</c:v>
                </c:pt>
                <c:pt idx="232">
                  <c:v>2008</c:v>
                </c:pt>
                <c:pt idx="233">
                  <c:v>2008</c:v>
                </c:pt>
                <c:pt idx="234">
                  <c:v>2008</c:v>
                </c:pt>
                <c:pt idx="235">
                  <c:v>2008</c:v>
                </c:pt>
                <c:pt idx="236">
                  <c:v>2008</c:v>
                </c:pt>
                <c:pt idx="237">
                  <c:v>2008</c:v>
                </c:pt>
                <c:pt idx="238">
                  <c:v>2008</c:v>
                </c:pt>
                <c:pt idx="239">
                  <c:v>2008</c:v>
                </c:pt>
                <c:pt idx="240">
                  <c:v>2008</c:v>
                </c:pt>
                <c:pt idx="241">
                  <c:v>2008</c:v>
                </c:pt>
                <c:pt idx="242">
                  <c:v>2008</c:v>
                </c:pt>
                <c:pt idx="243">
                  <c:v>2008</c:v>
                </c:pt>
                <c:pt idx="244">
                  <c:v>2008</c:v>
                </c:pt>
                <c:pt idx="245">
                  <c:v>2008</c:v>
                </c:pt>
                <c:pt idx="246">
                  <c:v>2008</c:v>
                </c:pt>
                <c:pt idx="247">
                  <c:v>2008</c:v>
                </c:pt>
                <c:pt idx="248">
                  <c:v>2008</c:v>
                </c:pt>
                <c:pt idx="249">
                  <c:v>2008</c:v>
                </c:pt>
                <c:pt idx="250">
                  <c:v>2008</c:v>
                </c:pt>
                <c:pt idx="251">
                  <c:v>2008</c:v>
                </c:pt>
                <c:pt idx="252">
                  <c:v>2008</c:v>
                </c:pt>
                <c:pt idx="253">
                  <c:v>2008</c:v>
                </c:pt>
                <c:pt idx="254">
                  <c:v>2009</c:v>
                </c:pt>
                <c:pt idx="255">
                  <c:v>2009</c:v>
                </c:pt>
                <c:pt idx="256">
                  <c:v>2009</c:v>
                </c:pt>
                <c:pt idx="257">
                  <c:v>2009</c:v>
                </c:pt>
                <c:pt idx="258">
                  <c:v>2009</c:v>
                </c:pt>
                <c:pt idx="259">
                  <c:v>2009</c:v>
                </c:pt>
                <c:pt idx="260">
                  <c:v>2009</c:v>
                </c:pt>
                <c:pt idx="261">
                  <c:v>2009</c:v>
                </c:pt>
                <c:pt idx="262">
                  <c:v>2009</c:v>
                </c:pt>
                <c:pt idx="263">
                  <c:v>2009</c:v>
                </c:pt>
                <c:pt idx="264">
                  <c:v>2009</c:v>
                </c:pt>
                <c:pt idx="265">
                  <c:v>2009</c:v>
                </c:pt>
                <c:pt idx="266">
                  <c:v>2009</c:v>
                </c:pt>
                <c:pt idx="267">
                  <c:v>2009</c:v>
                </c:pt>
                <c:pt idx="268">
                  <c:v>2009</c:v>
                </c:pt>
                <c:pt idx="269">
                  <c:v>2009</c:v>
                </c:pt>
                <c:pt idx="270">
                  <c:v>2009</c:v>
                </c:pt>
                <c:pt idx="271">
                  <c:v>2009</c:v>
                </c:pt>
                <c:pt idx="272">
                  <c:v>2009</c:v>
                </c:pt>
                <c:pt idx="273">
                  <c:v>2009</c:v>
                </c:pt>
                <c:pt idx="274">
                  <c:v>2009</c:v>
                </c:pt>
                <c:pt idx="275">
                  <c:v>2009</c:v>
                </c:pt>
                <c:pt idx="276">
                  <c:v>2009</c:v>
                </c:pt>
                <c:pt idx="277">
                  <c:v>2009</c:v>
                </c:pt>
                <c:pt idx="278">
                  <c:v>2009</c:v>
                </c:pt>
                <c:pt idx="279">
                  <c:v>2009</c:v>
                </c:pt>
                <c:pt idx="280">
                  <c:v>2009</c:v>
                </c:pt>
                <c:pt idx="281">
                  <c:v>2009</c:v>
                </c:pt>
                <c:pt idx="282">
                  <c:v>2009</c:v>
                </c:pt>
                <c:pt idx="283">
                  <c:v>2009</c:v>
                </c:pt>
                <c:pt idx="284">
                  <c:v>2009</c:v>
                </c:pt>
                <c:pt idx="285">
                  <c:v>2009</c:v>
                </c:pt>
                <c:pt idx="286">
                  <c:v>2009</c:v>
                </c:pt>
                <c:pt idx="287">
                  <c:v>2009</c:v>
                </c:pt>
                <c:pt idx="288">
                  <c:v>2009</c:v>
                </c:pt>
                <c:pt idx="289">
                  <c:v>2009</c:v>
                </c:pt>
                <c:pt idx="290">
                  <c:v>2009</c:v>
                </c:pt>
                <c:pt idx="291">
                  <c:v>2009</c:v>
                </c:pt>
                <c:pt idx="292">
                  <c:v>2009</c:v>
                </c:pt>
                <c:pt idx="293">
                  <c:v>2009</c:v>
                </c:pt>
                <c:pt idx="294">
                  <c:v>2009</c:v>
                </c:pt>
                <c:pt idx="295">
                  <c:v>2009</c:v>
                </c:pt>
                <c:pt idx="296">
                  <c:v>2009</c:v>
                </c:pt>
                <c:pt idx="297">
                  <c:v>2009</c:v>
                </c:pt>
                <c:pt idx="298">
                  <c:v>2009</c:v>
                </c:pt>
                <c:pt idx="299">
                  <c:v>2009</c:v>
                </c:pt>
                <c:pt idx="300">
                  <c:v>2009</c:v>
                </c:pt>
                <c:pt idx="301">
                  <c:v>2009</c:v>
                </c:pt>
                <c:pt idx="302">
                  <c:v>2009</c:v>
                </c:pt>
                <c:pt idx="303">
                  <c:v>2009</c:v>
                </c:pt>
                <c:pt idx="304">
                  <c:v>2009</c:v>
                </c:pt>
                <c:pt idx="305">
                  <c:v>2009</c:v>
                </c:pt>
                <c:pt idx="306">
                  <c:v>2009</c:v>
                </c:pt>
                <c:pt idx="307">
                  <c:v>2009</c:v>
                </c:pt>
                <c:pt idx="308">
                  <c:v>2009</c:v>
                </c:pt>
                <c:pt idx="309">
                  <c:v>2009</c:v>
                </c:pt>
                <c:pt idx="310">
                  <c:v>2009</c:v>
                </c:pt>
                <c:pt idx="311">
                  <c:v>2009</c:v>
                </c:pt>
                <c:pt idx="312">
                  <c:v>2009</c:v>
                </c:pt>
                <c:pt idx="313">
                  <c:v>2009</c:v>
                </c:pt>
                <c:pt idx="314">
                  <c:v>2009</c:v>
                </c:pt>
                <c:pt idx="315">
                  <c:v>2009</c:v>
                </c:pt>
                <c:pt idx="316">
                  <c:v>2009</c:v>
                </c:pt>
                <c:pt idx="317">
                  <c:v>2009</c:v>
                </c:pt>
                <c:pt idx="318">
                  <c:v>2009</c:v>
                </c:pt>
                <c:pt idx="319">
                  <c:v>2009</c:v>
                </c:pt>
                <c:pt idx="320">
                  <c:v>2009</c:v>
                </c:pt>
                <c:pt idx="321">
                  <c:v>2009</c:v>
                </c:pt>
                <c:pt idx="322">
                  <c:v>2009</c:v>
                </c:pt>
                <c:pt idx="323">
                  <c:v>2009</c:v>
                </c:pt>
                <c:pt idx="324">
                  <c:v>2009</c:v>
                </c:pt>
                <c:pt idx="325">
                  <c:v>2009</c:v>
                </c:pt>
                <c:pt idx="326">
                  <c:v>2009</c:v>
                </c:pt>
                <c:pt idx="327">
                  <c:v>2009</c:v>
                </c:pt>
                <c:pt idx="328">
                  <c:v>2009</c:v>
                </c:pt>
                <c:pt idx="329">
                  <c:v>2009</c:v>
                </c:pt>
                <c:pt idx="330">
                  <c:v>2009</c:v>
                </c:pt>
                <c:pt idx="331">
                  <c:v>2009</c:v>
                </c:pt>
                <c:pt idx="332">
                  <c:v>2009</c:v>
                </c:pt>
                <c:pt idx="333">
                  <c:v>2009</c:v>
                </c:pt>
                <c:pt idx="334">
                  <c:v>2009</c:v>
                </c:pt>
                <c:pt idx="335">
                  <c:v>2009</c:v>
                </c:pt>
                <c:pt idx="336">
                  <c:v>2009</c:v>
                </c:pt>
                <c:pt idx="337">
                  <c:v>2009</c:v>
                </c:pt>
                <c:pt idx="338">
                  <c:v>2009</c:v>
                </c:pt>
                <c:pt idx="339">
                  <c:v>2009</c:v>
                </c:pt>
                <c:pt idx="340">
                  <c:v>2009</c:v>
                </c:pt>
                <c:pt idx="341">
                  <c:v>2009</c:v>
                </c:pt>
                <c:pt idx="342">
                  <c:v>2009</c:v>
                </c:pt>
                <c:pt idx="343">
                  <c:v>2009</c:v>
                </c:pt>
                <c:pt idx="344">
                  <c:v>2009</c:v>
                </c:pt>
                <c:pt idx="345">
                  <c:v>2009</c:v>
                </c:pt>
                <c:pt idx="346">
                  <c:v>2009</c:v>
                </c:pt>
                <c:pt idx="347">
                  <c:v>2009</c:v>
                </c:pt>
                <c:pt idx="348">
                  <c:v>2009</c:v>
                </c:pt>
                <c:pt idx="349">
                  <c:v>2009</c:v>
                </c:pt>
                <c:pt idx="350">
                  <c:v>2009</c:v>
                </c:pt>
                <c:pt idx="351">
                  <c:v>2009</c:v>
                </c:pt>
                <c:pt idx="352">
                  <c:v>2009</c:v>
                </c:pt>
                <c:pt idx="353">
                  <c:v>2009</c:v>
                </c:pt>
                <c:pt idx="354">
                  <c:v>2009</c:v>
                </c:pt>
                <c:pt idx="355">
                  <c:v>2009</c:v>
                </c:pt>
                <c:pt idx="356">
                  <c:v>2009</c:v>
                </c:pt>
                <c:pt idx="357">
                  <c:v>2009</c:v>
                </c:pt>
                <c:pt idx="358">
                  <c:v>2009</c:v>
                </c:pt>
                <c:pt idx="359">
                  <c:v>2009</c:v>
                </c:pt>
                <c:pt idx="360">
                  <c:v>2009</c:v>
                </c:pt>
                <c:pt idx="361">
                  <c:v>2009</c:v>
                </c:pt>
                <c:pt idx="362">
                  <c:v>2009</c:v>
                </c:pt>
                <c:pt idx="363">
                  <c:v>2009</c:v>
                </c:pt>
                <c:pt idx="364">
                  <c:v>2009</c:v>
                </c:pt>
                <c:pt idx="365">
                  <c:v>2009</c:v>
                </c:pt>
                <c:pt idx="366">
                  <c:v>2009</c:v>
                </c:pt>
                <c:pt idx="367">
                  <c:v>2009</c:v>
                </c:pt>
                <c:pt idx="368">
                  <c:v>2009</c:v>
                </c:pt>
                <c:pt idx="369">
                  <c:v>2009</c:v>
                </c:pt>
                <c:pt idx="370">
                  <c:v>2009</c:v>
                </c:pt>
                <c:pt idx="371">
                  <c:v>2009</c:v>
                </c:pt>
                <c:pt idx="372">
                  <c:v>2009</c:v>
                </c:pt>
                <c:pt idx="373">
                  <c:v>2009</c:v>
                </c:pt>
                <c:pt idx="374">
                  <c:v>2009</c:v>
                </c:pt>
                <c:pt idx="375">
                  <c:v>2009</c:v>
                </c:pt>
                <c:pt idx="376">
                  <c:v>2009</c:v>
                </c:pt>
                <c:pt idx="377">
                  <c:v>2009</c:v>
                </c:pt>
                <c:pt idx="378">
                  <c:v>2009</c:v>
                </c:pt>
                <c:pt idx="379">
                  <c:v>2009</c:v>
                </c:pt>
                <c:pt idx="380">
                  <c:v>2009</c:v>
                </c:pt>
                <c:pt idx="381">
                  <c:v>2009</c:v>
                </c:pt>
                <c:pt idx="382">
                  <c:v>2009</c:v>
                </c:pt>
                <c:pt idx="383">
                  <c:v>2009</c:v>
                </c:pt>
                <c:pt idx="384">
                  <c:v>2009</c:v>
                </c:pt>
                <c:pt idx="385">
                  <c:v>2009</c:v>
                </c:pt>
                <c:pt idx="386">
                  <c:v>2009</c:v>
                </c:pt>
                <c:pt idx="387">
                  <c:v>2009</c:v>
                </c:pt>
                <c:pt idx="388">
                  <c:v>2009</c:v>
                </c:pt>
                <c:pt idx="389">
                  <c:v>2009</c:v>
                </c:pt>
                <c:pt idx="390">
                  <c:v>2009</c:v>
                </c:pt>
                <c:pt idx="391">
                  <c:v>2009</c:v>
                </c:pt>
                <c:pt idx="392">
                  <c:v>2009</c:v>
                </c:pt>
                <c:pt idx="393">
                  <c:v>2009</c:v>
                </c:pt>
                <c:pt idx="394">
                  <c:v>2009</c:v>
                </c:pt>
                <c:pt idx="395">
                  <c:v>2009</c:v>
                </c:pt>
                <c:pt idx="396">
                  <c:v>2009</c:v>
                </c:pt>
                <c:pt idx="397">
                  <c:v>2009</c:v>
                </c:pt>
                <c:pt idx="398">
                  <c:v>2009</c:v>
                </c:pt>
                <c:pt idx="399">
                  <c:v>2009</c:v>
                </c:pt>
                <c:pt idx="400">
                  <c:v>2009</c:v>
                </c:pt>
                <c:pt idx="401">
                  <c:v>2009</c:v>
                </c:pt>
                <c:pt idx="402">
                  <c:v>2009</c:v>
                </c:pt>
                <c:pt idx="403">
                  <c:v>2009</c:v>
                </c:pt>
                <c:pt idx="404">
                  <c:v>2009</c:v>
                </c:pt>
                <c:pt idx="405">
                  <c:v>2009</c:v>
                </c:pt>
                <c:pt idx="406">
                  <c:v>2009</c:v>
                </c:pt>
                <c:pt idx="407">
                  <c:v>2009</c:v>
                </c:pt>
                <c:pt idx="408">
                  <c:v>2009</c:v>
                </c:pt>
                <c:pt idx="409">
                  <c:v>2009</c:v>
                </c:pt>
                <c:pt idx="410">
                  <c:v>2009</c:v>
                </c:pt>
                <c:pt idx="411">
                  <c:v>2009</c:v>
                </c:pt>
                <c:pt idx="412">
                  <c:v>2009</c:v>
                </c:pt>
                <c:pt idx="413">
                  <c:v>2009</c:v>
                </c:pt>
                <c:pt idx="414">
                  <c:v>2009</c:v>
                </c:pt>
                <c:pt idx="415">
                  <c:v>2009</c:v>
                </c:pt>
                <c:pt idx="416">
                  <c:v>2009</c:v>
                </c:pt>
                <c:pt idx="417">
                  <c:v>2009</c:v>
                </c:pt>
                <c:pt idx="418">
                  <c:v>2009</c:v>
                </c:pt>
                <c:pt idx="419">
                  <c:v>2009</c:v>
                </c:pt>
                <c:pt idx="420">
                  <c:v>2009</c:v>
                </c:pt>
                <c:pt idx="421">
                  <c:v>2009</c:v>
                </c:pt>
                <c:pt idx="422">
                  <c:v>2009</c:v>
                </c:pt>
                <c:pt idx="423">
                  <c:v>2009</c:v>
                </c:pt>
                <c:pt idx="424">
                  <c:v>2009</c:v>
                </c:pt>
                <c:pt idx="425">
                  <c:v>2009</c:v>
                </c:pt>
                <c:pt idx="426">
                  <c:v>2009</c:v>
                </c:pt>
                <c:pt idx="427">
                  <c:v>2009</c:v>
                </c:pt>
                <c:pt idx="428">
                  <c:v>2009</c:v>
                </c:pt>
                <c:pt idx="429">
                  <c:v>2009</c:v>
                </c:pt>
                <c:pt idx="430">
                  <c:v>2009</c:v>
                </c:pt>
                <c:pt idx="431">
                  <c:v>2009</c:v>
                </c:pt>
                <c:pt idx="432">
                  <c:v>2009</c:v>
                </c:pt>
                <c:pt idx="433">
                  <c:v>2009</c:v>
                </c:pt>
                <c:pt idx="434">
                  <c:v>2009</c:v>
                </c:pt>
                <c:pt idx="435">
                  <c:v>2009</c:v>
                </c:pt>
                <c:pt idx="436">
                  <c:v>2009</c:v>
                </c:pt>
                <c:pt idx="437">
                  <c:v>2009</c:v>
                </c:pt>
                <c:pt idx="438">
                  <c:v>2009</c:v>
                </c:pt>
                <c:pt idx="439">
                  <c:v>2009</c:v>
                </c:pt>
                <c:pt idx="440">
                  <c:v>2009</c:v>
                </c:pt>
                <c:pt idx="441">
                  <c:v>2009</c:v>
                </c:pt>
                <c:pt idx="442">
                  <c:v>2009</c:v>
                </c:pt>
                <c:pt idx="443">
                  <c:v>2009</c:v>
                </c:pt>
                <c:pt idx="444">
                  <c:v>2009</c:v>
                </c:pt>
                <c:pt idx="445">
                  <c:v>2009</c:v>
                </c:pt>
                <c:pt idx="446">
                  <c:v>2009</c:v>
                </c:pt>
                <c:pt idx="447">
                  <c:v>2009</c:v>
                </c:pt>
                <c:pt idx="448">
                  <c:v>2009</c:v>
                </c:pt>
                <c:pt idx="449">
                  <c:v>2009</c:v>
                </c:pt>
                <c:pt idx="450">
                  <c:v>2009</c:v>
                </c:pt>
                <c:pt idx="451">
                  <c:v>2009</c:v>
                </c:pt>
                <c:pt idx="452">
                  <c:v>2009</c:v>
                </c:pt>
                <c:pt idx="453">
                  <c:v>2009</c:v>
                </c:pt>
                <c:pt idx="454">
                  <c:v>2009</c:v>
                </c:pt>
                <c:pt idx="455">
                  <c:v>2009</c:v>
                </c:pt>
                <c:pt idx="456">
                  <c:v>2009</c:v>
                </c:pt>
                <c:pt idx="457">
                  <c:v>2009</c:v>
                </c:pt>
                <c:pt idx="458">
                  <c:v>2009</c:v>
                </c:pt>
                <c:pt idx="459">
                  <c:v>2009</c:v>
                </c:pt>
                <c:pt idx="460">
                  <c:v>2009</c:v>
                </c:pt>
                <c:pt idx="461">
                  <c:v>2009</c:v>
                </c:pt>
                <c:pt idx="462">
                  <c:v>2009</c:v>
                </c:pt>
                <c:pt idx="463">
                  <c:v>2009</c:v>
                </c:pt>
                <c:pt idx="464">
                  <c:v>2009</c:v>
                </c:pt>
                <c:pt idx="465">
                  <c:v>2009</c:v>
                </c:pt>
                <c:pt idx="466">
                  <c:v>2009</c:v>
                </c:pt>
                <c:pt idx="467">
                  <c:v>2009</c:v>
                </c:pt>
                <c:pt idx="468">
                  <c:v>2009</c:v>
                </c:pt>
                <c:pt idx="469">
                  <c:v>2009</c:v>
                </c:pt>
                <c:pt idx="470">
                  <c:v>2009</c:v>
                </c:pt>
                <c:pt idx="471">
                  <c:v>2009</c:v>
                </c:pt>
                <c:pt idx="472">
                  <c:v>2009</c:v>
                </c:pt>
                <c:pt idx="473">
                  <c:v>2009</c:v>
                </c:pt>
                <c:pt idx="474">
                  <c:v>2009</c:v>
                </c:pt>
                <c:pt idx="475">
                  <c:v>2009</c:v>
                </c:pt>
                <c:pt idx="476">
                  <c:v>2009</c:v>
                </c:pt>
                <c:pt idx="477">
                  <c:v>2009</c:v>
                </c:pt>
                <c:pt idx="478">
                  <c:v>2009</c:v>
                </c:pt>
                <c:pt idx="479">
                  <c:v>2009</c:v>
                </c:pt>
                <c:pt idx="480">
                  <c:v>2009</c:v>
                </c:pt>
                <c:pt idx="481">
                  <c:v>2009</c:v>
                </c:pt>
                <c:pt idx="482">
                  <c:v>2009</c:v>
                </c:pt>
                <c:pt idx="483">
                  <c:v>2009</c:v>
                </c:pt>
                <c:pt idx="484">
                  <c:v>2009</c:v>
                </c:pt>
                <c:pt idx="485">
                  <c:v>2009</c:v>
                </c:pt>
                <c:pt idx="486">
                  <c:v>2009</c:v>
                </c:pt>
                <c:pt idx="487">
                  <c:v>2009</c:v>
                </c:pt>
                <c:pt idx="488">
                  <c:v>2009</c:v>
                </c:pt>
                <c:pt idx="489">
                  <c:v>2009</c:v>
                </c:pt>
                <c:pt idx="490">
                  <c:v>2009</c:v>
                </c:pt>
                <c:pt idx="491">
                  <c:v>2009</c:v>
                </c:pt>
                <c:pt idx="492">
                  <c:v>2009</c:v>
                </c:pt>
                <c:pt idx="493">
                  <c:v>2009</c:v>
                </c:pt>
                <c:pt idx="494">
                  <c:v>2009</c:v>
                </c:pt>
                <c:pt idx="495">
                  <c:v>2009</c:v>
                </c:pt>
                <c:pt idx="496">
                  <c:v>2009</c:v>
                </c:pt>
                <c:pt idx="497">
                  <c:v>2009</c:v>
                </c:pt>
                <c:pt idx="498">
                  <c:v>2009</c:v>
                </c:pt>
                <c:pt idx="499">
                  <c:v>2009</c:v>
                </c:pt>
                <c:pt idx="500">
                  <c:v>2009</c:v>
                </c:pt>
                <c:pt idx="501">
                  <c:v>2009</c:v>
                </c:pt>
                <c:pt idx="502">
                  <c:v>2009</c:v>
                </c:pt>
                <c:pt idx="503">
                  <c:v>2009</c:v>
                </c:pt>
                <c:pt idx="504">
                  <c:v>2009</c:v>
                </c:pt>
                <c:pt idx="505">
                  <c:v>2009</c:v>
                </c:pt>
                <c:pt idx="506">
                  <c:v>2010</c:v>
                </c:pt>
                <c:pt idx="507">
                  <c:v>2010</c:v>
                </c:pt>
                <c:pt idx="508">
                  <c:v>2010</c:v>
                </c:pt>
                <c:pt idx="509">
                  <c:v>2010</c:v>
                </c:pt>
                <c:pt idx="510">
                  <c:v>2010</c:v>
                </c:pt>
                <c:pt idx="511">
                  <c:v>2010</c:v>
                </c:pt>
                <c:pt idx="512">
                  <c:v>2010</c:v>
                </c:pt>
                <c:pt idx="513">
                  <c:v>2010</c:v>
                </c:pt>
                <c:pt idx="514">
                  <c:v>2010</c:v>
                </c:pt>
                <c:pt idx="515">
                  <c:v>2010</c:v>
                </c:pt>
                <c:pt idx="516">
                  <c:v>2010</c:v>
                </c:pt>
                <c:pt idx="517">
                  <c:v>2010</c:v>
                </c:pt>
                <c:pt idx="518">
                  <c:v>2010</c:v>
                </c:pt>
                <c:pt idx="519">
                  <c:v>2010</c:v>
                </c:pt>
                <c:pt idx="520">
                  <c:v>2010</c:v>
                </c:pt>
                <c:pt idx="521">
                  <c:v>2010</c:v>
                </c:pt>
                <c:pt idx="522">
                  <c:v>2010</c:v>
                </c:pt>
                <c:pt idx="523">
                  <c:v>2010</c:v>
                </c:pt>
                <c:pt idx="524">
                  <c:v>2010</c:v>
                </c:pt>
                <c:pt idx="525">
                  <c:v>2010</c:v>
                </c:pt>
                <c:pt idx="526">
                  <c:v>2010</c:v>
                </c:pt>
                <c:pt idx="527">
                  <c:v>2010</c:v>
                </c:pt>
                <c:pt idx="528">
                  <c:v>2010</c:v>
                </c:pt>
                <c:pt idx="529">
                  <c:v>2010</c:v>
                </c:pt>
                <c:pt idx="530">
                  <c:v>2010</c:v>
                </c:pt>
                <c:pt idx="531">
                  <c:v>2010</c:v>
                </c:pt>
                <c:pt idx="532">
                  <c:v>2010</c:v>
                </c:pt>
                <c:pt idx="533">
                  <c:v>2010</c:v>
                </c:pt>
                <c:pt idx="534">
                  <c:v>2010</c:v>
                </c:pt>
                <c:pt idx="535">
                  <c:v>2010</c:v>
                </c:pt>
                <c:pt idx="536">
                  <c:v>2010</c:v>
                </c:pt>
                <c:pt idx="537">
                  <c:v>2010</c:v>
                </c:pt>
                <c:pt idx="538">
                  <c:v>2010</c:v>
                </c:pt>
                <c:pt idx="539">
                  <c:v>2010</c:v>
                </c:pt>
                <c:pt idx="540">
                  <c:v>2010</c:v>
                </c:pt>
                <c:pt idx="541">
                  <c:v>2010</c:v>
                </c:pt>
                <c:pt idx="542">
                  <c:v>2010</c:v>
                </c:pt>
                <c:pt idx="543">
                  <c:v>2010</c:v>
                </c:pt>
                <c:pt idx="544">
                  <c:v>2010</c:v>
                </c:pt>
                <c:pt idx="545">
                  <c:v>2010</c:v>
                </c:pt>
                <c:pt idx="546">
                  <c:v>2010</c:v>
                </c:pt>
                <c:pt idx="547">
                  <c:v>2010</c:v>
                </c:pt>
                <c:pt idx="548">
                  <c:v>2010</c:v>
                </c:pt>
                <c:pt idx="549">
                  <c:v>2010</c:v>
                </c:pt>
                <c:pt idx="550">
                  <c:v>2010</c:v>
                </c:pt>
                <c:pt idx="551">
                  <c:v>2010</c:v>
                </c:pt>
                <c:pt idx="552">
                  <c:v>2010</c:v>
                </c:pt>
                <c:pt idx="553">
                  <c:v>2010</c:v>
                </c:pt>
                <c:pt idx="554">
                  <c:v>2010</c:v>
                </c:pt>
                <c:pt idx="555">
                  <c:v>2010</c:v>
                </c:pt>
                <c:pt idx="556">
                  <c:v>2010</c:v>
                </c:pt>
                <c:pt idx="557">
                  <c:v>2010</c:v>
                </c:pt>
                <c:pt idx="558">
                  <c:v>2010</c:v>
                </c:pt>
                <c:pt idx="559">
                  <c:v>2010</c:v>
                </c:pt>
                <c:pt idx="560">
                  <c:v>2010</c:v>
                </c:pt>
                <c:pt idx="561">
                  <c:v>2010</c:v>
                </c:pt>
                <c:pt idx="562">
                  <c:v>2010</c:v>
                </c:pt>
                <c:pt idx="563">
                  <c:v>2010</c:v>
                </c:pt>
                <c:pt idx="564">
                  <c:v>2010</c:v>
                </c:pt>
                <c:pt idx="565">
                  <c:v>2010</c:v>
                </c:pt>
                <c:pt idx="566">
                  <c:v>2010</c:v>
                </c:pt>
                <c:pt idx="567">
                  <c:v>2010</c:v>
                </c:pt>
                <c:pt idx="568">
                  <c:v>2010</c:v>
                </c:pt>
                <c:pt idx="569">
                  <c:v>2010</c:v>
                </c:pt>
                <c:pt idx="570">
                  <c:v>2010</c:v>
                </c:pt>
                <c:pt idx="571">
                  <c:v>2010</c:v>
                </c:pt>
                <c:pt idx="572">
                  <c:v>2010</c:v>
                </c:pt>
                <c:pt idx="573">
                  <c:v>2010</c:v>
                </c:pt>
                <c:pt idx="574">
                  <c:v>2010</c:v>
                </c:pt>
                <c:pt idx="575">
                  <c:v>2010</c:v>
                </c:pt>
                <c:pt idx="576">
                  <c:v>2010</c:v>
                </c:pt>
                <c:pt idx="577">
                  <c:v>2010</c:v>
                </c:pt>
                <c:pt idx="578">
                  <c:v>2010</c:v>
                </c:pt>
                <c:pt idx="579">
                  <c:v>2010</c:v>
                </c:pt>
                <c:pt idx="580">
                  <c:v>2010</c:v>
                </c:pt>
                <c:pt idx="581">
                  <c:v>2010</c:v>
                </c:pt>
                <c:pt idx="582">
                  <c:v>2010</c:v>
                </c:pt>
                <c:pt idx="583">
                  <c:v>2010</c:v>
                </c:pt>
                <c:pt idx="584">
                  <c:v>2010</c:v>
                </c:pt>
                <c:pt idx="585">
                  <c:v>2010</c:v>
                </c:pt>
                <c:pt idx="586">
                  <c:v>2010</c:v>
                </c:pt>
                <c:pt idx="587">
                  <c:v>2010</c:v>
                </c:pt>
                <c:pt idx="588">
                  <c:v>2010</c:v>
                </c:pt>
                <c:pt idx="589">
                  <c:v>2010</c:v>
                </c:pt>
                <c:pt idx="590">
                  <c:v>2010</c:v>
                </c:pt>
                <c:pt idx="591">
                  <c:v>2010</c:v>
                </c:pt>
                <c:pt idx="592">
                  <c:v>2010</c:v>
                </c:pt>
                <c:pt idx="593">
                  <c:v>2010</c:v>
                </c:pt>
                <c:pt idx="594">
                  <c:v>2010</c:v>
                </c:pt>
                <c:pt idx="595">
                  <c:v>2010</c:v>
                </c:pt>
                <c:pt idx="596">
                  <c:v>2010</c:v>
                </c:pt>
                <c:pt idx="597">
                  <c:v>2010</c:v>
                </c:pt>
                <c:pt idx="598">
                  <c:v>2010</c:v>
                </c:pt>
                <c:pt idx="599">
                  <c:v>2010</c:v>
                </c:pt>
                <c:pt idx="600">
                  <c:v>2010</c:v>
                </c:pt>
                <c:pt idx="601">
                  <c:v>2010</c:v>
                </c:pt>
                <c:pt idx="602">
                  <c:v>2010</c:v>
                </c:pt>
                <c:pt idx="603">
                  <c:v>2010</c:v>
                </c:pt>
                <c:pt idx="604">
                  <c:v>2010</c:v>
                </c:pt>
                <c:pt idx="605">
                  <c:v>2010</c:v>
                </c:pt>
                <c:pt idx="606">
                  <c:v>2010</c:v>
                </c:pt>
                <c:pt idx="607">
                  <c:v>2010</c:v>
                </c:pt>
                <c:pt idx="608">
                  <c:v>2010</c:v>
                </c:pt>
                <c:pt idx="609">
                  <c:v>2010</c:v>
                </c:pt>
                <c:pt idx="610">
                  <c:v>2010</c:v>
                </c:pt>
                <c:pt idx="611">
                  <c:v>2010</c:v>
                </c:pt>
                <c:pt idx="612">
                  <c:v>2010</c:v>
                </c:pt>
                <c:pt idx="613">
                  <c:v>2010</c:v>
                </c:pt>
                <c:pt idx="614">
                  <c:v>2010</c:v>
                </c:pt>
                <c:pt idx="615">
                  <c:v>2010</c:v>
                </c:pt>
                <c:pt idx="616">
                  <c:v>2010</c:v>
                </c:pt>
                <c:pt idx="617">
                  <c:v>2010</c:v>
                </c:pt>
                <c:pt idx="618">
                  <c:v>2010</c:v>
                </c:pt>
                <c:pt idx="619">
                  <c:v>2010</c:v>
                </c:pt>
                <c:pt idx="620">
                  <c:v>2010</c:v>
                </c:pt>
                <c:pt idx="621">
                  <c:v>2010</c:v>
                </c:pt>
                <c:pt idx="622">
                  <c:v>2010</c:v>
                </c:pt>
                <c:pt idx="623">
                  <c:v>2010</c:v>
                </c:pt>
                <c:pt idx="624">
                  <c:v>2010</c:v>
                </c:pt>
                <c:pt idx="625">
                  <c:v>2010</c:v>
                </c:pt>
                <c:pt idx="626">
                  <c:v>2010</c:v>
                </c:pt>
                <c:pt idx="627">
                  <c:v>2010</c:v>
                </c:pt>
                <c:pt idx="628">
                  <c:v>2010</c:v>
                </c:pt>
                <c:pt idx="629">
                  <c:v>2010</c:v>
                </c:pt>
                <c:pt idx="630">
                  <c:v>2010</c:v>
                </c:pt>
                <c:pt idx="631">
                  <c:v>2010</c:v>
                </c:pt>
                <c:pt idx="632">
                  <c:v>2010</c:v>
                </c:pt>
                <c:pt idx="633">
                  <c:v>2010</c:v>
                </c:pt>
                <c:pt idx="634">
                  <c:v>2010</c:v>
                </c:pt>
                <c:pt idx="635">
                  <c:v>2010</c:v>
                </c:pt>
                <c:pt idx="636">
                  <c:v>2010</c:v>
                </c:pt>
                <c:pt idx="637">
                  <c:v>2010</c:v>
                </c:pt>
                <c:pt idx="638">
                  <c:v>2010</c:v>
                </c:pt>
                <c:pt idx="639">
                  <c:v>2010</c:v>
                </c:pt>
                <c:pt idx="640">
                  <c:v>2010</c:v>
                </c:pt>
                <c:pt idx="641">
                  <c:v>2010</c:v>
                </c:pt>
                <c:pt idx="642">
                  <c:v>2010</c:v>
                </c:pt>
                <c:pt idx="643">
                  <c:v>2010</c:v>
                </c:pt>
                <c:pt idx="644">
                  <c:v>2010</c:v>
                </c:pt>
                <c:pt idx="645">
                  <c:v>2010</c:v>
                </c:pt>
                <c:pt idx="646">
                  <c:v>2010</c:v>
                </c:pt>
                <c:pt idx="647">
                  <c:v>2010</c:v>
                </c:pt>
                <c:pt idx="648">
                  <c:v>2010</c:v>
                </c:pt>
                <c:pt idx="649">
                  <c:v>2010</c:v>
                </c:pt>
                <c:pt idx="650">
                  <c:v>2010</c:v>
                </c:pt>
                <c:pt idx="651">
                  <c:v>2010</c:v>
                </c:pt>
                <c:pt idx="652">
                  <c:v>2010</c:v>
                </c:pt>
                <c:pt idx="653">
                  <c:v>2010</c:v>
                </c:pt>
                <c:pt idx="654">
                  <c:v>2010</c:v>
                </c:pt>
                <c:pt idx="655">
                  <c:v>2010</c:v>
                </c:pt>
                <c:pt idx="656">
                  <c:v>2010</c:v>
                </c:pt>
                <c:pt idx="657">
                  <c:v>2010</c:v>
                </c:pt>
                <c:pt idx="658">
                  <c:v>2010</c:v>
                </c:pt>
                <c:pt idx="659">
                  <c:v>2010</c:v>
                </c:pt>
                <c:pt idx="660">
                  <c:v>2010</c:v>
                </c:pt>
                <c:pt idx="661">
                  <c:v>2010</c:v>
                </c:pt>
                <c:pt idx="662">
                  <c:v>2010</c:v>
                </c:pt>
                <c:pt idx="663">
                  <c:v>2010</c:v>
                </c:pt>
                <c:pt idx="664">
                  <c:v>2010</c:v>
                </c:pt>
                <c:pt idx="665">
                  <c:v>2010</c:v>
                </c:pt>
                <c:pt idx="666">
                  <c:v>2010</c:v>
                </c:pt>
                <c:pt idx="667">
                  <c:v>2010</c:v>
                </c:pt>
                <c:pt idx="668">
                  <c:v>2010</c:v>
                </c:pt>
                <c:pt idx="669">
                  <c:v>2010</c:v>
                </c:pt>
                <c:pt idx="670">
                  <c:v>2010</c:v>
                </c:pt>
                <c:pt idx="671">
                  <c:v>2010</c:v>
                </c:pt>
                <c:pt idx="672">
                  <c:v>2010</c:v>
                </c:pt>
                <c:pt idx="673">
                  <c:v>2010</c:v>
                </c:pt>
                <c:pt idx="674">
                  <c:v>2010</c:v>
                </c:pt>
                <c:pt idx="675">
                  <c:v>2010</c:v>
                </c:pt>
                <c:pt idx="676">
                  <c:v>2010</c:v>
                </c:pt>
                <c:pt idx="677">
                  <c:v>2010</c:v>
                </c:pt>
                <c:pt idx="678">
                  <c:v>2010</c:v>
                </c:pt>
                <c:pt idx="679">
                  <c:v>2010</c:v>
                </c:pt>
                <c:pt idx="680">
                  <c:v>2010</c:v>
                </c:pt>
                <c:pt idx="681">
                  <c:v>2010</c:v>
                </c:pt>
                <c:pt idx="682">
                  <c:v>2010</c:v>
                </c:pt>
                <c:pt idx="683">
                  <c:v>2010</c:v>
                </c:pt>
                <c:pt idx="684">
                  <c:v>2010</c:v>
                </c:pt>
                <c:pt idx="685">
                  <c:v>2010</c:v>
                </c:pt>
                <c:pt idx="686">
                  <c:v>2010</c:v>
                </c:pt>
                <c:pt idx="687">
                  <c:v>2010</c:v>
                </c:pt>
                <c:pt idx="688">
                  <c:v>2010</c:v>
                </c:pt>
                <c:pt idx="689">
                  <c:v>2010</c:v>
                </c:pt>
                <c:pt idx="690">
                  <c:v>2010</c:v>
                </c:pt>
                <c:pt idx="691">
                  <c:v>2010</c:v>
                </c:pt>
                <c:pt idx="692">
                  <c:v>2010</c:v>
                </c:pt>
                <c:pt idx="693">
                  <c:v>2010</c:v>
                </c:pt>
                <c:pt idx="694">
                  <c:v>2010</c:v>
                </c:pt>
                <c:pt idx="695">
                  <c:v>2010</c:v>
                </c:pt>
                <c:pt idx="696">
                  <c:v>2010</c:v>
                </c:pt>
                <c:pt idx="697">
                  <c:v>2010</c:v>
                </c:pt>
                <c:pt idx="698">
                  <c:v>2010</c:v>
                </c:pt>
                <c:pt idx="699">
                  <c:v>2010</c:v>
                </c:pt>
                <c:pt idx="700">
                  <c:v>2010</c:v>
                </c:pt>
                <c:pt idx="701">
                  <c:v>2010</c:v>
                </c:pt>
                <c:pt idx="702">
                  <c:v>2010</c:v>
                </c:pt>
                <c:pt idx="703">
                  <c:v>2010</c:v>
                </c:pt>
                <c:pt idx="704">
                  <c:v>2010</c:v>
                </c:pt>
                <c:pt idx="705">
                  <c:v>2010</c:v>
                </c:pt>
                <c:pt idx="706">
                  <c:v>2010</c:v>
                </c:pt>
                <c:pt idx="707">
                  <c:v>2010</c:v>
                </c:pt>
                <c:pt idx="708">
                  <c:v>2010</c:v>
                </c:pt>
                <c:pt idx="709">
                  <c:v>2010</c:v>
                </c:pt>
                <c:pt idx="710">
                  <c:v>2010</c:v>
                </c:pt>
                <c:pt idx="711">
                  <c:v>2010</c:v>
                </c:pt>
                <c:pt idx="712">
                  <c:v>2010</c:v>
                </c:pt>
                <c:pt idx="713">
                  <c:v>2010</c:v>
                </c:pt>
                <c:pt idx="714">
                  <c:v>2010</c:v>
                </c:pt>
                <c:pt idx="715">
                  <c:v>2010</c:v>
                </c:pt>
                <c:pt idx="716">
                  <c:v>2010</c:v>
                </c:pt>
                <c:pt idx="717">
                  <c:v>2010</c:v>
                </c:pt>
                <c:pt idx="718">
                  <c:v>2010</c:v>
                </c:pt>
                <c:pt idx="719">
                  <c:v>2010</c:v>
                </c:pt>
                <c:pt idx="720">
                  <c:v>2010</c:v>
                </c:pt>
                <c:pt idx="721">
                  <c:v>2010</c:v>
                </c:pt>
                <c:pt idx="722">
                  <c:v>2010</c:v>
                </c:pt>
                <c:pt idx="723">
                  <c:v>2010</c:v>
                </c:pt>
                <c:pt idx="724">
                  <c:v>2010</c:v>
                </c:pt>
                <c:pt idx="725">
                  <c:v>2010</c:v>
                </c:pt>
                <c:pt idx="726">
                  <c:v>2010</c:v>
                </c:pt>
                <c:pt idx="727">
                  <c:v>2010</c:v>
                </c:pt>
                <c:pt idx="728">
                  <c:v>2010</c:v>
                </c:pt>
                <c:pt idx="729">
                  <c:v>2010</c:v>
                </c:pt>
                <c:pt idx="730">
                  <c:v>2010</c:v>
                </c:pt>
                <c:pt idx="731">
                  <c:v>2010</c:v>
                </c:pt>
                <c:pt idx="732">
                  <c:v>2010</c:v>
                </c:pt>
                <c:pt idx="733">
                  <c:v>2010</c:v>
                </c:pt>
                <c:pt idx="734">
                  <c:v>2010</c:v>
                </c:pt>
                <c:pt idx="735">
                  <c:v>2010</c:v>
                </c:pt>
                <c:pt idx="736">
                  <c:v>2010</c:v>
                </c:pt>
                <c:pt idx="737">
                  <c:v>2010</c:v>
                </c:pt>
                <c:pt idx="738">
                  <c:v>2010</c:v>
                </c:pt>
                <c:pt idx="739">
                  <c:v>2010</c:v>
                </c:pt>
                <c:pt idx="740">
                  <c:v>2010</c:v>
                </c:pt>
                <c:pt idx="741">
                  <c:v>2010</c:v>
                </c:pt>
                <c:pt idx="742">
                  <c:v>2010</c:v>
                </c:pt>
                <c:pt idx="743">
                  <c:v>2010</c:v>
                </c:pt>
                <c:pt idx="744">
                  <c:v>2010</c:v>
                </c:pt>
                <c:pt idx="745">
                  <c:v>2010</c:v>
                </c:pt>
                <c:pt idx="746">
                  <c:v>2010</c:v>
                </c:pt>
                <c:pt idx="747">
                  <c:v>2010</c:v>
                </c:pt>
                <c:pt idx="748">
                  <c:v>2010</c:v>
                </c:pt>
                <c:pt idx="749">
                  <c:v>2010</c:v>
                </c:pt>
                <c:pt idx="750">
                  <c:v>2010</c:v>
                </c:pt>
                <c:pt idx="751">
                  <c:v>2010</c:v>
                </c:pt>
                <c:pt idx="752">
                  <c:v>2010</c:v>
                </c:pt>
                <c:pt idx="753">
                  <c:v>2010</c:v>
                </c:pt>
                <c:pt idx="754">
                  <c:v>2010</c:v>
                </c:pt>
                <c:pt idx="755">
                  <c:v>2010</c:v>
                </c:pt>
                <c:pt idx="756">
                  <c:v>2010</c:v>
                </c:pt>
                <c:pt idx="757">
                  <c:v>2010</c:v>
                </c:pt>
                <c:pt idx="758">
                  <c:v>2011</c:v>
                </c:pt>
                <c:pt idx="759">
                  <c:v>2011</c:v>
                </c:pt>
                <c:pt idx="760">
                  <c:v>2011</c:v>
                </c:pt>
                <c:pt idx="761">
                  <c:v>2011</c:v>
                </c:pt>
                <c:pt idx="762">
                  <c:v>2011</c:v>
                </c:pt>
                <c:pt idx="763">
                  <c:v>2011</c:v>
                </c:pt>
                <c:pt idx="764">
                  <c:v>2011</c:v>
                </c:pt>
                <c:pt idx="765">
                  <c:v>2011</c:v>
                </c:pt>
                <c:pt idx="766">
                  <c:v>2011</c:v>
                </c:pt>
                <c:pt idx="767">
                  <c:v>2011</c:v>
                </c:pt>
                <c:pt idx="768">
                  <c:v>2011</c:v>
                </c:pt>
                <c:pt idx="769">
                  <c:v>2011</c:v>
                </c:pt>
                <c:pt idx="770">
                  <c:v>2011</c:v>
                </c:pt>
                <c:pt idx="771">
                  <c:v>2011</c:v>
                </c:pt>
                <c:pt idx="772">
                  <c:v>2011</c:v>
                </c:pt>
                <c:pt idx="773">
                  <c:v>2011</c:v>
                </c:pt>
                <c:pt idx="774">
                  <c:v>2011</c:v>
                </c:pt>
                <c:pt idx="775">
                  <c:v>2011</c:v>
                </c:pt>
                <c:pt idx="776">
                  <c:v>2011</c:v>
                </c:pt>
                <c:pt idx="777">
                  <c:v>2011</c:v>
                </c:pt>
                <c:pt idx="778">
                  <c:v>2011</c:v>
                </c:pt>
                <c:pt idx="779">
                  <c:v>2011</c:v>
                </c:pt>
                <c:pt idx="780">
                  <c:v>2011</c:v>
                </c:pt>
                <c:pt idx="781">
                  <c:v>2011</c:v>
                </c:pt>
                <c:pt idx="782">
                  <c:v>2011</c:v>
                </c:pt>
                <c:pt idx="783">
                  <c:v>2011</c:v>
                </c:pt>
                <c:pt idx="784">
                  <c:v>2011</c:v>
                </c:pt>
                <c:pt idx="785">
                  <c:v>2011</c:v>
                </c:pt>
                <c:pt idx="786">
                  <c:v>2011</c:v>
                </c:pt>
                <c:pt idx="787">
                  <c:v>2011</c:v>
                </c:pt>
                <c:pt idx="788">
                  <c:v>2011</c:v>
                </c:pt>
                <c:pt idx="789">
                  <c:v>2011</c:v>
                </c:pt>
                <c:pt idx="790">
                  <c:v>2011</c:v>
                </c:pt>
                <c:pt idx="791">
                  <c:v>2011</c:v>
                </c:pt>
                <c:pt idx="792">
                  <c:v>2011</c:v>
                </c:pt>
                <c:pt idx="793">
                  <c:v>2011</c:v>
                </c:pt>
                <c:pt idx="794">
                  <c:v>2011</c:v>
                </c:pt>
                <c:pt idx="795">
                  <c:v>2011</c:v>
                </c:pt>
                <c:pt idx="796">
                  <c:v>2011</c:v>
                </c:pt>
                <c:pt idx="797">
                  <c:v>2011</c:v>
                </c:pt>
                <c:pt idx="798">
                  <c:v>2011</c:v>
                </c:pt>
                <c:pt idx="799">
                  <c:v>2011</c:v>
                </c:pt>
                <c:pt idx="800">
                  <c:v>2011</c:v>
                </c:pt>
                <c:pt idx="801">
                  <c:v>2011</c:v>
                </c:pt>
                <c:pt idx="802">
                  <c:v>2011</c:v>
                </c:pt>
                <c:pt idx="803">
                  <c:v>2011</c:v>
                </c:pt>
                <c:pt idx="804">
                  <c:v>2011</c:v>
                </c:pt>
                <c:pt idx="805">
                  <c:v>2011</c:v>
                </c:pt>
                <c:pt idx="806">
                  <c:v>2011</c:v>
                </c:pt>
                <c:pt idx="807">
                  <c:v>2011</c:v>
                </c:pt>
                <c:pt idx="808">
                  <c:v>2011</c:v>
                </c:pt>
                <c:pt idx="809">
                  <c:v>2011</c:v>
                </c:pt>
                <c:pt idx="810">
                  <c:v>2011</c:v>
                </c:pt>
                <c:pt idx="811">
                  <c:v>2011</c:v>
                </c:pt>
                <c:pt idx="812">
                  <c:v>2011</c:v>
                </c:pt>
                <c:pt idx="813">
                  <c:v>2011</c:v>
                </c:pt>
                <c:pt idx="814">
                  <c:v>2011</c:v>
                </c:pt>
                <c:pt idx="815">
                  <c:v>2011</c:v>
                </c:pt>
                <c:pt idx="816">
                  <c:v>2011</c:v>
                </c:pt>
                <c:pt idx="817">
                  <c:v>2011</c:v>
                </c:pt>
                <c:pt idx="818">
                  <c:v>2011</c:v>
                </c:pt>
                <c:pt idx="819">
                  <c:v>2011</c:v>
                </c:pt>
                <c:pt idx="820">
                  <c:v>2011</c:v>
                </c:pt>
                <c:pt idx="821">
                  <c:v>2011</c:v>
                </c:pt>
                <c:pt idx="822">
                  <c:v>2011</c:v>
                </c:pt>
                <c:pt idx="823">
                  <c:v>2011</c:v>
                </c:pt>
                <c:pt idx="824">
                  <c:v>2011</c:v>
                </c:pt>
                <c:pt idx="825">
                  <c:v>2011</c:v>
                </c:pt>
                <c:pt idx="826">
                  <c:v>2011</c:v>
                </c:pt>
                <c:pt idx="827">
                  <c:v>2011</c:v>
                </c:pt>
                <c:pt idx="828">
                  <c:v>2011</c:v>
                </c:pt>
                <c:pt idx="829">
                  <c:v>2011</c:v>
                </c:pt>
                <c:pt idx="830">
                  <c:v>2011</c:v>
                </c:pt>
                <c:pt idx="831">
                  <c:v>2011</c:v>
                </c:pt>
                <c:pt idx="832">
                  <c:v>2011</c:v>
                </c:pt>
                <c:pt idx="833">
                  <c:v>2011</c:v>
                </c:pt>
                <c:pt idx="834">
                  <c:v>2011</c:v>
                </c:pt>
                <c:pt idx="835">
                  <c:v>2011</c:v>
                </c:pt>
                <c:pt idx="836">
                  <c:v>2011</c:v>
                </c:pt>
                <c:pt idx="837">
                  <c:v>2011</c:v>
                </c:pt>
                <c:pt idx="838">
                  <c:v>2011</c:v>
                </c:pt>
                <c:pt idx="839">
                  <c:v>2011</c:v>
                </c:pt>
                <c:pt idx="840">
                  <c:v>2011</c:v>
                </c:pt>
                <c:pt idx="841">
                  <c:v>2011</c:v>
                </c:pt>
                <c:pt idx="842">
                  <c:v>2011</c:v>
                </c:pt>
                <c:pt idx="843">
                  <c:v>2011</c:v>
                </c:pt>
                <c:pt idx="844">
                  <c:v>2011</c:v>
                </c:pt>
                <c:pt idx="845">
                  <c:v>2011</c:v>
                </c:pt>
                <c:pt idx="846">
                  <c:v>2011</c:v>
                </c:pt>
                <c:pt idx="847">
                  <c:v>2011</c:v>
                </c:pt>
                <c:pt idx="848">
                  <c:v>2011</c:v>
                </c:pt>
                <c:pt idx="849">
                  <c:v>2011</c:v>
                </c:pt>
                <c:pt idx="850">
                  <c:v>2011</c:v>
                </c:pt>
                <c:pt idx="851">
                  <c:v>2011</c:v>
                </c:pt>
                <c:pt idx="852">
                  <c:v>2011</c:v>
                </c:pt>
                <c:pt idx="853">
                  <c:v>2011</c:v>
                </c:pt>
                <c:pt idx="854">
                  <c:v>2011</c:v>
                </c:pt>
                <c:pt idx="855">
                  <c:v>2011</c:v>
                </c:pt>
                <c:pt idx="856">
                  <c:v>2011</c:v>
                </c:pt>
                <c:pt idx="857">
                  <c:v>2011</c:v>
                </c:pt>
                <c:pt idx="858">
                  <c:v>2011</c:v>
                </c:pt>
                <c:pt idx="859">
                  <c:v>2011</c:v>
                </c:pt>
                <c:pt idx="860">
                  <c:v>2011</c:v>
                </c:pt>
                <c:pt idx="861">
                  <c:v>2011</c:v>
                </c:pt>
                <c:pt idx="862">
                  <c:v>2011</c:v>
                </c:pt>
                <c:pt idx="863">
                  <c:v>2011</c:v>
                </c:pt>
                <c:pt idx="864">
                  <c:v>2011</c:v>
                </c:pt>
                <c:pt idx="865">
                  <c:v>2011</c:v>
                </c:pt>
                <c:pt idx="866">
                  <c:v>2011</c:v>
                </c:pt>
                <c:pt idx="867">
                  <c:v>2011</c:v>
                </c:pt>
                <c:pt idx="868">
                  <c:v>2011</c:v>
                </c:pt>
                <c:pt idx="869">
                  <c:v>2011</c:v>
                </c:pt>
                <c:pt idx="870">
                  <c:v>2011</c:v>
                </c:pt>
                <c:pt idx="871">
                  <c:v>2011</c:v>
                </c:pt>
                <c:pt idx="872">
                  <c:v>2011</c:v>
                </c:pt>
                <c:pt idx="873">
                  <c:v>2011</c:v>
                </c:pt>
                <c:pt idx="874">
                  <c:v>2011</c:v>
                </c:pt>
                <c:pt idx="875">
                  <c:v>2011</c:v>
                </c:pt>
                <c:pt idx="876">
                  <c:v>2011</c:v>
                </c:pt>
                <c:pt idx="877">
                  <c:v>2011</c:v>
                </c:pt>
                <c:pt idx="878">
                  <c:v>2011</c:v>
                </c:pt>
                <c:pt idx="879">
                  <c:v>2011</c:v>
                </c:pt>
                <c:pt idx="880">
                  <c:v>2011</c:v>
                </c:pt>
                <c:pt idx="881">
                  <c:v>2011</c:v>
                </c:pt>
                <c:pt idx="882">
                  <c:v>2011</c:v>
                </c:pt>
                <c:pt idx="883">
                  <c:v>2011</c:v>
                </c:pt>
                <c:pt idx="884">
                  <c:v>2011</c:v>
                </c:pt>
                <c:pt idx="885">
                  <c:v>2011</c:v>
                </c:pt>
                <c:pt idx="886">
                  <c:v>2011</c:v>
                </c:pt>
                <c:pt idx="887">
                  <c:v>2011</c:v>
                </c:pt>
                <c:pt idx="888">
                  <c:v>2011</c:v>
                </c:pt>
                <c:pt idx="889">
                  <c:v>2011</c:v>
                </c:pt>
                <c:pt idx="890">
                  <c:v>2011</c:v>
                </c:pt>
                <c:pt idx="891">
                  <c:v>2011</c:v>
                </c:pt>
                <c:pt idx="892">
                  <c:v>2011</c:v>
                </c:pt>
                <c:pt idx="893">
                  <c:v>2011</c:v>
                </c:pt>
                <c:pt idx="894">
                  <c:v>2011</c:v>
                </c:pt>
                <c:pt idx="895">
                  <c:v>2011</c:v>
                </c:pt>
                <c:pt idx="896">
                  <c:v>2011</c:v>
                </c:pt>
                <c:pt idx="897">
                  <c:v>2011</c:v>
                </c:pt>
                <c:pt idx="898">
                  <c:v>2011</c:v>
                </c:pt>
                <c:pt idx="899">
                  <c:v>2011</c:v>
                </c:pt>
                <c:pt idx="900">
                  <c:v>2011</c:v>
                </c:pt>
                <c:pt idx="901">
                  <c:v>2011</c:v>
                </c:pt>
                <c:pt idx="902">
                  <c:v>2011</c:v>
                </c:pt>
                <c:pt idx="903">
                  <c:v>2011</c:v>
                </c:pt>
                <c:pt idx="904">
                  <c:v>2011</c:v>
                </c:pt>
                <c:pt idx="905">
                  <c:v>2011</c:v>
                </c:pt>
                <c:pt idx="906">
                  <c:v>2011</c:v>
                </c:pt>
                <c:pt idx="907">
                  <c:v>2011</c:v>
                </c:pt>
                <c:pt idx="908">
                  <c:v>2011</c:v>
                </c:pt>
                <c:pt idx="909">
                  <c:v>2011</c:v>
                </c:pt>
                <c:pt idx="910">
                  <c:v>2011</c:v>
                </c:pt>
                <c:pt idx="911">
                  <c:v>2011</c:v>
                </c:pt>
                <c:pt idx="912">
                  <c:v>2011</c:v>
                </c:pt>
                <c:pt idx="913">
                  <c:v>2011</c:v>
                </c:pt>
                <c:pt idx="914">
                  <c:v>2011</c:v>
                </c:pt>
                <c:pt idx="915">
                  <c:v>2011</c:v>
                </c:pt>
                <c:pt idx="916">
                  <c:v>2011</c:v>
                </c:pt>
                <c:pt idx="917">
                  <c:v>2011</c:v>
                </c:pt>
                <c:pt idx="918">
                  <c:v>2011</c:v>
                </c:pt>
                <c:pt idx="919">
                  <c:v>2011</c:v>
                </c:pt>
                <c:pt idx="920">
                  <c:v>2011</c:v>
                </c:pt>
                <c:pt idx="921">
                  <c:v>2011</c:v>
                </c:pt>
                <c:pt idx="922">
                  <c:v>2011</c:v>
                </c:pt>
                <c:pt idx="923">
                  <c:v>2011</c:v>
                </c:pt>
                <c:pt idx="924">
                  <c:v>2011</c:v>
                </c:pt>
                <c:pt idx="925">
                  <c:v>2011</c:v>
                </c:pt>
                <c:pt idx="926">
                  <c:v>2011</c:v>
                </c:pt>
                <c:pt idx="927">
                  <c:v>2011</c:v>
                </c:pt>
                <c:pt idx="928">
                  <c:v>2011</c:v>
                </c:pt>
                <c:pt idx="929">
                  <c:v>2011</c:v>
                </c:pt>
                <c:pt idx="930">
                  <c:v>2011</c:v>
                </c:pt>
                <c:pt idx="931">
                  <c:v>2011</c:v>
                </c:pt>
                <c:pt idx="932">
                  <c:v>2011</c:v>
                </c:pt>
                <c:pt idx="933">
                  <c:v>2011</c:v>
                </c:pt>
                <c:pt idx="934">
                  <c:v>2011</c:v>
                </c:pt>
                <c:pt idx="935">
                  <c:v>2011</c:v>
                </c:pt>
                <c:pt idx="936">
                  <c:v>2011</c:v>
                </c:pt>
                <c:pt idx="937">
                  <c:v>2011</c:v>
                </c:pt>
                <c:pt idx="938">
                  <c:v>2011</c:v>
                </c:pt>
                <c:pt idx="939">
                  <c:v>2011</c:v>
                </c:pt>
                <c:pt idx="940">
                  <c:v>2011</c:v>
                </c:pt>
                <c:pt idx="941">
                  <c:v>2011</c:v>
                </c:pt>
                <c:pt idx="942">
                  <c:v>2011</c:v>
                </c:pt>
                <c:pt idx="943">
                  <c:v>2011</c:v>
                </c:pt>
                <c:pt idx="944">
                  <c:v>2011</c:v>
                </c:pt>
                <c:pt idx="945">
                  <c:v>2011</c:v>
                </c:pt>
                <c:pt idx="946">
                  <c:v>2011</c:v>
                </c:pt>
                <c:pt idx="947">
                  <c:v>2011</c:v>
                </c:pt>
                <c:pt idx="948">
                  <c:v>2011</c:v>
                </c:pt>
                <c:pt idx="949">
                  <c:v>2011</c:v>
                </c:pt>
                <c:pt idx="950">
                  <c:v>2011</c:v>
                </c:pt>
                <c:pt idx="951">
                  <c:v>2011</c:v>
                </c:pt>
                <c:pt idx="952">
                  <c:v>2011</c:v>
                </c:pt>
                <c:pt idx="953">
                  <c:v>2011</c:v>
                </c:pt>
                <c:pt idx="954">
                  <c:v>2011</c:v>
                </c:pt>
                <c:pt idx="955">
                  <c:v>2011</c:v>
                </c:pt>
                <c:pt idx="956">
                  <c:v>2011</c:v>
                </c:pt>
                <c:pt idx="957">
                  <c:v>2011</c:v>
                </c:pt>
                <c:pt idx="958">
                  <c:v>2011</c:v>
                </c:pt>
                <c:pt idx="959">
                  <c:v>2011</c:v>
                </c:pt>
                <c:pt idx="960">
                  <c:v>2011</c:v>
                </c:pt>
                <c:pt idx="961">
                  <c:v>2011</c:v>
                </c:pt>
                <c:pt idx="962">
                  <c:v>2011</c:v>
                </c:pt>
                <c:pt idx="963">
                  <c:v>2011</c:v>
                </c:pt>
                <c:pt idx="964">
                  <c:v>2011</c:v>
                </c:pt>
                <c:pt idx="965">
                  <c:v>2011</c:v>
                </c:pt>
                <c:pt idx="966">
                  <c:v>2011</c:v>
                </c:pt>
                <c:pt idx="967">
                  <c:v>2011</c:v>
                </c:pt>
                <c:pt idx="968">
                  <c:v>2011</c:v>
                </c:pt>
                <c:pt idx="969">
                  <c:v>2011</c:v>
                </c:pt>
                <c:pt idx="970">
                  <c:v>2011</c:v>
                </c:pt>
                <c:pt idx="971">
                  <c:v>2011</c:v>
                </c:pt>
                <c:pt idx="972">
                  <c:v>2011</c:v>
                </c:pt>
                <c:pt idx="973">
                  <c:v>2011</c:v>
                </c:pt>
                <c:pt idx="974">
                  <c:v>2011</c:v>
                </c:pt>
                <c:pt idx="975">
                  <c:v>2011</c:v>
                </c:pt>
                <c:pt idx="976">
                  <c:v>2011</c:v>
                </c:pt>
                <c:pt idx="977">
                  <c:v>2011</c:v>
                </c:pt>
                <c:pt idx="978">
                  <c:v>2011</c:v>
                </c:pt>
                <c:pt idx="979">
                  <c:v>2011</c:v>
                </c:pt>
                <c:pt idx="980">
                  <c:v>2011</c:v>
                </c:pt>
                <c:pt idx="981">
                  <c:v>2011</c:v>
                </c:pt>
                <c:pt idx="982">
                  <c:v>2011</c:v>
                </c:pt>
                <c:pt idx="983">
                  <c:v>2011</c:v>
                </c:pt>
                <c:pt idx="984">
                  <c:v>2011</c:v>
                </c:pt>
                <c:pt idx="985">
                  <c:v>2011</c:v>
                </c:pt>
                <c:pt idx="986">
                  <c:v>2011</c:v>
                </c:pt>
                <c:pt idx="987">
                  <c:v>2011</c:v>
                </c:pt>
                <c:pt idx="988">
                  <c:v>2011</c:v>
                </c:pt>
                <c:pt idx="989">
                  <c:v>2011</c:v>
                </c:pt>
                <c:pt idx="990">
                  <c:v>2011</c:v>
                </c:pt>
                <c:pt idx="991">
                  <c:v>2011</c:v>
                </c:pt>
                <c:pt idx="992">
                  <c:v>2011</c:v>
                </c:pt>
                <c:pt idx="993">
                  <c:v>2011</c:v>
                </c:pt>
                <c:pt idx="994">
                  <c:v>2011</c:v>
                </c:pt>
                <c:pt idx="995">
                  <c:v>2011</c:v>
                </c:pt>
                <c:pt idx="996">
                  <c:v>2011</c:v>
                </c:pt>
                <c:pt idx="997">
                  <c:v>2011</c:v>
                </c:pt>
                <c:pt idx="998">
                  <c:v>2011</c:v>
                </c:pt>
                <c:pt idx="999">
                  <c:v>2011</c:v>
                </c:pt>
                <c:pt idx="1000">
                  <c:v>2011</c:v>
                </c:pt>
                <c:pt idx="1001">
                  <c:v>2011</c:v>
                </c:pt>
                <c:pt idx="1002">
                  <c:v>2011</c:v>
                </c:pt>
                <c:pt idx="1003">
                  <c:v>2011</c:v>
                </c:pt>
                <c:pt idx="1004">
                  <c:v>2011</c:v>
                </c:pt>
                <c:pt idx="1005">
                  <c:v>2011</c:v>
                </c:pt>
                <c:pt idx="1006">
                  <c:v>2011</c:v>
                </c:pt>
                <c:pt idx="1007">
                  <c:v>2011</c:v>
                </c:pt>
                <c:pt idx="1008">
                  <c:v>2011</c:v>
                </c:pt>
                <c:pt idx="1009">
                  <c:v>2011</c:v>
                </c:pt>
                <c:pt idx="1010">
                  <c:v>2012</c:v>
                </c:pt>
                <c:pt idx="1011">
                  <c:v>2012</c:v>
                </c:pt>
                <c:pt idx="1012">
                  <c:v>2012</c:v>
                </c:pt>
                <c:pt idx="1013">
                  <c:v>2012</c:v>
                </c:pt>
                <c:pt idx="1014">
                  <c:v>2012</c:v>
                </c:pt>
                <c:pt idx="1015">
                  <c:v>2012</c:v>
                </c:pt>
                <c:pt idx="1016">
                  <c:v>2012</c:v>
                </c:pt>
                <c:pt idx="1017">
                  <c:v>2012</c:v>
                </c:pt>
                <c:pt idx="1018">
                  <c:v>2012</c:v>
                </c:pt>
                <c:pt idx="1019">
                  <c:v>2012</c:v>
                </c:pt>
                <c:pt idx="1020">
                  <c:v>2012</c:v>
                </c:pt>
                <c:pt idx="1021">
                  <c:v>2012</c:v>
                </c:pt>
                <c:pt idx="1022">
                  <c:v>2012</c:v>
                </c:pt>
                <c:pt idx="1023">
                  <c:v>2012</c:v>
                </c:pt>
                <c:pt idx="1024">
                  <c:v>2012</c:v>
                </c:pt>
                <c:pt idx="1025">
                  <c:v>2012</c:v>
                </c:pt>
                <c:pt idx="1026">
                  <c:v>2012</c:v>
                </c:pt>
                <c:pt idx="1027">
                  <c:v>2012</c:v>
                </c:pt>
                <c:pt idx="1028">
                  <c:v>2012</c:v>
                </c:pt>
                <c:pt idx="1029">
                  <c:v>2012</c:v>
                </c:pt>
                <c:pt idx="1030">
                  <c:v>2012</c:v>
                </c:pt>
                <c:pt idx="1031">
                  <c:v>2012</c:v>
                </c:pt>
                <c:pt idx="1032">
                  <c:v>2012</c:v>
                </c:pt>
                <c:pt idx="1033">
                  <c:v>2012</c:v>
                </c:pt>
                <c:pt idx="1034">
                  <c:v>2012</c:v>
                </c:pt>
                <c:pt idx="1035">
                  <c:v>2012</c:v>
                </c:pt>
                <c:pt idx="1036">
                  <c:v>2012</c:v>
                </c:pt>
                <c:pt idx="1037">
                  <c:v>2012</c:v>
                </c:pt>
                <c:pt idx="1038">
                  <c:v>2012</c:v>
                </c:pt>
                <c:pt idx="1039">
                  <c:v>2012</c:v>
                </c:pt>
                <c:pt idx="1040">
                  <c:v>2012</c:v>
                </c:pt>
                <c:pt idx="1041">
                  <c:v>2012</c:v>
                </c:pt>
                <c:pt idx="1042">
                  <c:v>2012</c:v>
                </c:pt>
                <c:pt idx="1043">
                  <c:v>2012</c:v>
                </c:pt>
                <c:pt idx="1044">
                  <c:v>2012</c:v>
                </c:pt>
                <c:pt idx="1045">
                  <c:v>2012</c:v>
                </c:pt>
                <c:pt idx="1046">
                  <c:v>2012</c:v>
                </c:pt>
                <c:pt idx="1047">
                  <c:v>2012</c:v>
                </c:pt>
                <c:pt idx="1048">
                  <c:v>2012</c:v>
                </c:pt>
                <c:pt idx="1049">
                  <c:v>2012</c:v>
                </c:pt>
                <c:pt idx="1050">
                  <c:v>2012</c:v>
                </c:pt>
                <c:pt idx="1051">
                  <c:v>2012</c:v>
                </c:pt>
                <c:pt idx="1052">
                  <c:v>2012</c:v>
                </c:pt>
                <c:pt idx="1053">
                  <c:v>2012</c:v>
                </c:pt>
                <c:pt idx="1054">
                  <c:v>2012</c:v>
                </c:pt>
                <c:pt idx="1055">
                  <c:v>2012</c:v>
                </c:pt>
                <c:pt idx="1056">
                  <c:v>2012</c:v>
                </c:pt>
                <c:pt idx="1057">
                  <c:v>2012</c:v>
                </c:pt>
                <c:pt idx="1058">
                  <c:v>2012</c:v>
                </c:pt>
                <c:pt idx="1059">
                  <c:v>2012</c:v>
                </c:pt>
                <c:pt idx="1060">
                  <c:v>2012</c:v>
                </c:pt>
                <c:pt idx="1061">
                  <c:v>2012</c:v>
                </c:pt>
                <c:pt idx="1062">
                  <c:v>2012</c:v>
                </c:pt>
                <c:pt idx="1063">
                  <c:v>2012</c:v>
                </c:pt>
                <c:pt idx="1064">
                  <c:v>2012</c:v>
                </c:pt>
                <c:pt idx="1065">
                  <c:v>2012</c:v>
                </c:pt>
                <c:pt idx="1066">
                  <c:v>2012</c:v>
                </c:pt>
                <c:pt idx="1067">
                  <c:v>2012</c:v>
                </c:pt>
                <c:pt idx="1068">
                  <c:v>2012</c:v>
                </c:pt>
                <c:pt idx="1069">
                  <c:v>2012</c:v>
                </c:pt>
                <c:pt idx="1070">
                  <c:v>2012</c:v>
                </c:pt>
                <c:pt idx="1071">
                  <c:v>2012</c:v>
                </c:pt>
                <c:pt idx="1072">
                  <c:v>2012</c:v>
                </c:pt>
                <c:pt idx="1073">
                  <c:v>2012</c:v>
                </c:pt>
                <c:pt idx="1074">
                  <c:v>2012</c:v>
                </c:pt>
                <c:pt idx="1075">
                  <c:v>2012</c:v>
                </c:pt>
                <c:pt idx="1076">
                  <c:v>2012</c:v>
                </c:pt>
                <c:pt idx="1077">
                  <c:v>2012</c:v>
                </c:pt>
                <c:pt idx="1078">
                  <c:v>2012</c:v>
                </c:pt>
                <c:pt idx="1079">
                  <c:v>2012</c:v>
                </c:pt>
                <c:pt idx="1080">
                  <c:v>2012</c:v>
                </c:pt>
                <c:pt idx="1081">
                  <c:v>2012</c:v>
                </c:pt>
                <c:pt idx="1082">
                  <c:v>2012</c:v>
                </c:pt>
                <c:pt idx="1083">
                  <c:v>2012</c:v>
                </c:pt>
                <c:pt idx="1084">
                  <c:v>2012</c:v>
                </c:pt>
                <c:pt idx="1085">
                  <c:v>2012</c:v>
                </c:pt>
                <c:pt idx="1086">
                  <c:v>2012</c:v>
                </c:pt>
                <c:pt idx="1087">
                  <c:v>2012</c:v>
                </c:pt>
                <c:pt idx="1088">
                  <c:v>2012</c:v>
                </c:pt>
                <c:pt idx="1089">
                  <c:v>2012</c:v>
                </c:pt>
                <c:pt idx="1090">
                  <c:v>2012</c:v>
                </c:pt>
                <c:pt idx="1091">
                  <c:v>2012</c:v>
                </c:pt>
                <c:pt idx="1092">
                  <c:v>2012</c:v>
                </c:pt>
                <c:pt idx="1093">
                  <c:v>2012</c:v>
                </c:pt>
                <c:pt idx="1094">
                  <c:v>2012</c:v>
                </c:pt>
                <c:pt idx="1095">
                  <c:v>2012</c:v>
                </c:pt>
                <c:pt idx="1096">
                  <c:v>2012</c:v>
                </c:pt>
                <c:pt idx="1097">
                  <c:v>2012</c:v>
                </c:pt>
                <c:pt idx="1098">
                  <c:v>2012</c:v>
                </c:pt>
                <c:pt idx="1099">
                  <c:v>2012</c:v>
                </c:pt>
                <c:pt idx="1100">
                  <c:v>2012</c:v>
                </c:pt>
                <c:pt idx="1101">
                  <c:v>2012</c:v>
                </c:pt>
                <c:pt idx="1102">
                  <c:v>2012</c:v>
                </c:pt>
                <c:pt idx="1103">
                  <c:v>2012</c:v>
                </c:pt>
                <c:pt idx="1104">
                  <c:v>2012</c:v>
                </c:pt>
                <c:pt idx="1105">
                  <c:v>2012</c:v>
                </c:pt>
                <c:pt idx="1106">
                  <c:v>2012</c:v>
                </c:pt>
                <c:pt idx="1107">
                  <c:v>2012</c:v>
                </c:pt>
                <c:pt idx="1108">
                  <c:v>2012</c:v>
                </c:pt>
                <c:pt idx="1109">
                  <c:v>2012</c:v>
                </c:pt>
                <c:pt idx="1110">
                  <c:v>2012</c:v>
                </c:pt>
                <c:pt idx="1111">
                  <c:v>2012</c:v>
                </c:pt>
                <c:pt idx="1112">
                  <c:v>2012</c:v>
                </c:pt>
                <c:pt idx="1113">
                  <c:v>2012</c:v>
                </c:pt>
                <c:pt idx="1114">
                  <c:v>2012</c:v>
                </c:pt>
                <c:pt idx="1115">
                  <c:v>2012</c:v>
                </c:pt>
                <c:pt idx="1116">
                  <c:v>2012</c:v>
                </c:pt>
                <c:pt idx="1117">
                  <c:v>2012</c:v>
                </c:pt>
                <c:pt idx="1118">
                  <c:v>2012</c:v>
                </c:pt>
                <c:pt idx="1119">
                  <c:v>2012</c:v>
                </c:pt>
                <c:pt idx="1120">
                  <c:v>2012</c:v>
                </c:pt>
                <c:pt idx="1121">
                  <c:v>2012</c:v>
                </c:pt>
                <c:pt idx="1122">
                  <c:v>2012</c:v>
                </c:pt>
                <c:pt idx="1123">
                  <c:v>2012</c:v>
                </c:pt>
                <c:pt idx="1124">
                  <c:v>2012</c:v>
                </c:pt>
                <c:pt idx="1125">
                  <c:v>2012</c:v>
                </c:pt>
                <c:pt idx="1126">
                  <c:v>2012</c:v>
                </c:pt>
                <c:pt idx="1127">
                  <c:v>2012</c:v>
                </c:pt>
                <c:pt idx="1128">
                  <c:v>2012</c:v>
                </c:pt>
                <c:pt idx="1129">
                  <c:v>2012</c:v>
                </c:pt>
                <c:pt idx="1130">
                  <c:v>2012</c:v>
                </c:pt>
                <c:pt idx="1131">
                  <c:v>2012</c:v>
                </c:pt>
                <c:pt idx="1132">
                  <c:v>2012</c:v>
                </c:pt>
                <c:pt idx="1133">
                  <c:v>2012</c:v>
                </c:pt>
                <c:pt idx="1134">
                  <c:v>2012</c:v>
                </c:pt>
                <c:pt idx="1135">
                  <c:v>2012</c:v>
                </c:pt>
                <c:pt idx="1136">
                  <c:v>2012</c:v>
                </c:pt>
                <c:pt idx="1137">
                  <c:v>2012</c:v>
                </c:pt>
                <c:pt idx="1138">
                  <c:v>2012</c:v>
                </c:pt>
                <c:pt idx="1139">
                  <c:v>2012</c:v>
                </c:pt>
                <c:pt idx="1140">
                  <c:v>2012</c:v>
                </c:pt>
                <c:pt idx="1141">
                  <c:v>2012</c:v>
                </c:pt>
                <c:pt idx="1142">
                  <c:v>2012</c:v>
                </c:pt>
                <c:pt idx="1143">
                  <c:v>2012</c:v>
                </c:pt>
                <c:pt idx="1144">
                  <c:v>2012</c:v>
                </c:pt>
                <c:pt idx="1145">
                  <c:v>2012</c:v>
                </c:pt>
                <c:pt idx="1146">
                  <c:v>2012</c:v>
                </c:pt>
                <c:pt idx="1147">
                  <c:v>2012</c:v>
                </c:pt>
                <c:pt idx="1148">
                  <c:v>2012</c:v>
                </c:pt>
                <c:pt idx="1149">
                  <c:v>2012</c:v>
                </c:pt>
                <c:pt idx="1150">
                  <c:v>2012</c:v>
                </c:pt>
                <c:pt idx="1151">
                  <c:v>2012</c:v>
                </c:pt>
                <c:pt idx="1152">
                  <c:v>2012</c:v>
                </c:pt>
                <c:pt idx="1153">
                  <c:v>2012</c:v>
                </c:pt>
                <c:pt idx="1154">
                  <c:v>2012</c:v>
                </c:pt>
                <c:pt idx="1155">
                  <c:v>2012</c:v>
                </c:pt>
                <c:pt idx="1156">
                  <c:v>2012</c:v>
                </c:pt>
                <c:pt idx="1157">
                  <c:v>2012</c:v>
                </c:pt>
                <c:pt idx="1158">
                  <c:v>2012</c:v>
                </c:pt>
                <c:pt idx="1159">
                  <c:v>2012</c:v>
                </c:pt>
                <c:pt idx="1160">
                  <c:v>2012</c:v>
                </c:pt>
                <c:pt idx="1161">
                  <c:v>2012</c:v>
                </c:pt>
                <c:pt idx="1162">
                  <c:v>2012</c:v>
                </c:pt>
                <c:pt idx="1163">
                  <c:v>2012</c:v>
                </c:pt>
                <c:pt idx="1164">
                  <c:v>2012</c:v>
                </c:pt>
                <c:pt idx="1165">
                  <c:v>2012</c:v>
                </c:pt>
                <c:pt idx="1166">
                  <c:v>2012</c:v>
                </c:pt>
                <c:pt idx="1167">
                  <c:v>2012</c:v>
                </c:pt>
                <c:pt idx="1168">
                  <c:v>2012</c:v>
                </c:pt>
                <c:pt idx="1169">
                  <c:v>2012</c:v>
                </c:pt>
                <c:pt idx="1170">
                  <c:v>2012</c:v>
                </c:pt>
                <c:pt idx="1171">
                  <c:v>2012</c:v>
                </c:pt>
                <c:pt idx="1172">
                  <c:v>2012</c:v>
                </c:pt>
                <c:pt idx="1173">
                  <c:v>2012</c:v>
                </c:pt>
                <c:pt idx="1174">
                  <c:v>2012</c:v>
                </c:pt>
                <c:pt idx="1175">
                  <c:v>2012</c:v>
                </c:pt>
                <c:pt idx="1176">
                  <c:v>2012</c:v>
                </c:pt>
                <c:pt idx="1177">
                  <c:v>2012</c:v>
                </c:pt>
                <c:pt idx="1178">
                  <c:v>2012</c:v>
                </c:pt>
                <c:pt idx="1179">
                  <c:v>2012</c:v>
                </c:pt>
                <c:pt idx="1180">
                  <c:v>2012</c:v>
                </c:pt>
                <c:pt idx="1181">
                  <c:v>2012</c:v>
                </c:pt>
                <c:pt idx="1182">
                  <c:v>2012</c:v>
                </c:pt>
                <c:pt idx="1183">
                  <c:v>2012</c:v>
                </c:pt>
                <c:pt idx="1184">
                  <c:v>2012</c:v>
                </c:pt>
                <c:pt idx="1185">
                  <c:v>2012</c:v>
                </c:pt>
                <c:pt idx="1186">
                  <c:v>2012</c:v>
                </c:pt>
                <c:pt idx="1187">
                  <c:v>2012</c:v>
                </c:pt>
                <c:pt idx="1188">
                  <c:v>2012</c:v>
                </c:pt>
                <c:pt idx="1189">
                  <c:v>2012</c:v>
                </c:pt>
                <c:pt idx="1190">
                  <c:v>2012</c:v>
                </c:pt>
                <c:pt idx="1191">
                  <c:v>2012</c:v>
                </c:pt>
                <c:pt idx="1192">
                  <c:v>2012</c:v>
                </c:pt>
                <c:pt idx="1193">
                  <c:v>2012</c:v>
                </c:pt>
                <c:pt idx="1194">
                  <c:v>2012</c:v>
                </c:pt>
                <c:pt idx="1195">
                  <c:v>2012</c:v>
                </c:pt>
                <c:pt idx="1196">
                  <c:v>2012</c:v>
                </c:pt>
                <c:pt idx="1197">
                  <c:v>2012</c:v>
                </c:pt>
                <c:pt idx="1198">
                  <c:v>2012</c:v>
                </c:pt>
                <c:pt idx="1199">
                  <c:v>2012</c:v>
                </c:pt>
                <c:pt idx="1200">
                  <c:v>2012</c:v>
                </c:pt>
                <c:pt idx="1201">
                  <c:v>2012</c:v>
                </c:pt>
                <c:pt idx="1202">
                  <c:v>2012</c:v>
                </c:pt>
                <c:pt idx="1203">
                  <c:v>2012</c:v>
                </c:pt>
                <c:pt idx="1204">
                  <c:v>2012</c:v>
                </c:pt>
                <c:pt idx="1205">
                  <c:v>2012</c:v>
                </c:pt>
                <c:pt idx="1206">
                  <c:v>2012</c:v>
                </c:pt>
                <c:pt idx="1207">
                  <c:v>2012</c:v>
                </c:pt>
                <c:pt idx="1208">
                  <c:v>2012</c:v>
                </c:pt>
                <c:pt idx="1209">
                  <c:v>2012</c:v>
                </c:pt>
                <c:pt idx="1210">
                  <c:v>2012</c:v>
                </c:pt>
                <c:pt idx="1211">
                  <c:v>2012</c:v>
                </c:pt>
                <c:pt idx="1212">
                  <c:v>2012</c:v>
                </c:pt>
                <c:pt idx="1213">
                  <c:v>2012</c:v>
                </c:pt>
                <c:pt idx="1214">
                  <c:v>2012</c:v>
                </c:pt>
                <c:pt idx="1215">
                  <c:v>2012</c:v>
                </c:pt>
                <c:pt idx="1216">
                  <c:v>2012</c:v>
                </c:pt>
                <c:pt idx="1217">
                  <c:v>2012</c:v>
                </c:pt>
                <c:pt idx="1218">
                  <c:v>2012</c:v>
                </c:pt>
                <c:pt idx="1219">
                  <c:v>2012</c:v>
                </c:pt>
                <c:pt idx="1220">
                  <c:v>2012</c:v>
                </c:pt>
                <c:pt idx="1221">
                  <c:v>2012</c:v>
                </c:pt>
                <c:pt idx="1222">
                  <c:v>2012</c:v>
                </c:pt>
                <c:pt idx="1223">
                  <c:v>2012</c:v>
                </c:pt>
                <c:pt idx="1224">
                  <c:v>2012</c:v>
                </c:pt>
                <c:pt idx="1225">
                  <c:v>2012</c:v>
                </c:pt>
                <c:pt idx="1226">
                  <c:v>2012</c:v>
                </c:pt>
                <c:pt idx="1227">
                  <c:v>2012</c:v>
                </c:pt>
                <c:pt idx="1228">
                  <c:v>2012</c:v>
                </c:pt>
                <c:pt idx="1229">
                  <c:v>2012</c:v>
                </c:pt>
                <c:pt idx="1230">
                  <c:v>2012</c:v>
                </c:pt>
                <c:pt idx="1231">
                  <c:v>2012</c:v>
                </c:pt>
                <c:pt idx="1232">
                  <c:v>2012</c:v>
                </c:pt>
                <c:pt idx="1233">
                  <c:v>2012</c:v>
                </c:pt>
                <c:pt idx="1234">
                  <c:v>2012</c:v>
                </c:pt>
                <c:pt idx="1235">
                  <c:v>2012</c:v>
                </c:pt>
                <c:pt idx="1236">
                  <c:v>2012</c:v>
                </c:pt>
                <c:pt idx="1237">
                  <c:v>2012</c:v>
                </c:pt>
                <c:pt idx="1238">
                  <c:v>2012</c:v>
                </c:pt>
                <c:pt idx="1239">
                  <c:v>2012</c:v>
                </c:pt>
                <c:pt idx="1240">
                  <c:v>2012</c:v>
                </c:pt>
                <c:pt idx="1241">
                  <c:v>2012</c:v>
                </c:pt>
                <c:pt idx="1242">
                  <c:v>2012</c:v>
                </c:pt>
                <c:pt idx="1243">
                  <c:v>2012</c:v>
                </c:pt>
                <c:pt idx="1244">
                  <c:v>2012</c:v>
                </c:pt>
                <c:pt idx="1245">
                  <c:v>2012</c:v>
                </c:pt>
                <c:pt idx="1246">
                  <c:v>2012</c:v>
                </c:pt>
                <c:pt idx="1247">
                  <c:v>2012</c:v>
                </c:pt>
                <c:pt idx="1248">
                  <c:v>2012</c:v>
                </c:pt>
                <c:pt idx="1249">
                  <c:v>2012</c:v>
                </c:pt>
                <c:pt idx="1250">
                  <c:v>2012</c:v>
                </c:pt>
                <c:pt idx="1251">
                  <c:v>2012</c:v>
                </c:pt>
                <c:pt idx="1252">
                  <c:v>2012</c:v>
                </c:pt>
                <c:pt idx="1253">
                  <c:v>2012</c:v>
                </c:pt>
                <c:pt idx="1254">
                  <c:v>2012</c:v>
                </c:pt>
                <c:pt idx="1255">
                  <c:v>2012</c:v>
                </c:pt>
                <c:pt idx="1256">
                  <c:v>2012</c:v>
                </c:pt>
                <c:pt idx="1257">
                  <c:v>2012</c:v>
                </c:pt>
                <c:pt idx="1258">
                  <c:v>2012</c:v>
                </c:pt>
                <c:pt idx="1259">
                  <c:v>2012</c:v>
                </c:pt>
                <c:pt idx="1260">
                  <c:v>2013</c:v>
                </c:pt>
                <c:pt idx="1261">
                  <c:v>2013</c:v>
                </c:pt>
                <c:pt idx="1262">
                  <c:v>2013</c:v>
                </c:pt>
                <c:pt idx="1263">
                  <c:v>2013</c:v>
                </c:pt>
                <c:pt idx="1264">
                  <c:v>2013</c:v>
                </c:pt>
                <c:pt idx="1265">
                  <c:v>2013</c:v>
                </c:pt>
                <c:pt idx="1266">
                  <c:v>2013</c:v>
                </c:pt>
                <c:pt idx="1267">
                  <c:v>2013</c:v>
                </c:pt>
                <c:pt idx="1268">
                  <c:v>2013</c:v>
                </c:pt>
                <c:pt idx="1269">
                  <c:v>2013</c:v>
                </c:pt>
                <c:pt idx="1270">
                  <c:v>2013</c:v>
                </c:pt>
                <c:pt idx="1271">
                  <c:v>2013</c:v>
                </c:pt>
                <c:pt idx="1272">
                  <c:v>2013</c:v>
                </c:pt>
                <c:pt idx="1273">
                  <c:v>2013</c:v>
                </c:pt>
                <c:pt idx="1274">
                  <c:v>2013</c:v>
                </c:pt>
                <c:pt idx="1275">
                  <c:v>2013</c:v>
                </c:pt>
                <c:pt idx="1276">
                  <c:v>2013</c:v>
                </c:pt>
                <c:pt idx="1277">
                  <c:v>2013</c:v>
                </c:pt>
                <c:pt idx="1278">
                  <c:v>2013</c:v>
                </c:pt>
                <c:pt idx="1279">
                  <c:v>2013</c:v>
                </c:pt>
                <c:pt idx="1280">
                  <c:v>2013</c:v>
                </c:pt>
                <c:pt idx="1281">
                  <c:v>2013</c:v>
                </c:pt>
                <c:pt idx="1282">
                  <c:v>2013</c:v>
                </c:pt>
                <c:pt idx="1283">
                  <c:v>2013</c:v>
                </c:pt>
                <c:pt idx="1284">
                  <c:v>2013</c:v>
                </c:pt>
                <c:pt idx="1285">
                  <c:v>2013</c:v>
                </c:pt>
                <c:pt idx="1286">
                  <c:v>2013</c:v>
                </c:pt>
                <c:pt idx="1287">
                  <c:v>2013</c:v>
                </c:pt>
                <c:pt idx="1288">
                  <c:v>2013</c:v>
                </c:pt>
                <c:pt idx="1289">
                  <c:v>2013</c:v>
                </c:pt>
                <c:pt idx="1290">
                  <c:v>2013</c:v>
                </c:pt>
                <c:pt idx="1291">
                  <c:v>2013</c:v>
                </c:pt>
                <c:pt idx="1292">
                  <c:v>2013</c:v>
                </c:pt>
                <c:pt idx="1293">
                  <c:v>2013</c:v>
                </c:pt>
                <c:pt idx="1294">
                  <c:v>2013</c:v>
                </c:pt>
                <c:pt idx="1295">
                  <c:v>2013</c:v>
                </c:pt>
                <c:pt idx="1296">
                  <c:v>2013</c:v>
                </c:pt>
                <c:pt idx="1297">
                  <c:v>2013</c:v>
                </c:pt>
                <c:pt idx="1298">
                  <c:v>2013</c:v>
                </c:pt>
                <c:pt idx="1299">
                  <c:v>2013</c:v>
                </c:pt>
                <c:pt idx="1300">
                  <c:v>2013</c:v>
                </c:pt>
                <c:pt idx="1301">
                  <c:v>2013</c:v>
                </c:pt>
                <c:pt idx="1302">
                  <c:v>2013</c:v>
                </c:pt>
                <c:pt idx="1303">
                  <c:v>2013</c:v>
                </c:pt>
                <c:pt idx="1304">
                  <c:v>2013</c:v>
                </c:pt>
                <c:pt idx="1305">
                  <c:v>2013</c:v>
                </c:pt>
                <c:pt idx="1306">
                  <c:v>2013</c:v>
                </c:pt>
                <c:pt idx="1307">
                  <c:v>2013</c:v>
                </c:pt>
                <c:pt idx="1308">
                  <c:v>2013</c:v>
                </c:pt>
                <c:pt idx="1309">
                  <c:v>2013</c:v>
                </c:pt>
                <c:pt idx="1310">
                  <c:v>2013</c:v>
                </c:pt>
                <c:pt idx="1311">
                  <c:v>2013</c:v>
                </c:pt>
                <c:pt idx="1312">
                  <c:v>2013</c:v>
                </c:pt>
                <c:pt idx="1313">
                  <c:v>2013</c:v>
                </c:pt>
                <c:pt idx="1314">
                  <c:v>2013</c:v>
                </c:pt>
                <c:pt idx="1315">
                  <c:v>2013</c:v>
                </c:pt>
                <c:pt idx="1316">
                  <c:v>2013</c:v>
                </c:pt>
                <c:pt idx="1317">
                  <c:v>2013</c:v>
                </c:pt>
                <c:pt idx="1318">
                  <c:v>2013</c:v>
                </c:pt>
                <c:pt idx="1319">
                  <c:v>2013</c:v>
                </c:pt>
                <c:pt idx="1320">
                  <c:v>2013</c:v>
                </c:pt>
                <c:pt idx="1321">
                  <c:v>2013</c:v>
                </c:pt>
                <c:pt idx="1322">
                  <c:v>2013</c:v>
                </c:pt>
                <c:pt idx="1323">
                  <c:v>2013</c:v>
                </c:pt>
                <c:pt idx="1324">
                  <c:v>2013</c:v>
                </c:pt>
                <c:pt idx="1325">
                  <c:v>2013</c:v>
                </c:pt>
                <c:pt idx="1326">
                  <c:v>2013</c:v>
                </c:pt>
                <c:pt idx="1327">
                  <c:v>2013</c:v>
                </c:pt>
                <c:pt idx="1328">
                  <c:v>2013</c:v>
                </c:pt>
                <c:pt idx="1329">
                  <c:v>2013</c:v>
                </c:pt>
                <c:pt idx="1330">
                  <c:v>2013</c:v>
                </c:pt>
                <c:pt idx="1331">
                  <c:v>2013</c:v>
                </c:pt>
                <c:pt idx="1332">
                  <c:v>2013</c:v>
                </c:pt>
                <c:pt idx="1333">
                  <c:v>2013</c:v>
                </c:pt>
                <c:pt idx="1334">
                  <c:v>2013</c:v>
                </c:pt>
                <c:pt idx="1335">
                  <c:v>2013</c:v>
                </c:pt>
                <c:pt idx="1336">
                  <c:v>2013</c:v>
                </c:pt>
                <c:pt idx="1337">
                  <c:v>2013</c:v>
                </c:pt>
                <c:pt idx="1338">
                  <c:v>2013</c:v>
                </c:pt>
                <c:pt idx="1339">
                  <c:v>2013</c:v>
                </c:pt>
                <c:pt idx="1340">
                  <c:v>2013</c:v>
                </c:pt>
                <c:pt idx="1341">
                  <c:v>2013</c:v>
                </c:pt>
                <c:pt idx="1342">
                  <c:v>2013</c:v>
                </c:pt>
                <c:pt idx="1343">
                  <c:v>2013</c:v>
                </c:pt>
                <c:pt idx="1344">
                  <c:v>2013</c:v>
                </c:pt>
                <c:pt idx="1345">
                  <c:v>2013</c:v>
                </c:pt>
                <c:pt idx="1346">
                  <c:v>2013</c:v>
                </c:pt>
                <c:pt idx="1347">
                  <c:v>2013</c:v>
                </c:pt>
                <c:pt idx="1348">
                  <c:v>2013</c:v>
                </c:pt>
                <c:pt idx="1349">
                  <c:v>2013</c:v>
                </c:pt>
                <c:pt idx="1350">
                  <c:v>2013</c:v>
                </c:pt>
                <c:pt idx="1351">
                  <c:v>2013</c:v>
                </c:pt>
                <c:pt idx="1352">
                  <c:v>2013</c:v>
                </c:pt>
                <c:pt idx="1353">
                  <c:v>2013</c:v>
                </c:pt>
                <c:pt idx="1354">
                  <c:v>2013</c:v>
                </c:pt>
                <c:pt idx="1355">
                  <c:v>2013</c:v>
                </c:pt>
                <c:pt idx="1356">
                  <c:v>2013</c:v>
                </c:pt>
                <c:pt idx="1357">
                  <c:v>2013</c:v>
                </c:pt>
                <c:pt idx="1358">
                  <c:v>2013</c:v>
                </c:pt>
                <c:pt idx="1359">
                  <c:v>2013</c:v>
                </c:pt>
                <c:pt idx="1360">
                  <c:v>2013</c:v>
                </c:pt>
                <c:pt idx="1361">
                  <c:v>2013</c:v>
                </c:pt>
                <c:pt idx="1362">
                  <c:v>2013</c:v>
                </c:pt>
                <c:pt idx="1363">
                  <c:v>2013</c:v>
                </c:pt>
                <c:pt idx="1364">
                  <c:v>2013</c:v>
                </c:pt>
                <c:pt idx="1365">
                  <c:v>2013</c:v>
                </c:pt>
                <c:pt idx="1366">
                  <c:v>2013</c:v>
                </c:pt>
                <c:pt idx="1367">
                  <c:v>2013</c:v>
                </c:pt>
                <c:pt idx="1368">
                  <c:v>2013</c:v>
                </c:pt>
                <c:pt idx="1369">
                  <c:v>2013</c:v>
                </c:pt>
                <c:pt idx="1370">
                  <c:v>2013</c:v>
                </c:pt>
                <c:pt idx="1371">
                  <c:v>2013</c:v>
                </c:pt>
                <c:pt idx="1372">
                  <c:v>2013</c:v>
                </c:pt>
                <c:pt idx="1373">
                  <c:v>2013</c:v>
                </c:pt>
                <c:pt idx="1374">
                  <c:v>2013</c:v>
                </c:pt>
                <c:pt idx="1375">
                  <c:v>2013</c:v>
                </c:pt>
                <c:pt idx="1376">
                  <c:v>2013</c:v>
                </c:pt>
                <c:pt idx="1377">
                  <c:v>2013</c:v>
                </c:pt>
                <c:pt idx="1378">
                  <c:v>2013</c:v>
                </c:pt>
                <c:pt idx="1379">
                  <c:v>2013</c:v>
                </c:pt>
                <c:pt idx="1380">
                  <c:v>2013</c:v>
                </c:pt>
                <c:pt idx="1381">
                  <c:v>2013</c:v>
                </c:pt>
                <c:pt idx="1382">
                  <c:v>2013</c:v>
                </c:pt>
                <c:pt idx="1383">
                  <c:v>2013</c:v>
                </c:pt>
                <c:pt idx="1384">
                  <c:v>2013</c:v>
                </c:pt>
                <c:pt idx="1385">
                  <c:v>2013</c:v>
                </c:pt>
                <c:pt idx="1386">
                  <c:v>2013</c:v>
                </c:pt>
                <c:pt idx="1387">
                  <c:v>2013</c:v>
                </c:pt>
                <c:pt idx="1388">
                  <c:v>2013</c:v>
                </c:pt>
                <c:pt idx="1389">
                  <c:v>2013</c:v>
                </c:pt>
                <c:pt idx="1390">
                  <c:v>2013</c:v>
                </c:pt>
                <c:pt idx="1391">
                  <c:v>2013</c:v>
                </c:pt>
                <c:pt idx="1392">
                  <c:v>2013</c:v>
                </c:pt>
                <c:pt idx="1393">
                  <c:v>2013</c:v>
                </c:pt>
                <c:pt idx="1394">
                  <c:v>2013</c:v>
                </c:pt>
                <c:pt idx="1395">
                  <c:v>2013</c:v>
                </c:pt>
                <c:pt idx="1396">
                  <c:v>2013</c:v>
                </c:pt>
                <c:pt idx="1397">
                  <c:v>2013</c:v>
                </c:pt>
                <c:pt idx="1398">
                  <c:v>2013</c:v>
                </c:pt>
                <c:pt idx="1399">
                  <c:v>2013</c:v>
                </c:pt>
                <c:pt idx="1400">
                  <c:v>2013</c:v>
                </c:pt>
                <c:pt idx="1401">
                  <c:v>2013</c:v>
                </c:pt>
                <c:pt idx="1402">
                  <c:v>2013</c:v>
                </c:pt>
                <c:pt idx="1403">
                  <c:v>2013</c:v>
                </c:pt>
                <c:pt idx="1404">
                  <c:v>2013</c:v>
                </c:pt>
                <c:pt idx="1405">
                  <c:v>2013</c:v>
                </c:pt>
                <c:pt idx="1406">
                  <c:v>2013</c:v>
                </c:pt>
                <c:pt idx="1407">
                  <c:v>2013</c:v>
                </c:pt>
                <c:pt idx="1408">
                  <c:v>2013</c:v>
                </c:pt>
                <c:pt idx="1409">
                  <c:v>2013</c:v>
                </c:pt>
                <c:pt idx="1410">
                  <c:v>2013</c:v>
                </c:pt>
                <c:pt idx="1411">
                  <c:v>2013</c:v>
                </c:pt>
                <c:pt idx="1412">
                  <c:v>2013</c:v>
                </c:pt>
                <c:pt idx="1413">
                  <c:v>2013</c:v>
                </c:pt>
                <c:pt idx="1414">
                  <c:v>2013</c:v>
                </c:pt>
                <c:pt idx="1415">
                  <c:v>2013</c:v>
                </c:pt>
                <c:pt idx="1416">
                  <c:v>2013</c:v>
                </c:pt>
                <c:pt idx="1417">
                  <c:v>2013</c:v>
                </c:pt>
                <c:pt idx="1418">
                  <c:v>2013</c:v>
                </c:pt>
                <c:pt idx="1419">
                  <c:v>2013</c:v>
                </c:pt>
                <c:pt idx="1420">
                  <c:v>2013</c:v>
                </c:pt>
                <c:pt idx="1421">
                  <c:v>2013</c:v>
                </c:pt>
                <c:pt idx="1422">
                  <c:v>2013</c:v>
                </c:pt>
                <c:pt idx="1423">
                  <c:v>2013</c:v>
                </c:pt>
                <c:pt idx="1424">
                  <c:v>2013</c:v>
                </c:pt>
                <c:pt idx="1425">
                  <c:v>2013</c:v>
                </c:pt>
                <c:pt idx="1426">
                  <c:v>2013</c:v>
                </c:pt>
                <c:pt idx="1427">
                  <c:v>2013</c:v>
                </c:pt>
                <c:pt idx="1428">
                  <c:v>2013</c:v>
                </c:pt>
                <c:pt idx="1429">
                  <c:v>2013</c:v>
                </c:pt>
                <c:pt idx="1430">
                  <c:v>2013</c:v>
                </c:pt>
                <c:pt idx="1431">
                  <c:v>2013</c:v>
                </c:pt>
                <c:pt idx="1432">
                  <c:v>2013</c:v>
                </c:pt>
                <c:pt idx="1433">
                  <c:v>2013</c:v>
                </c:pt>
                <c:pt idx="1434">
                  <c:v>2013</c:v>
                </c:pt>
                <c:pt idx="1435">
                  <c:v>2013</c:v>
                </c:pt>
                <c:pt idx="1436">
                  <c:v>2013</c:v>
                </c:pt>
                <c:pt idx="1437">
                  <c:v>2013</c:v>
                </c:pt>
                <c:pt idx="1438">
                  <c:v>2013</c:v>
                </c:pt>
                <c:pt idx="1439">
                  <c:v>2013</c:v>
                </c:pt>
                <c:pt idx="1440">
                  <c:v>2013</c:v>
                </c:pt>
                <c:pt idx="1441">
                  <c:v>2013</c:v>
                </c:pt>
                <c:pt idx="1442">
                  <c:v>2013</c:v>
                </c:pt>
                <c:pt idx="1443">
                  <c:v>2013</c:v>
                </c:pt>
                <c:pt idx="1444">
                  <c:v>2013</c:v>
                </c:pt>
                <c:pt idx="1445">
                  <c:v>2013</c:v>
                </c:pt>
                <c:pt idx="1446">
                  <c:v>2013</c:v>
                </c:pt>
                <c:pt idx="1447">
                  <c:v>2013</c:v>
                </c:pt>
                <c:pt idx="1448">
                  <c:v>2013</c:v>
                </c:pt>
                <c:pt idx="1449">
                  <c:v>2013</c:v>
                </c:pt>
                <c:pt idx="1450">
                  <c:v>2013</c:v>
                </c:pt>
                <c:pt idx="1451">
                  <c:v>2013</c:v>
                </c:pt>
                <c:pt idx="1452">
                  <c:v>2013</c:v>
                </c:pt>
                <c:pt idx="1453">
                  <c:v>2013</c:v>
                </c:pt>
                <c:pt idx="1454">
                  <c:v>2013</c:v>
                </c:pt>
                <c:pt idx="1455">
                  <c:v>2013</c:v>
                </c:pt>
                <c:pt idx="1456">
                  <c:v>2013</c:v>
                </c:pt>
                <c:pt idx="1457">
                  <c:v>2013</c:v>
                </c:pt>
                <c:pt idx="1458">
                  <c:v>2013</c:v>
                </c:pt>
                <c:pt idx="1459">
                  <c:v>2013</c:v>
                </c:pt>
                <c:pt idx="1460">
                  <c:v>2013</c:v>
                </c:pt>
                <c:pt idx="1461">
                  <c:v>2013</c:v>
                </c:pt>
                <c:pt idx="1462">
                  <c:v>2013</c:v>
                </c:pt>
                <c:pt idx="1463">
                  <c:v>2013</c:v>
                </c:pt>
                <c:pt idx="1464">
                  <c:v>2013</c:v>
                </c:pt>
                <c:pt idx="1465">
                  <c:v>2013</c:v>
                </c:pt>
                <c:pt idx="1466">
                  <c:v>2013</c:v>
                </c:pt>
                <c:pt idx="1467">
                  <c:v>2013</c:v>
                </c:pt>
                <c:pt idx="1468">
                  <c:v>2013</c:v>
                </c:pt>
                <c:pt idx="1469">
                  <c:v>2013</c:v>
                </c:pt>
                <c:pt idx="1470">
                  <c:v>2013</c:v>
                </c:pt>
                <c:pt idx="1471">
                  <c:v>2013</c:v>
                </c:pt>
                <c:pt idx="1472">
                  <c:v>2013</c:v>
                </c:pt>
                <c:pt idx="1473">
                  <c:v>2013</c:v>
                </c:pt>
                <c:pt idx="1474">
                  <c:v>2013</c:v>
                </c:pt>
                <c:pt idx="1475">
                  <c:v>2013</c:v>
                </c:pt>
                <c:pt idx="1476">
                  <c:v>2013</c:v>
                </c:pt>
                <c:pt idx="1477">
                  <c:v>2013</c:v>
                </c:pt>
                <c:pt idx="1478">
                  <c:v>2013</c:v>
                </c:pt>
                <c:pt idx="1479">
                  <c:v>2013</c:v>
                </c:pt>
                <c:pt idx="1480">
                  <c:v>2013</c:v>
                </c:pt>
                <c:pt idx="1481">
                  <c:v>2013</c:v>
                </c:pt>
                <c:pt idx="1482">
                  <c:v>2013</c:v>
                </c:pt>
                <c:pt idx="1483">
                  <c:v>2013</c:v>
                </c:pt>
                <c:pt idx="1484">
                  <c:v>2013</c:v>
                </c:pt>
                <c:pt idx="1485">
                  <c:v>2013</c:v>
                </c:pt>
                <c:pt idx="1486">
                  <c:v>2013</c:v>
                </c:pt>
                <c:pt idx="1487">
                  <c:v>2013</c:v>
                </c:pt>
                <c:pt idx="1488">
                  <c:v>2013</c:v>
                </c:pt>
                <c:pt idx="1489">
                  <c:v>2013</c:v>
                </c:pt>
                <c:pt idx="1490">
                  <c:v>2013</c:v>
                </c:pt>
                <c:pt idx="1491">
                  <c:v>2013</c:v>
                </c:pt>
                <c:pt idx="1492">
                  <c:v>2013</c:v>
                </c:pt>
                <c:pt idx="1493">
                  <c:v>2013</c:v>
                </c:pt>
                <c:pt idx="1494">
                  <c:v>2013</c:v>
                </c:pt>
                <c:pt idx="1495">
                  <c:v>2013</c:v>
                </c:pt>
                <c:pt idx="1496">
                  <c:v>2013</c:v>
                </c:pt>
                <c:pt idx="1497">
                  <c:v>2013</c:v>
                </c:pt>
                <c:pt idx="1498">
                  <c:v>2013</c:v>
                </c:pt>
                <c:pt idx="1499">
                  <c:v>2013</c:v>
                </c:pt>
                <c:pt idx="1500">
                  <c:v>2013</c:v>
                </c:pt>
                <c:pt idx="1501">
                  <c:v>2013</c:v>
                </c:pt>
                <c:pt idx="1502">
                  <c:v>2013</c:v>
                </c:pt>
                <c:pt idx="1503">
                  <c:v>2013</c:v>
                </c:pt>
                <c:pt idx="1504">
                  <c:v>2013</c:v>
                </c:pt>
                <c:pt idx="1505">
                  <c:v>2013</c:v>
                </c:pt>
                <c:pt idx="1506">
                  <c:v>2013</c:v>
                </c:pt>
                <c:pt idx="1507">
                  <c:v>2013</c:v>
                </c:pt>
                <c:pt idx="1508">
                  <c:v>2013</c:v>
                </c:pt>
                <c:pt idx="1509">
                  <c:v>2013</c:v>
                </c:pt>
                <c:pt idx="1510">
                  <c:v>2013</c:v>
                </c:pt>
                <c:pt idx="1511">
                  <c:v>2013</c:v>
                </c:pt>
                <c:pt idx="1512">
                  <c:v>2014</c:v>
                </c:pt>
                <c:pt idx="1513">
                  <c:v>2014</c:v>
                </c:pt>
                <c:pt idx="1514">
                  <c:v>2014</c:v>
                </c:pt>
                <c:pt idx="1515">
                  <c:v>2014</c:v>
                </c:pt>
                <c:pt idx="1516">
                  <c:v>2014</c:v>
                </c:pt>
                <c:pt idx="1517">
                  <c:v>2014</c:v>
                </c:pt>
                <c:pt idx="1518">
                  <c:v>2014</c:v>
                </c:pt>
                <c:pt idx="1519">
                  <c:v>2014</c:v>
                </c:pt>
                <c:pt idx="1520">
                  <c:v>2014</c:v>
                </c:pt>
                <c:pt idx="1521">
                  <c:v>2014</c:v>
                </c:pt>
                <c:pt idx="1522">
                  <c:v>2014</c:v>
                </c:pt>
                <c:pt idx="1523">
                  <c:v>2014</c:v>
                </c:pt>
                <c:pt idx="1524">
                  <c:v>2014</c:v>
                </c:pt>
                <c:pt idx="1525">
                  <c:v>2014</c:v>
                </c:pt>
                <c:pt idx="1526">
                  <c:v>2014</c:v>
                </c:pt>
                <c:pt idx="1527">
                  <c:v>2014</c:v>
                </c:pt>
                <c:pt idx="1528">
                  <c:v>2014</c:v>
                </c:pt>
                <c:pt idx="1529">
                  <c:v>2014</c:v>
                </c:pt>
                <c:pt idx="1530">
                  <c:v>2014</c:v>
                </c:pt>
                <c:pt idx="1531">
                  <c:v>2014</c:v>
                </c:pt>
                <c:pt idx="1532">
                  <c:v>2014</c:v>
                </c:pt>
                <c:pt idx="1533">
                  <c:v>2014</c:v>
                </c:pt>
                <c:pt idx="1534">
                  <c:v>2014</c:v>
                </c:pt>
                <c:pt idx="1535">
                  <c:v>2014</c:v>
                </c:pt>
                <c:pt idx="1536">
                  <c:v>2014</c:v>
                </c:pt>
                <c:pt idx="1537">
                  <c:v>2014</c:v>
                </c:pt>
                <c:pt idx="1538">
                  <c:v>2014</c:v>
                </c:pt>
                <c:pt idx="1539">
                  <c:v>2014</c:v>
                </c:pt>
                <c:pt idx="1540">
                  <c:v>2014</c:v>
                </c:pt>
                <c:pt idx="1541">
                  <c:v>2014</c:v>
                </c:pt>
                <c:pt idx="1542">
                  <c:v>2014</c:v>
                </c:pt>
                <c:pt idx="1543">
                  <c:v>2014</c:v>
                </c:pt>
                <c:pt idx="1544">
                  <c:v>2014</c:v>
                </c:pt>
                <c:pt idx="1545">
                  <c:v>2014</c:v>
                </c:pt>
                <c:pt idx="1546">
                  <c:v>2014</c:v>
                </c:pt>
                <c:pt idx="1547">
                  <c:v>2014</c:v>
                </c:pt>
                <c:pt idx="1548">
                  <c:v>2014</c:v>
                </c:pt>
                <c:pt idx="1549">
                  <c:v>2014</c:v>
                </c:pt>
                <c:pt idx="1550">
                  <c:v>2014</c:v>
                </c:pt>
                <c:pt idx="1551">
                  <c:v>2014</c:v>
                </c:pt>
                <c:pt idx="1552">
                  <c:v>2014</c:v>
                </c:pt>
                <c:pt idx="1553">
                  <c:v>2014</c:v>
                </c:pt>
                <c:pt idx="1554">
                  <c:v>2014</c:v>
                </c:pt>
                <c:pt idx="1555">
                  <c:v>2014</c:v>
                </c:pt>
                <c:pt idx="1556">
                  <c:v>2014</c:v>
                </c:pt>
                <c:pt idx="1557">
                  <c:v>2014</c:v>
                </c:pt>
                <c:pt idx="1558">
                  <c:v>2014</c:v>
                </c:pt>
                <c:pt idx="1559">
                  <c:v>2014</c:v>
                </c:pt>
                <c:pt idx="1560">
                  <c:v>2014</c:v>
                </c:pt>
                <c:pt idx="1561">
                  <c:v>2014</c:v>
                </c:pt>
                <c:pt idx="1562">
                  <c:v>2014</c:v>
                </c:pt>
                <c:pt idx="1563">
                  <c:v>2014</c:v>
                </c:pt>
                <c:pt idx="1564">
                  <c:v>2014</c:v>
                </c:pt>
                <c:pt idx="1565">
                  <c:v>2014</c:v>
                </c:pt>
                <c:pt idx="1566">
                  <c:v>2014</c:v>
                </c:pt>
                <c:pt idx="1567">
                  <c:v>2014</c:v>
                </c:pt>
                <c:pt idx="1568">
                  <c:v>2014</c:v>
                </c:pt>
                <c:pt idx="1569">
                  <c:v>2014</c:v>
                </c:pt>
                <c:pt idx="1570">
                  <c:v>2014</c:v>
                </c:pt>
                <c:pt idx="1571">
                  <c:v>2014</c:v>
                </c:pt>
                <c:pt idx="1572">
                  <c:v>2014</c:v>
                </c:pt>
                <c:pt idx="1573">
                  <c:v>2014</c:v>
                </c:pt>
                <c:pt idx="1574">
                  <c:v>2014</c:v>
                </c:pt>
                <c:pt idx="1575">
                  <c:v>2014</c:v>
                </c:pt>
                <c:pt idx="1576">
                  <c:v>2014</c:v>
                </c:pt>
                <c:pt idx="1577">
                  <c:v>2014</c:v>
                </c:pt>
                <c:pt idx="1578">
                  <c:v>2014</c:v>
                </c:pt>
                <c:pt idx="1579">
                  <c:v>2014</c:v>
                </c:pt>
                <c:pt idx="1580">
                  <c:v>2014</c:v>
                </c:pt>
                <c:pt idx="1581">
                  <c:v>2014</c:v>
                </c:pt>
                <c:pt idx="1582">
                  <c:v>2014</c:v>
                </c:pt>
                <c:pt idx="1583">
                  <c:v>2014</c:v>
                </c:pt>
                <c:pt idx="1584">
                  <c:v>2014</c:v>
                </c:pt>
                <c:pt idx="1585">
                  <c:v>2014</c:v>
                </c:pt>
                <c:pt idx="1586">
                  <c:v>2014</c:v>
                </c:pt>
                <c:pt idx="1587">
                  <c:v>2014</c:v>
                </c:pt>
                <c:pt idx="1588">
                  <c:v>2014</c:v>
                </c:pt>
                <c:pt idx="1589">
                  <c:v>2014</c:v>
                </c:pt>
                <c:pt idx="1590">
                  <c:v>2014</c:v>
                </c:pt>
                <c:pt idx="1591">
                  <c:v>2014</c:v>
                </c:pt>
                <c:pt idx="1592">
                  <c:v>2014</c:v>
                </c:pt>
                <c:pt idx="1593">
                  <c:v>2014</c:v>
                </c:pt>
                <c:pt idx="1594">
                  <c:v>2014</c:v>
                </c:pt>
                <c:pt idx="1595">
                  <c:v>2014</c:v>
                </c:pt>
                <c:pt idx="1596">
                  <c:v>2014</c:v>
                </c:pt>
                <c:pt idx="1597">
                  <c:v>2014</c:v>
                </c:pt>
                <c:pt idx="1598">
                  <c:v>2014</c:v>
                </c:pt>
                <c:pt idx="1599">
                  <c:v>2014</c:v>
                </c:pt>
                <c:pt idx="1600">
                  <c:v>2014</c:v>
                </c:pt>
                <c:pt idx="1601">
                  <c:v>2014</c:v>
                </c:pt>
                <c:pt idx="1602">
                  <c:v>2014</c:v>
                </c:pt>
                <c:pt idx="1603">
                  <c:v>2014</c:v>
                </c:pt>
                <c:pt idx="1604">
                  <c:v>2014</c:v>
                </c:pt>
                <c:pt idx="1605">
                  <c:v>2014</c:v>
                </c:pt>
                <c:pt idx="1606">
                  <c:v>2014</c:v>
                </c:pt>
                <c:pt idx="1607">
                  <c:v>2014</c:v>
                </c:pt>
                <c:pt idx="1608">
                  <c:v>2014</c:v>
                </c:pt>
                <c:pt idx="1609">
                  <c:v>2014</c:v>
                </c:pt>
                <c:pt idx="1610">
                  <c:v>2014</c:v>
                </c:pt>
                <c:pt idx="1611">
                  <c:v>2014</c:v>
                </c:pt>
                <c:pt idx="1612">
                  <c:v>2014</c:v>
                </c:pt>
                <c:pt idx="1613">
                  <c:v>2014</c:v>
                </c:pt>
                <c:pt idx="1614">
                  <c:v>2014</c:v>
                </c:pt>
                <c:pt idx="1615">
                  <c:v>2014</c:v>
                </c:pt>
                <c:pt idx="1616">
                  <c:v>2014</c:v>
                </c:pt>
                <c:pt idx="1617">
                  <c:v>2014</c:v>
                </c:pt>
                <c:pt idx="1618">
                  <c:v>2014</c:v>
                </c:pt>
                <c:pt idx="1619">
                  <c:v>2014</c:v>
                </c:pt>
                <c:pt idx="1620">
                  <c:v>2014</c:v>
                </c:pt>
                <c:pt idx="1621">
                  <c:v>2014</c:v>
                </c:pt>
                <c:pt idx="1622">
                  <c:v>2014</c:v>
                </c:pt>
                <c:pt idx="1623">
                  <c:v>2014</c:v>
                </c:pt>
                <c:pt idx="1624">
                  <c:v>2014</c:v>
                </c:pt>
                <c:pt idx="1625">
                  <c:v>2014</c:v>
                </c:pt>
                <c:pt idx="1626">
                  <c:v>2014</c:v>
                </c:pt>
                <c:pt idx="1627">
                  <c:v>2014</c:v>
                </c:pt>
                <c:pt idx="1628">
                  <c:v>2014</c:v>
                </c:pt>
                <c:pt idx="1629">
                  <c:v>2014</c:v>
                </c:pt>
                <c:pt idx="1630">
                  <c:v>2014</c:v>
                </c:pt>
                <c:pt idx="1631">
                  <c:v>2014</c:v>
                </c:pt>
                <c:pt idx="1632">
                  <c:v>2014</c:v>
                </c:pt>
                <c:pt idx="1633">
                  <c:v>2014</c:v>
                </c:pt>
                <c:pt idx="1634">
                  <c:v>2014</c:v>
                </c:pt>
                <c:pt idx="1635">
                  <c:v>2014</c:v>
                </c:pt>
                <c:pt idx="1636">
                  <c:v>2014</c:v>
                </c:pt>
                <c:pt idx="1637">
                  <c:v>2014</c:v>
                </c:pt>
                <c:pt idx="1638">
                  <c:v>2014</c:v>
                </c:pt>
                <c:pt idx="1639">
                  <c:v>2014</c:v>
                </c:pt>
                <c:pt idx="1640">
                  <c:v>2014</c:v>
                </c:pt>
                <c:pt idx="1641">
                  <c:v>2014</c:v>
                </c:pt>
                <c:pt idx="1642">
                  <c:v>2014</c:v>
                </c:pt>
                <c:pt idx="1643">
                  <c:v>2014</c:v>
                </c:pt>
                <c:pt idx="1644">
                  <c:v>2014</c:v>
                </c:pt>
                <c:pt idx="1645">
                  <c:v>2014</c:v>
                </c:pt>
                <c:pt idx="1646">
                  <c:v>2014</c:v>
                </c:pt>
                <c:pt idx="1647">
                  <c:v>2014</c:v>
                </c:pt>
                <c:pt idx="1648">
                  <c:v>2014</c:v>
                </c:pt>
                <c:pt idx="1649">
                  <c:v>2014</c:v>
                </c:pt>
                <c:pt idx="1650">
                  <c:v>2014</c:v>
                </c:pt>
                <c:pt idx="1651">
                  <c:v>2014</c:v>
                </c:pt>
                <c:pt idx="1652">
                  <c:v>2014</c:v>
                </c:pt>
                <c:pt idx="1653">
                  <c:v>2014</c:v>
                </c:pt>
                <c:pt idx="1654">
                  <c:v>2014</c:v>
                </c:pt>
                <c:pt idx="1655">
                  <c:v>2014</c:v>
                </c:pt>
                <c:pt idx="1656">
                  <c:v>2014</c:v>
                </c:pt>
                <c:pt idx="1657">
                  <c:v>2014</c:v>
                </c:pt>
                <c:pt idx="1658">
                  <c:v>2014</c:v>
                </c:pt>
                <c:pt idx="1659">
                  <c:v>2014</c:v>
                </c:pt>
                <c:pt idx="1660">
                  <c:v>2014</c:v>
                </c:pt>
                <c:pt idx="1661">
                  <c:v>2014</c:v>
                </c:pt>
                <c:pt idx="1662">
                  <c:v>2014</c:v>
                </c:pt>
                <c:pt idx="1663">
                  <c:v>2014</c:v>
                </c:pt>
                <c:pt idx="1664">
                  <c:v>2014</c:v>
                </c:pt>
                <c:pt idx="1665">
                  <c:v>2014</c:v>
                </c:pt>
                <c:pt idx="1666">
                  <c:v>2014</c:v>
                </c:pt>
                <c:pt idx="1667">
                  <c:v>2014</c:v>
                </c:pt>
                <c:pt idx="1668">
                  <c:v>2014</c:v>
                </c:pt>
                <c:pt idx="1669">
                  <c:v>2014</c:v>
                </c:pt>
                <c:pt idx="1670">
                  <c:v>2014</c:v>
                </c:pt>
                <c:pt idx="1671">
                  <c:v>2014</c:v>
                </c:pt>
                <c:pt idx="1672">
                  <c:v>2014</c:v>
                </c:pt>
                <c:pt idx="1673">
                  <c:v>2014</c:v>
                </c:pt>
                <c:pt idx="1674">
                  <c:v>2014</c:v>
                </c:pt>
                <c:pt idx="1675">
                  <c:v>2014</c:v>
                </c:pt>
                <c:pt idx="1676">
                  <c:v>2014</c:v>
                </c:pt>
                <c:pt idx="1677">
                  <c:v>2014</c:v>
                </c:pt>
                <c:pt idx="1678">
                  <c:v>2014</c:v>
                </c:pt>
                <c:pt idx="1679">
                  <c:v>2014</c:v>
                </c:pt>
                <c:pt idx="1680">
                  <c:v>2014</c:v>
                </c:pt>
                <c:pt idx="1681">
                  <c:v>2014</c:v>
                </c:pt>
                <c:pt idx="1682">
                  <c:v>2014</c:v>
                </c:pt>
                <c:pt idx="1683">
                  <c:v>2014</c:v>
                </c:pt>
                <c:pt idx="1684">
                  <c:v>2014</c:v>
                </c:pt>
                <c:pt idx="1685">
                  <c:v>2014</c:v>
                </c:pt>
                <c:pt idx="1686">
                  <c:v>2014</c:v>
                </c:pt>
                <c:pt idx="1687">
                  <c:v>2014</c:v>
                </c:pt>
                <c:pt idx="1688">
                  <c:v>2014</c:v>
                </c:pt>
                <c:pt idx="1689">
                  <c:v>2014</c:v>
                </c:pt>
                <c:pt idx="1690">
                  <c:v>2014</c:v>
                </c:pt>
                <c:pt idx="1691">
                  <c:v>2014</c:v>
                </c:pt>
                <c:pt idx="1692">
                  <c:v>2014</c:v>
                </c:pt>
                <c:pt idx="1693">
                  <c:v>2014</c:v>
                </c:pt>
                <c:pt idx="1694">
                  <c:v>2014</c:v>
                </c:pt>
                <c:pt idx="1695">
                  <c:v>2014</c:v>
                </c:pt>
                <c:pt idx="1696">
                  <c:v>2014</c:v>
                </c:pt>
                <c:pt idx="1697">
                  <c:v>2014</c:v>
                </c:pt>
                <c:pt idx="1698">
                  <c:v>2014</c:v>
                </c:pt>
                <c:pt idx="1699">
                  <c:v>2014</c:v>
                </c:pt>
                <c:pt idx="1700">
                  <c:v>2014</c:v>
                </c:pt>
                <c:pt idx="1701">
                  <c:v>2014</c:v>
                </c:pt>
                <c:pt idx="1702">
                  <c:v>2014</c:v>
                </c:pt>
                <c:pt idx="1703">
                  <c:v>2014</c:v>
                </c:pt>
                <c:pt idx="1704">
                  <c:v>2014</c:v>
                </c:pt>
                <c:pt idx="1705">
                  <c:v>2014</c:v>
                </c:pt>
                <c:pt idx="1706">
                  <c:v>2014</c:v>
                </c:pt>
                <c:pt idx="1707">
                  <c:v>2014</c:v>
                </c:pt>
                <c:pt idx="1708">
                  <c:v>2014</c:v>
                </c:pt>
                <c:pt idx="1709">
                  <c:v>2014</c:v>
                </c:pt>
                <c:pt idx="1710">
                  <c:v>2014</c:v>
                </c:pt>
                <c:pt idx="1711">
                  <c:v>2014</c:v>
                </c:pt>
                <c:pt idx="1712">
                  <c:v>2014</c:v>
                </c:pt>
                <c:pt idx="1713">
                  <c:v>2014</c:v>
                </c:pt>
                <c:pt idx="1714">
                  <c:v>2014</c:v>
                </c:pt>
                <c:pt idx="1715">
                  <c:v>2014</c:v>
                </c:pt>
                <c:pt idx="1716">
                  <c:v>2014</c:v>
                </c:pt>
                <c:pt idx="1717">
                  <c:v>2014</c:v>
                </c:pt>
                <c:pt idx="1718">
                  <c:v>2014</c:v>
                </c:pt>
                <c:pt idx="1719">
                  <c:v>2014</c:v>
                </c:pt>
                <c:pt idx="1720">
                  <c:v>2014</c:v>
                </c:pt>
                <c:pt idx="1721">
                  <c:v>2014</c:v>
                </c:pt>
                <c:pt idx="1722">
                  <c:v>2014</c:v>
                </c:pt>
                <c:pt idx="1723">
                  <c:v>2014</c:v>
                </c:pt>
                <c:pt idx="1724">
                  <c:v>2014</c:v>
                </c:pt>
                <c:pt idx="1725">
                  <c:v>2014</c:v>
                </c:pt>
                <c:pt idx="1726">
                  <c:v>2014</c:v>
                </c:pt>
                <c:pt idx="1727">
                  <c:v>2014</c:v>
                </c:pt>
                <c:pt idx="1728">
                  <c:v>2014</c:v>
                </c:pt>
                <c:pt idx="1729">
                  <c:v>2014</c:v>
                </c:pt>
                <c:pt idx="1730">
                  <c:v>2014</c:v>
                </c:pt>
                <c:pt idx="1731">
                  <c:v>2014</c:v>
                </c:pt>
                <c:pt idx="1732">
                  <c:v>2014</c:v>
                </c:pt>
                <c:pt idx="1733">
                  <c:v>2014</c:v>
                </c:pt>
                <c:pt idx="1734">
                  <c:v>2014</c:v>
                </c:pt>
                <c:pt idx="1735">
                  <c:v>2014</c:v>
                </c:pt>
                <c:pt idx="1736">
                  <c:v>2014</c:v>
                </c:pt>
                <c:pt idx="1737">
                  <c:v>2014</c:v>
                </c:pt>
                <c:pt idx="1738">
                  <c:v>2014</c:v>
                </c:pt>
                <c:pt idx="1739">
                  <c:v>2014</c:v>
                </c:pt>
                <c:pt idx="1740">
                  <c:v>2014</c:v>
                </c:pt>
                <c:pt idx="1741">
                  <c:v>2014</c:v>
                </c:pt>
                <c:pt idx="1742">
                  <c:v>2014</c:v>
                </c:pt>
                <c:pt idx="1743">
                  <c:v>2014</c:v>
                </c:pt>
                <c:pt idx="1744">
                  <c:v>2014</c:v>
                </c:pt>
                <c:pt idx="1745">
                  <c:v>2014</c:v>
                </c:pt>
                <c:pt idx="1746">
                  <c:v>2014</c:v>
                </c:pt>
                <c:pt idx="1747">
                  <c:v>2014</c:v>
                </c:pt>
                <c:pt idx="1748">
                  <c:v>2014</c:v>
                </c:pt>
                <c:pt idx="1749">
                  <c:v>2014</c:v>
                </c:pt>
                <c:pt idx="1750">
                  <c:v>2014</c:v>
                </c:pt>
                <c:pt idx="1751">
                  <c:v>2014</c:v>
                </c:pt>
                <c:pt idx="1752">
                  <c:v>2014</c:v>
                </c:pt>
                <c:pt idx="1753">
                  <c:v>2014</c:v>
                </c:pt>
                <c:pt idx="1754">
                  <c:v>2014</c:v>
                </c:pt>
                <c:pt idx="1755">
                  <c:v>2014</c:v>
                </c:pt>
                <c:pt idx="1756">
                  <c:v>2014</c:v>
                </c:pt>
                <c:pt idx="1757">
                  <c:v>2014</c:v>
                </c:pt>
                <c:pt idx="1758">
                  <c:v>2014</c:v>
                </c:pt>
                <c:pt idx="1759">
                  <c:v>2014</c:v>
                </c:pt>
                <c:pt idx="1760">
                  <c:v>2014</c:v>
                </c:pt>
                <c:pt idx="1761">
                  <c:v>2014</c:v>
                </c:pt>
                <c:pt idx="1762">
                  <c:v>2014</c:v>
                </c:pt>
                <c:pt idx="1763">
                  <c:v>2014</c:v>
                </c:pt>
                <c:pt idx="1764">
                  <c:v>2015</c:v>
                </c:pt>
                <c:pt idx="1765">
                  <c:v>2015</c:v>
                </c:pt>
                <c:pt idx="1766">
                  <c:v>2015</c:v>
                </c:pt>
                <c:pt idx="1767">
                  <c:v>2015</c:v>
                </c:pt>
                <c:pt idx="1768">
                  <c:v>2015</c:v>
                </c:pt>
                <c:pt idx="1769">
                  <c:v>2015</c:v>
                </c:pt>
                <c:pt idx="1770">
                  <c:v>2015</c:v>
                </c:pt>
                <c:pt idx="1771">
                  <c:v>2015</c:v>
                </c:pt>
                <c:pt idx="1772">
                  <c:v>2015</c:v>
                </c:pt>
                <c:pt idx="1773">
                  <c:v>2015</c:v>
                </c:pt>
                <c:pt idx="1774">
                  <c:v>2015</c:v>
                </c:pt>
                <c:pt idx="1775">
                  <c:v>2015</c:v>
                </c:pt>
                <c:pt idx="1776">
                  <c:v>2015</c:v>
                </c:pt>
                <c:pt idx="1777">
                  <c:v>2015</c:v>
                </c:pt>
                <c:pt idx="1778">
                  <c:v>2015</c:v>
                </c:pt>
                <c:pt idx="1779">
                  <c:v>2015</c:v>
                </c:pt>
                <c:pt idx="1780">
                  <c:v>2015</c:v>
                </c:pt>
                <c:pt idx="1781">
                  <c:v>2015</c:v>
                </c:pt>
                <c:pt idx="1782">
                  <c:v>2015</c:v>
                </c:pt>
                <c:pt idx="1783">
                  <c:v>2015</c:v>
                </c:pt>
                <c:pt idx="1784">
                  <c:v>2015</c:v>
                </c:pt>
                <c:pt idx="1785">
                  <c:v>2015</c:v>
                </c:pt>
                <c:pt idx="1786">
                  <c:v>2015</c:v>
                </c:pt>
                <c:pt idx="1787">
                  <c:v>2015</c:v>
                </c:pt>
                <c:pt idx="1788">
                  <c:v>2015</c:v>
                </c:pt>
                <c:pt idx="1789">
                  <c:v>2015</c:v>
                </c:pt>
                <c:pt idx="1790">
                  <c:v>2015</c:v>
                </c:pt>
                <c:pt idx="1791">
                  <c:v>2015</c:v>
                </c:pt>
                <c:pt idx="1792">
                  <c:v>2015</c:v>
                </c:pt>
                <c:pt idx="1793">
                  <c:v>2015</c:v>
                </c:pt>
                <c:pt idx="1794">
                  <c:v>2015</c:v>
                </c:pt>
                <c:pt idx="1795">
                  <c:v>2015</c:v>
                </c:pt>
                <c:pt idx="1796">
                  <c:v>2015</c:v>
                </c:pt>
                <c:pt idx="1797">
                  <c:v>2015</c:v>
                </c:pt>
                <c:pt idx="1798">
                  <c:v>2015</c:v>
                </c:pt>
                <c:pt idx="1799">
                  <c:v>2015</c:v>
                </c:pt>
                <c:pt idx="1800">
                  <c:v>2015</c:v>
                </c:pt>
                <c:pt idx="1801">
                  <c:v>2015</c:v>
                </c:pt>
                <c:pt idx="1802">
                  <c:v>2015</c:v>
                </c:pt>
                <c:pt idx="1803">
                  <c:v>2015</c:v>
                </c:pt>
                <c:pt idx="1804">
                  <c:v>2015</c:v>
                </c:pt>
                <c:pt idx="1805">
                  <c:v>2015</c:v>
                </c:pt>
                <c:pt idx="1806">
                  <c:v>2015</c:v>
                </c:pt>
                <c:pt idx="1807">
                  <c:v>2015</c:v>
                </c:pt>
                <c:pt idx="1808">
                  <c:v>2015</c:v>
                </c:pt>
                <c:pt idx="1809">
                  <c:v>2015</c:v>
                </c:pt>
                <c:pt idx="1810">
                  <c:v>2015</c:v>
                </c:pt>
                <c:pt idx="1811">
                  <c:v>2015</c:v>
                </c:pt>
                <c:pt idx="1812">
                  <c:v>2015</c:v>
                </c:pt>
                <c:pt idx="1813">
                  <c:v>2015</c:v>
                </c:pt>
                <c:pt idx="1814">
                  <c:v>2015</c:v>
                </c:pt>
                <c:pt idx="1815">
                  <c:v>2015</c:v>
                </c:pt>
                <c:pt idx="1816">
                  <c:v>2015</c:v>
                </c:pt>
                <c:pt idx="1817">
                  <c:v>2015</c:v>
                </c:pt>
                <c:pt idx="1818">
                  <c:v>2015</c:v>
                </c:pt>
                <c:pt idx="1819">
                  <c:v>2015</c:v>
                </c:pt>
                <c:pt idx="1820">
                  <c:v>2015</c:v>
                </c:pt>
                <c:pt idx="1821">
                  <c:v>2015</c:v>
                </c:pt>
                <c:pt idx="1822">
                  <c:v>2015</c:v>
                </c:pt>
                <c:pt idx="1823">
                  <c:v>2015</c:v>
                </c:pt>
                <c:pt idx="1824">
                  <c:v>2015</c:v>
                </c:pt>
                <c:pt idx="1825">
                  <c:v>2015</c:v>
                </c:pt>
                <c:pt idx="1826">
                  <c:v>2015</c:v>
                </c:pt>
                <c:pt idx="1827">
                  <c:v>2015</c:v>
                </c:pt>
                <c:pt idx="1828">
                  <c:v>2015</c:v>
                </c:pt>
                <c:pt idx="1829">
                  <c:v>2015</c:v>
                </c:pt>
                <c:pt idx="1830">
                  <c:v>2015</c:v>
                </c:pt>
                <c:pt idx="1831">
                  <c:v>2015</c:v>
                </c:pt>
                <c:pt idx="1832">
                  <c:v>2015</c:v>
                </c:pt>
                <c:pt idx="1833">
                  <c:v>2015</c:v>
                </c:pt>
                <c:pt idx="1834">
                  <c:v>2015</c:v>
                </c:pt>
                <c:pt idx="1835">
                  <c:v>2015</c:v>
                </c:pt>
                <c:pt idx="1836">
                  <c:v>2015</c:v>
                </c:pt>
                <c:pt idx="1837">
                  <c:v>2015</c:v>
                </c:pt>
                <c:pt idx="1838">
                  <c:v>2015</c:v>
                </c:pt>
                <c:pt idx="1839">
                  <c:v>2015</c:v>
                </c:pt>
                <c:pt idx="1840">
                  <c:v>2015</c:v>
                </c:pt>
                <c:pt idx="1841">
                  <c:v>2015</c:v>
                </c:pt>
                <c:pt idx="1842">
                  <c:v>2015</c:v>
                </c:pt>
                <c:pt idx="1843">
                  <c:v>2015</c:v>
                </c:pt>
                <c:pt idx="1844">
                  <c:v>2015</c:v>
                </c:pt>
                <c:pt idx="1845">
                  <c:v>2015</c:v>
                </c:pt>
                <c:pt idx="1846">
                  <c:v>2015</c:v>
                </c:pt>
                <c:pt idx="1847">
                  <c:v>2015</c:v>
                </c:pt>
                <c:pt idx="1848">
                  <c:v>2015</c:v>
                </c:pt>
                <c:pt idx="1849">
                  <c:v>2015</c:v>
                </c:pt>
                <c:pt idx="1850">
                  <c:v>2015</c:v>
                </c:pt>
                <c:pt idx="1851">
                  <c:v>2015</c:v>
                </c:pt>
                <c:pt idx="1852">
                  <c:v>2015</c:v>
                </c:pt>
                <c:pt idx="1853">
                  <c:v>2015</c:v>
                </c:pt>
                <c:pt idx="1854">
                  <c:v>2015</c:v>
                </c:pt>
                <c:pt idx="1855">
                  <c:v>2015</c:v>
                </c:pt>
                <c:pt idx="1856">
                  <c:v>2015</c:v>
                </c:pt>
                <c:pt idx="1857">
                  <c:v>2015</c:v>
                </c:pt>
                <c:pt idx="1858">
                  <c:v>2015</c:v>
                </c:pt>
                <c:pt idx="1859">
                  <c:v>2015</c:v>
                </c:pt>
                <c:pt idx="1860">
                  <c:v>2015</c:v>
                </c:pt>
                <c:pt idx="1861">
                  <c:v>2015</c:v>
                </c:pt>
                <c:pt idx="1862">
                  <c:v>2015</c:v>
                </c:pt>
                <c:pt idx="1863">
                  <c:v>2015</c:v>
                </c:pt>
                <c:pt idx="1864">
                  <c:v>2015</c:v>
                </c:pt>
                <c:pt idx="1865">
                  <c:v>2015</c:v>
                </c:pt>
                <c:pt idx="1866">
                  <c:v>2015</c:v>
                </c:pt>
                <c:pt idx="1867">
                  <c:v>2015</c:v>
                </c:pt>
                <c:pt idx="1868">
                  <c:v>2015</c:v>
                </c:pt>
                <c:pt idx="1869">
                  <c:v>2015</c:v>
                </c:pt>
                <c:pt idx="1870">
                  <c:v>2015</c:v>
                </c:pt>
                <c:pt idx="1871">
                  <c:v>2015</c:v>
                </c:pt>
                <c:pt idx="1872">
                  <c:v>2015</c:v>
                </c:pt>
                <c:pt idx="1873">
                  <c:v>2015</c:v>
                </c:pt>
                <c:pt idx="1874">
                  <c:v>2015</c:v>
                </c:pt>
                <c:pt idx="1875">
                  <c:v>2015</c:v>
                </c:pt>
                <c:pt idx="1876">
                  <c:v>2015</c:v>
                </c:pt>
                <c:pt idx="1877">
                  <c:v>2015</c:v>
                </c:pt>
                <c:pt idx="1878">
                  <c:v>2015</c:v>
                </c:pt>
                <c:pt idx="1879">
                  <c:v>2015</c:v>
                </c:pt>
                <c:pt idx="1880">
                  <c:v>2015</c:v>
                </c:pt>
                <c:pt idx="1881">
                  <c:v>2015</c:v>
                </c:pt>
                <c:pt idx="1882">
                  <c:v>2015</c:v>
                </c:pt>
                <c:pt idx="1883">
                  <c:v>2015</c:v>
                </c:pt>
                <c:pt idx="1884">
                  <c:v>2015</c:v>
                </c:pt>
                <c:pt idx="1885">
                  <c:v>2015</c:v>
                </c:pt>
                <c:pt idx="1886">
                  <c:v>2015</c:v>
                </c:pt>
                <c:pt idx="1887">
                  <c:v>2015</c:v>
                </c:pt>
                <c:pt idx="1888">
                  <c:v>2015</c:v>
                </c:pt>
                <c:pt idx="1889">
                  <c:v>2015</c:v>
                </c:pt>
                <c:pt idx="1890">
                  <c:v>2015</c:v>
                </c:pt>
                <c:pt idx="1891">
                  <c:v>2015</c:v>
                </c:pt>
                <c:pt idx="1892">
                  <c:v>2015</c:v>
                </c:pt>
                <c:pt idx="1893">
                  <c:v>2015</c:v>
                </c:pt>
                <c:pt idx="1894">
                  <c:v>2015</c:v>
                </c:pt>
                <c:pt idx="1895">
                  <c:v>2015</c:v>
                </c:pt>
                <c:pt idx="1896">
                  <c:v>2015</c:v>
                </c:pt>
                <c:pt idx="1897">
                  <c:v>2015</c:v>
                </c:pt>
                <c:pt idx="1898">
                  <c:v>2015</c:v>
                </c:pt>
                <c:pt idx="1899">
                  <c:v>2015</c:v>
                </c:pt>
                <c:pt idx="1900">
                  <c:v>2015</c:v>
                </c:pt>
                <c:pt idx="1901">
                  <c:v>2015</c:v>
                </c:pt>
                <c:pt idx="1902">
                  <c:v>2015</c:v>
                </c:pt>
                <c:pt idx="1903">
                  <c:v>2015</c:v>
                </c:pt>
                <c:pt idx="1904">
                  <c:v>2015</c:v>
                </c:pt>
                <c:pt idx="1905">
                  <c:v>2015</c:v>
                </c:pt>
                <c:pt idx="1906">
                  <c:v>2015</c:v>
                </c:pt>
                <c:pt idx="1907">
                  <c:v>2015</c:v>
                </c:pt>
                <c:pt idx="1908">
                  <c:v>2015</c:v>
                </c:pt>
                <c:pt idx="1909">
                  <c:v>2015</c:v>
                </c:pt>
                <c:pt idx="1910">
                  <c:v>2015</c:v>
                </c:pt>
                <c:pt idx="1911">
                  <c:v>2015</c:v>
                </c:pt>
                <c:pt idx="1912">
                  <c:v>2015</c:v>
                </c:pt>
                <c:pt idx="1913">
                  <c:v>2015</c:v>
                </c:pt>
                <c:pt idx="1914">
                  <c:v>2015</c:v>
                </c:pt>
                <c:pt idx="1915">
                  <c:v>2015</c:v>
                </c:pt>
                <c:pt idx="1916">
                  <c:v>2015</c:v>
                </c:pt>
                <c:pt idx="1917">
                  <c:v>2015</c:v>
                </c:pt>
                <c:pt idx="1918">
                  <c:v>2015</c:v>
                </c:pt>
                <c:pt idx="1919">
                  <c:v>2015</c:v>
                </c:pt>
                <c:pt idx="1920">
                  <c:v>2015</c:v>
                </c:pt>
                <c:pt idx="1921">
                  <c:v>2015</c:v>
                </c:pt>
                <c:pt idx="1922">
                  <c:v>2015</c:v>
                </c:pt>
                <c:pt idx="1923">
                  <c:v>2015</c:v>
                </c:pt>
                <c:pt idx="1924">
                  <c:v>2015</c:v>
                </c:pt>
                <c:pt idx="1925">
                  <c:v>2015</c:v>
                </c:pt>
                <c:pt idx="1926">
                  <c:v>2015</c:v>
                </c:pt>
                <c:pt idx="1927">
                  <c:v>2015</c:v>
                </c:pt>
                <c:pt idx="1928">
                  <c:v>2015</c:v>
                </c:pt>
                <c:pt idx="1929">
                  <c:v>2015</c:v>
                </c:pt>
                <c:pt idx="1930">
                  <c:v>2015</c:v>
                </c:pt>
                <c:pt idx="1931">
                  <c:v>2015</c:v>
                </c:pt>
                <c:pt idx="1932">
                  <c:v>2015</c:v>
                </c:pt>
                <c:pt idx="1933">
                  <c:v>2015</c:v>
                </c:pt>
                <c:pt idx="1934">
                  <c:v>2015</c:v>
                </c:pt>
                <c:pt idx="1935">
                  <c:v>2015</c:v>
                </c:pt>
                <c:pt idx="1936">
                  <c:v>2015</c:v>
                </c:pt>
                <c:pt idx="1937">
                  <c:v>2015</c:v>
                </c:pt>
                <c:pt idx="1938">
                  <c:v>2015</c:v>
                </c:pt>
                <c:pt idx="1939">
                  <c:v>2015</c:v>
                </c:pt>
                <c:pt idx="1940">
                  <c:v>2015</c:v>
                </c:pt>
                <c:pt idx="1941">
                  <c:v>2015</c:v>
                </c:pt>
                <c:pt idx="1942">
                  <c:v>2015</c:v>
                </c:pt>
                <c:pt idx="1943">
                  <c:v>2015</c:v>
                </c:pt>
                <c:pt idx="1944">
                  <c:v>2015</c:v>
                </c:pt>
                <c:pt idx="1945">
                  <c:v>2015</c:v>
                </c:pt>
                <c:pt idx="1946">
                  <c:v>2015</c:v>
                </c:pt>
                <c:pt idx="1947">
                  <c:v>2015</c:v>
                </c:pt>
                <c:pt idx="1948">
                  <c:v>2015</c:v>
                </c:pt>
                <c:pt idx="1949">
                  <c:v>2015</c:v>
                </c:pt>
                <c:pt idx="1950">
                  <c:v>2015</c:v>
                </c:pt>
                <c:pt idx="1951">
                  <c:v>2015</c:v>
                </c:pt>
                <c:pt idx="1952">
                  <c:v>2015</c:v>
                </c:pt>
                <c:pt idx="1953">
                  <c:v>2015</c:v>
                </c:pt>
                <c:pt idx="1954">
                  <c:v>2015</c:v>
                </c:pt>
                <c:pt idx="1955">
                  <c:v>2015</c:v>
                </c:pt>
                <c:pt idx="1956">
                  <c:v>2015</c:v>
                </c:pt>
                <c:pt idx="1957">
                  <c:v>2015</c:v>
                </c:pt>
                <c:pt idx="1958">
                  <c:v>2015</c:v>
                </c:pt>
                <c:pt idx="1959">
                  <c:v>2015</c:v>
                </c:pt>
                <c:pt idx="1960">
                  <c:v>2015</c:v>
                </c:pt>
                <c:pt idx="1961">
                  <c:v>2015</c:v>
                </c:pt>
                <c:pt idx="1962">
                  <c:v>2015</c:v>
                </c:pt>
                <c:pt idx="1963">
                  <c:v>2015</c:v>
                </c:pt>
                <c:pt idx="1964">
                  <c:v>2015</c:v>
                </c:pt>
                <c:pt idx="1965">
                  <c:v>2015</c:v>
                </c:pt>
                <c:pt idx="1966">
                  <c:v>2015</c:v>
                </c:pt>
                <c:pt idx="1967">
                  <c:v>2015</c:v>
                </c:pt>
                <c:pt idx="1968">
                  <c:v>2015</c:v>
                </c:pt>
                <c:pt idx="1969">
                  <c:v>2015</c:v>
                </c:pt>
                <c:pt idx="1970">
                  <c:v>2015</c:v>
                </c:pt>
                <c:pt idx="1971">
                  <c:v>2015</c:v>
                </c:pt>
                <c:pt idx="1972">
                  <c:v>2015</c:v>
                </c:pt>
                <c:pt idx="1973">
                  <c:v>2015</c:v>
                </c:pt>
                <c:pt idx="1974">
                  <c:v>2015</c:v>
                </c:pt>
                <c:pt idx="1975">
                  <c:v>2015</c:v>
                </c:pt>
                <c:pt idx="1976">
                  <c:v>2015</c:v>
                </c:pt>
                <c:pt idx="1977">
                  <c:v>2015</c:v>
                </c:pt>
                <c:pt idx="1978">
                  <c:v>2015</c:v>
                </c:pt>
                <c:pt idx="1979">
                  <c:v>2015</c:v>
                </c:pt>
                <c:pt idx="1980">
                  <c:v>2015</c:v>
                </c:pt>
                <c:pt idx="1981">
                  <c:v>2015</c:v>
                </c:pt>
                <c:pt idx="1982">
                  <c:v>2015</c:v>
                </c:pt>
                <c:pt idx="1983">
                  <c:v>2015</c:v>
                </c:pt>
                <c:pt idx="1984">
                  <c:v>2015</c:v>
                </c:pt>
                <c:pt idx="1985">
                  <c:v>2015</c:v>
                </c:pt>
                <c:pt idx="1986">
                  <c:v>2015</c:v>
                </c:pt>
                <c:pt idx="1987">
                  <c:v>2015</c:v>
                </c:pt>
                <c:pt idx="1988">
                  <c:v>2015</c:v>
                </c:pt>
                <c:pt idx="1989">
                  <c:v>2015</c:v>
                </c:pt>
                <c:pt idx="1990">
                  <c:v>2015</c:v>
                </c:pt>
                <c:pt idx="1991">
                  <c:v>2015</c:v>
                </c:pt>
                <c:pt idx="1992">
                  <c:v>2015</c:v>
                </c:pt>
                <c:pt idx="1993">
                  <c:v>2015</c:v>
                </c:pt>
                <c:pt idx="1994">
                  <c:v>2015</c:v>
                </c:pt>
                <c:pt idx="1995">
                  <c:v>2015</c:v>
                </c:pt>
                <c:pt idx="1996">
                  <c:v>2015</c:v>
                </c:pt>
                <c:pt idx="1997">
                  <c:v>2015</c:v>
                </c:pt>
                <c:pt idx="1998">
                  <c:v>2015</c:v>
                </c:pt>
                <c:pt idx="1999">
                  <c:v>2015</c:v>
                </c:pt>
                <c:pt idx="2000">
                  <c:v>2015</c:v>
                </c:pt>
                <c:pt idx="2001">
                  <c:v>2015</c:v>
                </c:pt>
                <c:pt idx="2002">
                  <c:v>2015</c:v>
                </c:pt>
                <c:pt idx="2003">
                  <c:v>2015</c:v>
                </c:pt>
                <c:pt idx="2004">
                  <c:v>2015</c:v>
                </c:pt>
                <c:pt idx="2005">
                  <c:v>2015</c:v>
                </c:pt>
                <c:pt idx="2006">
                  <c:v>2015</c:v>
                </c:pt>
                <c:pt idx="2007">
                  <c:v>2015</c:v>
                </c:pt>
                <c:pt idx="2008">
                  <c:v>2015</c:v>
                </c:pt>
                <c:pt idx="2009">
                  <c:v>2015</c:v>
                </c:pt>
                <c:pt idx="2010">
                  <c:v>2015</c:v>
                </c:pt>
                <c:pt idx="2011">
                  <c:v>2015</c:v>
                </c:pt>
                <c:pt idx="2012">
                  <c:v>2015</c:v>
                </c:pt>
                <c:pt idx="2013">
                  <c:v>2015</c:v>
                </c:pt>
                <c:pt idx="2014">
                  <c:v>2015</c:v>
                </c:pt>
                <c:pt idx="2015">
                  <c:v>2015</c:v>
                </c:pt>
                <c:pt idx="2016">
                  <c:v>2016</c:v>
                </c:pt>
                <c:pt idx="2017">
                  <c:v>2016</c:v>
                </c:pt>
                <c:pt idx="2018">
                  <c:v>2016</c:v>
                </c:pt>
                <c:pt idx="2019">
                  <c:v>2016</c:v>
                </c:pt>
                <c:pt idx="2020">
                  <c:v>2016</c:v>
                </c:pt>
                <c:pt idx="2021">
                  <c:v>2016</c:v>
                </c:pt>
                <c:pt idx="2022">
                  <c:v>2016</c:v>
                </c:pt>
                <c:pt idx="2023">
                  <c:v>2016</c:v>
                </c:pt>
                <c:pt idx="2024">
                  <c:v>2016</c:v>
                </c:pt>
                <c:pt idx="2025">
                  <c:v>2016</c:v>
                </c:pt>
                <c:pt idx="2026">
                  <c:v>2016</c:v>
                </c:pt>
                <c:pt idx="2027">
                  <c:v>2016</c:v>
                </c:pt>
                <c:pt idx="2028">
                  <c:v>2016</c:v>
                </c:pt>
                <c:pt idx="2029">
                  <c:v>2016</c:v>
                </c:pt>
                <c:pt idx="2030">
                  <c:v>2016</c:v>
                </c:pt>
                <c:pt idx="2031">
                  <c:v>2016</c:v>
                </c:pt>
                <c:pt idx="2032">
                  <c:v>2016</c:v>
                </c:pt>
                <c:pt idx="2033">
                  <c:v>2016</c:v>
                </c:pt>
                <c:pt idx="2034">
                  <c:v>2016</c:v>
                </c:pt>
                <c:pt idx="2035">
                  <c:v>2016</c:v>
                </c:pt>
                <c:pt idx="2036">
                  <c:v>2016</c:v>
                </c:pt>
                <c:pt idx="2037">
                  <c:v>2016</c:v>
                </c:pt>
                <c:pt idx="2038">
                  <c:v>2016</c:v>
                </c:pt>
                <c:pt idx="2039">
                  <c:v>2016</c:v>
                </c:pt>
                <c:pt idx="2040">
                  <c:v>2016</c:v>
                </c:pt>
                <c:pt idx="2041">
                  <c:v>2016</c:v>
                </c:pt>
                <c:pt idx="2042">
                  <c:v>2016</c:v>
                </c:pt>
                <c:pt idx="2043">
                  <c:v>2016</c:v>
                </c:pt>
                <c:pt idx="2044">
                  <c:v>2016</c:v>
                </c:pt>
                <c:pt idx="2045">
                  <c:v>2016</c:v>
                </c:pt>
                <c:pt idx="2046">
                  <c:v>2016</c:v>
                </c:pt>
                <c:pt idx="2047">
                  <c:v>2016</c:v>
                </c:pt>
                <c:pt idx="2048">
                  <c:v>2016</c:v>
                </c:pt>
                <c:pt idx="2049">
                  <c:v>2016</c:v>
                </c:pt>
                <c:pt idx="2050">
                  <c:v>2016</c:v>
                </c:pt>
                <c:pt idx="2051">
                  <c:v>2016</c:v>
                </c:pt>
                <c:pt idx="2052">
                  <c:v>2016</c:v>
                </c:pt>
                <c:pt idx="2053">
                  <c:v>2016</c:v>
                </c:pt>
                <c:pt idx="2054">
                  <c:v>2016</c:v>
                </c:pt>
                <c:pt idx="2055">
                  <c:v>2016</c:v>
                </c:pt>
                <c:pt idx="2056">
                  <c:v>2016</c:v>
                </c:pt>
                <c:pt idx="2057">
                  <c:v>2016</c:v>
                </c:pt>
                <c:pt idx="2058">
                  <c:v>2016</c:v>
                </c:pt>
                <c:pt idx="2059">
                  <c:v>2016</c:v>
                </c:pt>
                <c:pt idx="2060">
                  <c:v>2016</c:v>
                </c:pt>
                <c:pt idx="2061">
                  <c:v>2016</c:v>
                </c:pt>
                <c:pt idx="2062">
                  <c:v>2016</c:v>
                </c:pt>
                <c:pt idx="2063">
                  <c:v>2016</c:v>
                </c:pt>
                <c:pt idx="2064">
                  <c:v>2016</c:v>
                </c:pt>
                <c:pt idx="2065">
                  <c:v>2016</c:v>
                </c:pt>
                <c:pt idx="2066">
                  <c:v>2016</c:v>
                </c:pt>
                <c:pt idx="2067">
                  <c:v>2016</c:v>
                </c:pt>
                <c:pt idx="2068">
                  <c:v>2016</c:v>
                </c:pt>
                <c:pt idx="2069">
                  <c:v>2016</c:v>
                </c:pt>
                <c:pt idx="2070">
                  <c:v>2016</c:v>
                </c:pt>
                <c:pt idx="2071">
                  <c:v>2016</c:v>
                </c:pt>
                <c:pt idx="2072">
                  <c:v>2016</c:v>
                </c:pt>
                <c:pt idx="2073">
                  <c:v>2016</c:v>
                </c:pt>
                <c:pt idx="2074">
                  <c:v>2016</c:v>
                </c:pt>
                <c:pt idx="2075">
                  <c:v>2016</c:v>
                </c:pt>
                <c:pt idx="2076">
                  <c:v>2016</c:v>
                </c:pt>
                <c:pt idx="2077">
                  <c:v>2016</c:v>
                </c:pt>
                <c:pt idx="2078">
                  <c:v>2016</c:v>
                </c:pt>
                <c:pt idx="2079">
                  <c:v>2016</c:v>
                </c:pt>
                <c:pt idx="2080">
                  <c:v>2016</c:v>
                </c:pt>
                <c:pt idx="2081">
                  <c:v>2016</c:v>
                </c:pt>
                <c:pt idx="2082">
                  <c:v>2016</c:v>
                </c:pt>
                <c:pt idx="2083">
                  <c:v>2016</c:v>
                </c:pt>
                <c:pt idx="2084">
                  <c:v>2016</c:v>
                </c:pt>
                <c:pt idx="2085">
                  <c:v>2016</c:v>
                </c:pt>
                <c:pt idx="2086">
                  <c:v>2016</c:v>
                </c:pt>
                <c:pt idx="2087">
                  <c:v>2016</c:v>
                </c:pt>
                <c:pt idx="2088">
                  <c:v>2016</c:v>
                </c:pt>
                <c:pt idx="2089">
                  <c:v>2016</c:v>
                </c:pt>
                <c:pt idx="2090">
                  <c:v>2016</c:v>
                </c:pt>
                <c:pt idx="2091">
                  <c:v>2016</c:v>
                </c:pt>
                <c:pt idx="2092">
                  <c:v>2016</c:v>
                </c:pt>
                <c:pt idx="2093">
                  <c:v>2016</c:v>
                </c:pt>
                <c:pt idx="2094">
                  <c:v>2016</c:v>
                </c:pt>
                <c:pt idx="2095">
                  <c:v>2016</c:v>
                </c:pt>
                <c:pt idx="2096">
                  <c:v>2016</c:v>
                </c:pt>
                <c:pt idx="2097">
                  <c:v>2016</c:v>
                </c:pt>
                <c:pt idx="2098">
                  <c:v>2016</c:v>
                </c:pt>
                <c:pt idx="2099">
                  <c:v>2016</c:v>
                </c:pt>
                <c:pt idx="2100">
                  <c:v>2016</c:v>
                </c:pt>
                <c:pt idx="2101">
                  <c:v>2016</c:v>
                </c:pt>
                <c:pt idx="2102">
                  <c:v>2016</c:v>
                </c:pt>
                <c:pt idx="2103">
                  <c:v>2016</c:v>
                </c:pt>
                <c:pt idx="2104">
                  <c:v>2016</c:v>
                </c:pt>
                <c:pt idx="2105">
                  <c:v>2016</c:v>
                </c:pt>
                <c:pt idx="2106">
                  <c:v>2016</c:v>
                </c:pt>
                <c:pt idx="2107">
                  <c:v>2016</c:v>
                </c:pt>
                <c:pt idx="2108">
                  <c:v>2016</c:v>
                </c:pt>
                <c:pt idx="2109">
                  <c:v>2016</c:v>
                </c:pt>
                <c:pt idx="2110">
                  <c:v>2016</c:v>
                </c:pt>
                <c:pt idx="2111">
                  <c:v>2016</c:v>
                </c:pt>
                <c:pt idx="2112">
                  <c:v>2016</c:v>
                </c:pt>
                <c:pt idx="2113">
                  <c:v>2016</c:v>
                </c:pt>
                <c:pt idx="2114">
                  <c:v>2016</c:v>
                </c:pt>
                <c:pt idx="2115">
                  <c:v>2016</c:v>
                </c:pt>
                <c:pt idx="2116">
                  <c:v>2016</c:v>
                </c:pt>
                <c:pt idx="2117">
                  <c:v>2016</c:v>
                </c:pt>
                <c:pt idx="2118">
                  <c:v>2016</c:v>
                </c:pt>
                <c:pt idx="2119">
                  <c:v>2016</c:v>
                </c:pt>
                <c:pt idx="2120">
                  <c:v>2016</c:v>
                </c:pt>
                <c:pt idx="2121">
                  <c:v>2016</c:v>
                </c:pt>
                <c:pt idx="2122">
                  <c:v>2016</c:v>
                </c:pt>
                <c:pt idx="2123">
                  <c:v>2016</c:v>
                </c:pt>
                <c:pt idx="2124">
                  <c:v>2016</c:v>
                </c:pt>
                <c:pt idx="2125">
                  <c:v>2016</c:v>
                </c:pt>
                <c:pt idx="2126">
                  <c:v>2016</c:v>
                </c:pt>
                <c:pt idx="2127">
                  <c:v>2016</c:v>
                </c:pt>
                <c:pt idx="2128">
                  <c:v>2016</c:v>
                </c:pt>
                <c:pt idx="2129">
                  <c:v>2016</c:v>
                </c:pt>
                <c:pt idx="2130">
                  <c:v>2016</c:v>
                </c:pt>
                <c:pt idx="2131">
                  <c:v>2016</c:v>
                </c:pt>
                <c:pt idx="2132">
                  <c:v>2016</c:v>
                </c:pt>
                <c:pt idx="2133">
                  <c:v>2016</c:v>
                </c:pt>
                <c:pt idx="2134">
                  <c:v>2016</c:v>
                </c:pt>
                <c:pt idx="2135">
                  <c:v>2016</c:v>
                </c:pt>
                <c:pt idx="2136">
                  <c:v>2016</c:v>
                </c:pt>
                <c:pt idx="2137">
                  <c:v>2016</c:v>
                </c:pt>
                <c:pt idx="2138">
                  <c:v>2016</c:v>
                </c:pt>
                <c:pt idx="2139">
                  <c:v>2016</c:v>
                </c:pt>
                <c:pt idx="2140">
                  <c:v>2016</c:v>
                </c:pt>
                <c:pt idx="2141">
                  <c:v>2016</c:v>
                </c:pt>
                <c:pt idx="2142">
                  <c:v>2016</c:v>
                </c:pt>
                <c:pt idx="2143">
                  <c:v>2016</c:v>
                </c:pt>
                <c:pt idx="2144">
                  <c:v>2016</c:v>
                </c:pt>
                <c:pt idx="2145">
                  <c:v>2016</c:v>
                </c:pt>
                <c:pt idx="2146">
                  <c:v>2016</c:v>
                </c:pt>
                <c:pt idx="2147">
                  <c:v>2016</c:v>
                </c:pt>
                <c:pt idx="2148">
                  <c:v>2016</c:v>
                </c:pt>
                <c:pt idx="2149">
                  <c:v>2016</c:v>
                </c:pt>
                <c:pt idx="2150">
                  <c:v>2016</c:v>
                </c:pt>
                <c:pt idx="2151">
                  <c:v>2016</c:v>
                </c:pt>
                <c:pt idx="2152">
                  <c:v>2016</c:v>
                </c:pt>
                <c:pt idx="2153">
                  <c:v>2016</c:v>
                </c:pt>
                <c:pt idx="2154">
                  <c:v>2016</c:v>
                </c:pt>
                <c:pt idx="2155">
                  <c:v>2016</c:v>
                </c:pt>
                <c:pt idx="2156">
                  <c:v>2016</c:v>
                </c:pt>
                <c:pt idx="2157">
                  <c:v>2016</c:v>
                </c:pt>
                <c:pt idx="2158">
                  <c:v>2016</c:v>
                </c:pt>
                <c:pt idx="2159">
                  <c:v>2016</c:v>
                </c:pt>
                <c:pt idx="2160">
                  <c:v>2016</c:v>
                </c:pt>
                <c:pt idx="2161">
                  <c:v>2016</c:v>
                </c:pt>
                <c:pt idx="2162">
                  <c:v>2016</c:v>
                </c:pt>
                <c:pt idx="2163">
                  <c:v>2016</c:v>
                </c:pt>
                <c:pt idx="2164">
                  <c:v>2016</c:v>
                </c:pt>
                <c:pt idx="2165">
                  <c:v>2016</c:v>
                </c:pt>
                <c:pt idx="2166">
                  <c:v>2016</c:v>
                </c:pt>
                <c:pt idx="2167">
                  <c:v>2016</c:v>
                </c:pt>
                <c:pt idx="2168">
                  <c:v>2016</c:v>
                </c:pt>
                <c:pt idx="2169">
                  <c:v>2016</c:v>
                </c:pt>
                <c:pt idx="2170">
                  <c:v>2016</c:v>
                </c:pt>
                <c:pt idx="2171">
                  <c:v>2016</c:v>
                </c:pt>
                <c:pt idx="2172">
                  <c:v>2016</c:v>
                </c:pt>
                <c:pt idx="2173">
                  <c:v>2016</c:v>
                </c:pt>
                <c:pt idx="2174">
                  <c:v>2016</c:v>
                </c:pt>
                <c:pt idx="2175">
                  <c:v>2016</c:v>
                </c:pt>
                <c:pt idx="2176">
                  <c:v>2016</c:v>
                </c:pt>
                <c:pt idx="2177">
                  <c:v>2016</c:v>
                </c:pt>
                <c:pt idx="2178">
                  <c:v>2016</c:v>
                </c:pt>
                <c:pt idx="2179">
                  <c:v>2016</c:v>
                </c:pt>
                <c:pt idx="2180">
                  <c:v>2016</c:v>
                </c:pt>
                <c:pt idx="2181">
                  <c:v>2016</c:v>
                </c:pt>
                <c:pt idx="2182">
                  <c:v>2016</c:v>
                </c:pt>
                <c:pt idx="2183">
                  <c:v>2016</c:v>
                </c:pt>
                <c:pt idx="2184">
                  <c:v>2016</c:v>
                </c:pt>
                <c:pt idx="2185">
                  <c:v>2016</c:v>
                </c:pt>
                <c:pt idx="2186">
                  <c:v>2016</c:v>
                </c:pt>
                <c:pt idx="2187">
                  <c:v>2016</c:v>
                </c:pt>
                <c:pt idx="2188">
                  <c:v>2016</c:v>
                </c:pt>
                <c:pt idx="2189">
                  <c:v>2016</c:v>
                </c:pt>
                <c:pt idx="2190">
                  <c:v>2016</c:v>
                </c:pt>
                <c:pt idx="2191">
                  <c:v>2016</c:v>
                </c:pt>
                <c:pt idx="2192">
                  <c:v>2016</c:v>
                </c:pt>
                <c:pt idx="2193">
                  <c:v>2016</c:v>
                </c:pt>
                <c:pt idx="2194">
                  <c:v>2016</c:v>
                </c:pt>
                <c:pt idx="2195">
                  <c:v>2016</c:v>
                </c:pt>
                <c:pt idx="2196">
                  <c:v>2016</c:v>
                </c:pt>
                <c:pt idx="2197">
                  <c:v>2016</c:v>
                </c:pt>
                <c:pt idx="2198">
                  <c:v>2016</c:v>
                </c:pt>
                <c:pt idx="2199">
                  <c:v>2016</c:v>
                </c:pt>
                <c:pt idx="2200">
                  <c:v>2016</c:v>
                </c:pt>
                <c:pt idx="2201">
                  <c:v>2016</c:v>
                </c:pt>
                <c:pt idx="2202">
                  <c:v>2016</c:v>
                </c:pt>
                <c:pt idx="2203">
                  <c:v>2016</c:v>
                </c:pt>
                <c:pt idx="2204">
                  <c:v>2016</c:v>
                </c:pt>
                <c:pt idx="2205">
                  <c:v>2016</c:v>
                </c:pt>
                <c:pt idx="2206">
                  <c:v>2016</c:v>
                </c:pt>
                <c:pt idx="2207">
                  <c:v>2016</c:v>
                </c:pt>
                <c:pt idx="2208">
                  <c:v>2016</c:v>
                </c:pt>
                <c:pt idx="2209">
                  <c:v>2016</c:v>
                </c:pt>
                <c:pt idx="2210">
                  <c:v>2016</c:v>
                </c:pt>
                <c:pt idx="2211">
                  <c:v>2016</c:v>
                </c:pt>
                <c:pt idx="2212">
                  <c:v>2016</c:v>
                </c:pt>
                <c:pt idx="2213">
                  <c:v>2016</c:v>
                </c:pt>
                <c:pt idx="2214">
                  <c:v>2016</c:v>
                </c:pt>
                <c:pt idx="2215">
                  <c:v>2016</c:v>
                </c:pt>
                <c:pt idx="2216">
                  <c:v>2016</c:v>
                </c:pt>
                <c:pt idx="2217">
                  <c:v>2016</c:v>
                </c:pt>
                <c:pt idx="2218">
                  <c:v>2016</c:v>
                </c:pt>
                <c:pt idx="2219">
                  <c:v>2016</c:v>
                </c:pt>
                <c:pt idx="2220">
                  <c:v>2016</c:v>
                </c:pt>
                <c:pt idx="2221">
                  <c:v>2016</c:v>
                </c:pt>
                <c:pt idx="2222">
                  <c:v>2016</c:v>
                </c:pt>
                <c:pt idx="2223">
                  <c:v>2016</c:v>
                </c:pt>
                <c:pt idx="2224">
                  <c:v>2016</c:v>
                </c:pt>
                <c:pt idx="2225">
                  <c:v>2016</c:v>
                </c:pt>
                <c:pt idx="2226">
                  <c:v>2016</c:v>
                </c:pt>
                <c:pt idx="2227">
                  <c:v>2016</c:v>
                </c:pt>
                <c:pt idx="2228">
                  <c:v>2016</c:v>
                </c:pt>
                <c:pt idx="2229">
                  <c:v>2016</c:v>
                </c:pt>
                <c:pt idx="2230">
                  <c:v>2016</c:v>
                </c:pt>
                <c:pt idx="2231">
                  <c:v>2016</c:v>
                </c:pt>
                <c:pt idx="2232">
                  <c:v>2016</c:v>
                </c:pt>
                <c:pt idx="2233">
                  <c:v>2016</c:v>
                </c:pt>
                <c:pt idx="2234">
                  <c:v>2016</c:v>
                </c:pt>
                <c:pt idx="2235">
                  <c:v>2016</c:v>
                </c:pt>
                <c:pt idx="2236">
                  <c:v>2016</c:v>
                </c:pt>
                <c:pt idx="2237">
                  <c:v>2016</c:v>
                </c:pt>
                <c:pt idx="2238">
                  <c:v>2016</c:v>
                </c:pt>
                <c:pt idx="2239">
                  <c:v>2016</c:v>
                </c:pt>
                <c:pt idx="2240">
                  <c:v>2016</c:v>
                </c:pt>
                <c:pt idx="2241">
                  <c:v>2016</c:v>
                </c:pt>
                <c:pt idx="2242">
                  <c:v>2016</c:v>
                </c:pt>
                <c:pt idx="2243">
                  <c:v>2016</c:v>
                </c:pt>
                <c:pt idx="2244">
                  <c:v>2016</c:v>
                </c:pt>
                <c:pt idx="2245">
                  <c:v>2016</c:v>
                </c:pt>
                <c:pt idx="2246">
                  <c:v>2016</c:v>
                </c:pt>
                <c:pt idx="2247">
                  <c:v>2016</c:v>
                </c:pt>
                <c:pt idx="2248">
                  <c:v>2016</c:v>
                </c:pt>
                <c:pt idx="2249">
                  <c:v>2016</c:v>
                </c:pt>
                <c:pt idx="2250">
                  <c:v>2016</c:v>
                </c:pt>
                <c:pt idx="2251">
                  <c:v>2016</c:v>
                </c:pt>
                <c:pt idx="2252">
                  <c:v>2016</c:v>
                </c:pt>
                <c:pt idx="2253">
                  <c:v>2016</c:v>
                </c:pt>
                <c:pt idx="2254">
                  <c:v>2016</c:v>
                </c:pt>
                <c:pt idx="2255">
                  <c:v>2016</c:v>
                </c:pt>
                <c:pt idx="2256">
                  <c:v>2016</c:v>
                </c:pt>
                <c:pt idx="2257">
                  <c:v>2016</c:v>
                </c:pt>
                <c:pt idx="2258">
                  <c:v>2016</c:v>
                </c:pt>
                <c:pt idx="2259">
                  <c:v>2016</c:v>
                </c:pt>
                <c:pt idx="2260">
                  <c:v>2016</c:v>
                </c:pt>
                <c:pt idx="2261">
                  <c:v>2016</c:v>
                </c:pt>
                <c:pt idx="2262">
                  <c:v>2016</c:v>
                </c:pt>
                <c:pt idx="2263">
                  <c:v>2016</c:v>
                </c:pt>
                <c:pt idx="2264">
                  <c:v>2016</c:v>
                </c:pt>
                <c:pt idx="2265">
                  <c:v>2016</c:v>
                </c:pt>
                <c:pt idx="2266">
                  <c:v>2016</c:v>
                </c:pt>
                <c:pt idx="2267">
                  <c:v>2016</c:v>
                </c:pt>
                <c:pt idx="2268">
                  <c:v>2017</c:v>
                </c:pt>
                <c:pt idx="2269">
                  <c:v>2017</c:v>
                </c:pt>
                <c:pt idx="2270">
                  <c:v>2017</c:v>
                </c:pt>
                <c:pt idx="2271">
                  <c:v>2017</c:v>
                </c:pt>
                <c:pt idx="2272">
                  <c:v>2017</c:v>
                </c:pt>
                <c:pt idx="2273">
                  <c:v>2017</c:v>
                </c:pt>
                <c:pt idx="2274">
                  <c:v>2017</c:v>
                </c:pt>
                <c:pt idx="2275">
                  <c:v>2017</c:v>
                </c:pt>
                <c:pt idx="2276">
                  <c:v>2017</c:v>
                </c:pt>
                <c:pt idx="2277">
                  <c:v>2017</c:v>
                </c:pt>
                <c:pt idx="2278">
                  <c:v>2017</c:v>
                </c:pt>
                <c:pt idx="2279">
                  <c:v>2017</c:v>
                </c:pt>
                <c:pt idx="2280">
                  <c:v>2017</c:v>
                </c:pt>
                <c:pt idx="2281">
                  <c:v>2017</c:v>
                </c:pt>
                <c:pt idx="2282">
                  <c:v>2017</c:v>
                </c:pt>
                <c:pt idx="2283">
                  <c:v>2017</c:v>
                </c:pt>
                <c:pt idx="2284">
                  <c:v>2017</c:v>
                </c:pt>
                <c:pt idx="2285">
                  <c:v>2017</c:v>
                </c:pt>
                <c:pt idx="2286">
                  <c:v>2017</c:v>
                </c:pt>
                <c:pt idx="2287">
                  <c:v>2017</c:v>
                </c:pt>
                <c:pt idx="2288">
                  <c:v>2017</c:v>
                </c:pt>
                <c:pt idx="2289">
                  <c:v>2017</c:v>
                </c:pt>
                <c:pt idx="2290">
                  <c:v>2017</c:v>
                </c:pt>
                <c:pt idx="2291">
                  <c:v>2017</c:v>
                </c:pt>
                <c:pt idx="2292">
                  <c:v>2017</c:v>
                </c:pt>
                <c:pt idx="2293">
                  <c:v>2017</c:v>
                </c:pt>
                <c:pt idx="2294">
                  <c:v>2017</c:v>
                </c:pt>
                <c:pt idx="2295">
                  <c:v>2017</c:v>
                </c:pt>
                <c:pt idx="2296">
                  <c:v>2017</c:v>
                </c:pt>
                <c:pt idx="2297">
                  <c:v>2017</c:v>
                </c:pt>
                <c:pt idx="2298">
                  <c:v>2017</c:v>
                </c:pt>
                <c:pt idx="2299">
                  <c:v>2017</c:v>
                </c:pt>
                <c:pt idx="2300">
                  <c:v>2017</c:v>
                </c:pt>
                <c:pt idx="2301">
                  <c:v>2017</c:v>
                </c:pt>
                <c:pt idx="2302">
                  <c:v>2017</c:v>
                </c:pt>
                <c:pt idx="2303">
                  <c:v>2017</c:v>
                </c:pt>
                <c:pt idx="2304">
                  <c:v>2017</c:v>
                </c:pt>
                <c:pt idx="2305">
                  <c:v>2017</c:v>
                </c:pt>
                <c:pt idx="2306">
                  <c:v>2017</c:v>
                </c:pt>
                <c:pt idx="2307">
                  <c:v>2017</c:v>
                </c:pt>
                <c:pt idx="2308">
                  <c:v>2017</c:v>
                </c:pt>
                <c:pt idx="2309">
                  <c:v>2017</c:v>
                </c:pt>
                <c:pt idx="2310">
                  <c:v>2017</c:v>
                </c:pt>
                <c:pt idx="2311">
                  <c:v>2017</c:v>
                </c:pt>
                <c:pt idx="2312">
                  <c:v>2017</c:v>
                </c:pt>
                <c:pt idx="2313">
                  <c:v>2017</c:v>
                </c:pt>
                <c:pt idx="2314">
                  <c:v>2017</c:v>
                </c:pt>
                <c:pt idx="2315">
                  <c:v>2017</c:v>
                </c:pt>
                <c:pt idx="2316">
                  <c:v>2017</c:v>
                </c:pt>
                <c:pt idx="2317">
                  <c:v>2017</c:v>
                </c:pt>
                <c:pt idx="2318">
                  <c:v>2017</c:v>
                </c:pt>
                <c:pt idx="2319">
                  <c:v>2017</c:v>
                </c:pt>
                <c:pt idx="2320">
                  <c:v>2017</c:v>
                </c:pt>
                <c:pt idx="2321">
                  <c:v>2017</c:v>
                </c:pt>
                <c:pt idx="2322">
                  <c:v>2017</c:v>
                </c:pt>
                <c:pt idx="2323">
                  <c:v>2017</c:v>
                </c:pt>
                <c:pt idx="2324">
                  <c:v>2017</c:v>
                </c:pt>
                <c:pt idx="2325">
                  <c:v>2017</c:v>
                </c:pt>
                <c:pt idx="2326">
                  <c:v>2017</c:v>
                </c:pt>
                <c:pt idx="2327">
                  <c:v>2017</c:v>
                </c:pt>
                <c:pt idx="2328">
                  <c:v>2017</c:v>
                </c:pt>
                <c:pt idx="2329">
                  <c:v>2017</c:v>
                </c:pt>
                <c:pt idx="2330">
                  <c:v>2017</c:v>
                </c:pt>
                <c:pt idx="2331">
                  <c:v>2017</c:v>
                </c:pt>
                <c:pt idx="2332">
                  <c:v>2017</c:v>
                </c:pt>
                <c:pt idx="2333">
                  <c:v>2017</c:v>
                </c:pt>
                <c:pt idx="2334">
                  <c:v>2017</c:v>
                </c:pt>
                <c:pt idx="2335">
                  <c:v>2017</c:v>
                </c:pt>
                <c:pt idx="2336">
                  <c:v>2017</c:v>
                </c:pt>
                <c:pt idx="2337">
                  <c:v>2017</c:v>
                </c:pt>
                <c:pt idx="2338">
                  <c:v>2017</c:v>
                </c:pt>
                <c:pt idx="2339">
                  <c:v>2017</c:v>
                </c:pt>
                <c:pt idx="2340">
                  <c:v>2017</c:v>
                </c:pt>
                <c:pt idx="2341">
                  <c:v>2017</c:v>
                </c:pt>
                <c:pt idx="2342">
                  <c:v>2017</c:v>
                </c:pt>
                <c:pt idx="2343">
                  <c:v>2017</c:v>
                </c:pt>
                <c:pt idx="2344">
                  <c:v>2017</c:v>
                </c:pt>
                <c:pt idx="2345">
                  <c:v>2017</c:v>
                </c:pt>
                <c:pt idx="2346">
                  <c:v>2017</c:v>
                </c:pt>
                <c:pt idx="2347">
                  <c:v>2017</c:v>
                </c:pt>
                <c:pt idx="2348">
                  <c:v>2017</c:v>
                </c:pt>
                <c:pt idx="2349">
                  <c:v>2017</c:v>
                </c:pt>
                <c:pt idx="2350">
                  <c:v>2017</c:v>
                </c:pt>
                <c:pt idx="2351">
                  <c:v>2017</c:v>
                </c:pt>
                <c:pt idx="2352">
                  <c:v>2017</c:v>
                </c:pt>
                <c:pt idx="2353">
                  <c:v>2017</c:v>
                </c:pt>
                <c:pt idx="2354">
                  <c:v>2017</c:v>
                </c:pt>
                <c:pt idx="2355">
                  <c:v>2017</c:v>
                </c:pt>
                <c:pt idx="2356">
                  <c:v>2017</c:v>
                </c:pt>
                <c:pt idx="2357">
                  <c:v>2017</c:v>
                </c:pt>
                <c:pt idx="2358">
                  <c:v>2017</c:v>
                </c:pt>
                <c:pt idx="2359">
                  <c:v>2017</c:v>
                </c:pt>
                <c:pt idx="2360">
                  <c:v>2017</c:v>
                </c:pt>
                <c:pt idx="2361">
                  <c:v>2017</c:v>
                </c:pt>
                <c:pt idx="2362">
                  <c:v>2017</c:v>
                </c:pt>
                <c:pt idx="2363">
                  <c:v>2017</c:v>
                </c:pt>
                <c:pt idx="2364">
                  <c:v>2017</c:v>
                </c:pt>
                <c:pt idx="2365">
                  <c:v>2017</c:v>
                </c:pt>
                <c:pt idx="2366">
                  <c:v>2017</c:v>
                </c:pt>
                <c:pt idx="2367">
                  <c:v>2017</c:v>
                </c:pt>
                <c:pt idx="2368">
                  <c:v>2017</c:v>
                </c:pt>
                <c:pt idx="2369">
                  <c:v>2017</c:v>
                </c:pt>
                <c:pt idx="2370">
                  <c:v>2017</c:v>
                </c:pt>
                <c:pt idx="2371">
                  <c:v>2017</c:v>
                </c:pt>
                <c:pt idx="2372">
                  <c:v>2017</c:v>
                </c:pt>
                <c:pt idx="2373">
                  <c:v>2017</c:v>
                </c:pt>
                <c:pt idx="2374">
                  <c:v>2017</c:v>
                </c:pt>
                <c:pt idx="2375">
                  <c:v>2017</c:v>
                </c:pt>
                <c:pt idx="2376">
                  <c:v>2017</c:v>
                </c:pt>
                <c:pt idx="2377">
                  <c:v>2017</c:v>
                </c:pt>
                <c:pt idx="2378">
                  <c:v>2017</c:v>
                </c:pt>
                <c:pt idx="2379">
                  <c:v>2017</c:v>
                </c:pt>
                <c:pt idx="2380">
                  <c:v>2017</c:v>
                </c:pt>
                <c:pt idx="2381">
                  <c:v>2017</c:v>
                </c:pt>
                <c:pt idx="2382">
                  <c:v>2017</c:v>
                </c:pt>
                <c:pt idx="2383">
                  <c:v>2017</c:v>
                </c:pt>
                <c:pt idx="2384">
                  <c:v>2017</c:v>
                </c:pt>
                <c:pt idx="2385">
                  <c:v>2017</c:v>
                </c:pt>
                <c:pt idx="2386">
                  <c:v>2017</c:v>
                </c:pt>
                <c:pt idx="2387">
                  <c:v>2017</c:v>
                </c:pt>
                <c:pt idx="2388">
                  <c:v>2017</c:v>
                </c:pt>
                <c:pt idx="2389">
                  <c:v>2017</c:v>
                </c:pt>
                <c:pt idx="2390">
                  <c:v>2017</c:v>
                </c:pt>
                <c:pt idx="2391">
                  <c:v>2017</c:v>
                </c:pt>
                <c:pt idx="2392">
                  <c:v>2017</c:v>
                </c:pt>
                <c:pt idx="2393">
                  <c:v>2017</c:v>
                </c:pt>
                <c:pt idx="2394">
                  <c:v>2017</c:v>
                </c:pt>
                <c:pt idx="2395">
                  <c:v>2017</c:v>
                </c:pt>
                <c:pt idx="2396">
                  <c:v>2017</c:v>
                </c:pt>
                <c:pt idx="2397">
                  <c:v>2017</c:v>
                </c:pt>
                <c:pt idx="2398">
                  <c:v>2017</c:v>
                </c:pt>
                <c:pt idx="2399">
                  <c:v>2017</c:v>
                </c:pt>
                <c:pt idx="2400">
                  <c:v>2017</c:v>
                </c:pt>
                <c:pt idx="2401">
                  <c:v>2017</c:v>
                </c:pt>
                <c:pt idx="2402">
                  <c:v>2017</c:v>
                </c:pt>
                <c:pt idx="2403">
                  <c:v>2017</c:v>
                </c:pt>
                <c:pt idx="2404">
                  <c:v>2017</c:v>
                </c:pt>
                <c:pt idx="2405">
                  <c:v>2017</c:v>
                </c:pt>
                <c:pt idx="2406">
                  <c:v>2017</c:v>
                </c:pt>
                <c:pt idx="2407">
                  <c:v>2017</c:v>
                </c:pt>
                <c:pt idx="2408">
                  <c:v>2017</c:v>
                </c:pt>
                <c:pt idx="2409">
                  <c:v>2017</c:v>
                </c:pt>
                <c:pt idx="2410">
                  <c:v>2017</c:v>
                </c:pt>
                <c:pt idx="2411">
                  <c:v>2017</c:v>
                </c:pt>
                <c:pt idx="2412">
                  <c:v>2017</c:v>
                </c:pt>
                <c:pt idx="2413">
                  <c:v>2017</c:v>
                </c:pt>
                <c:pt idx="2414">
                  <c:v>2017</c:v>
                </c:pt>
                <c:pt idx="2415">
                  <c:v>2017</c:v>
                </c:pt>
                <c:pt idx="2416">
                  <c:v>2017</c:v>
                </c:pt>
                <c:pt idx="2417">
                  <c:v>2017</c:v>
                </c:pt>
                <c:pt idx="2418">
                  <c:v>2017</c:v>
                </c:pt>
                <c:pt idx="2419">
                  <c:v>2017</c:v>
                </c:pt>
                <c:pt idx="2420">
                  <c:v>2017</c:v>
                </c:pt>
                <c:pt idx="2421">
                  <c:v>2017</c:v>
                </c:pt>
                <c:pt idx="2422">
                  <c:v>2017</c:v>
                </c:pt>
                <c:pt idx="2423">
                  <c:v>2017</c:v>
                </c:pt>
                <c:pt idx="2424">
                  <c:v>2017</c:v>
                </c:pt>
                <c:pt idx="2425">
                  <c:v>2017</c:v>
                </c:pt>
                <c:pt idx="2426">
                  <c:v>2017</c:v>
                </c:pt>
                <c:pt idx="2427">
                  <c:v>2017</c:v>
                </c:pt>
                <c:pt idx="2428">
                  <c:v>2017</c:v>
                </c:pt>
                <c:pt idx="2429">
                  <c:v>2017</c:v>
                </c:pt>
                <c:pt idx="2430">
                  <c:v>2017</c:v>
                </c:pt>
                <c:pt idx="2431">
                  <c:v>2017</c:v>
                </c:pt>
                <c:pt idx="2432">
                  <c:v>2017</c:v>
                </c:pt>
                <c:pt idx="2433">
                  <c:v>2017</c:v>
                </c:pt>
                <c:pt idx="2434">
                  <c:v>2017</c:v>
                </c:pt>
                <c:pt idx="2435">
                  <c:v>2017</c:v>
                </c:pt>
                <c:pt idx="2436">
                  <c:v>2017</c:v>
                </c:pt>
                <c:pt idx="2437">
                  <c:v>2017</c:v>
                </c:pt>
                <c:pt idx="2438">
                  <c:v>2017</c:v>
                </c:pt>
                <c:pt idx="2439">
                  <c:v>2017</c:v>
                </c:pt>
                <c:pt idx="2440">
                  <c:v>2017</c:v>
                </c:pt>
                <c:pt idx="2441">
                  <c:v>2017</c:v>
                </c:pt>
                <c:pt idx="2442">
                  <c:v>2017</c:v>
                </c:pt>
                <c:pt idx="2443">
                  <c:v>2017</c:v>
                </c:pt>
                <c:pt idx="2444">
                  <c:v>2017</c:v>
                </c:pt>
                <c:pt idx="2445">
                  <c:v>2017</c:v>
                </c:pt>
                <c:pt idx="2446">
                  <c:v>2017</c:v>
                </c:pt>
                <c:pt idx="2447">
                  <c:v>2017</c:v>
                </c:pt>
                <c:pt idx="2448">
                  <c:v>2017</c:v>
                </c:pt>
                <c:pt idx="2449">
                  <c:v>2017</c:v>
                </c:pt>
                <c:pt idx="2450">
                  <c:v>2017</c:v>
                </c:pt>
                <c:pt idx="2451">
                  <c:v>2017</c:v>
                </c:pt>
                <c:pt idx="2452">
                  <c:v>2017</c:v>
                </c:pt>
                <c:pt idx="2453">
                  <c:v>2017</c:v>
                </c:pt>
                <c:pt idx="2454">
                  <c:v>2017</c:v>
                </c:pt>
                <c:pt idx="2455">
                  <c:v>2017</c:v>
                </c:pt>
                <c:pt idx="2456">
                  <c:v>2017</c:v>
                </c:pt>
                <c:pt idx="2457">
                  <c:v>2017</c:v>
                </c:pt>
                <c:pt idx="2458">
                  <c:v>2017</c:v>
                </c:pt>
                <c:pt idx="2459">
                  <c:v>2017</c:v>
                </c:pt>
                <c:pt idx="2460">
                  <c:v>2017</c:v>
                </c:pt>
                <c:pt idx="2461">
                  <c:v>2017</c:v>
                </c:pt>
                <c:pt idx="2462">
                  <c:v>2017</c:v>
                </c:pt>
                <c:pt idx="2463">
                  <c:v>2017</c:v>
                </c:pt>
                <c:pt idx="2464">
                  <c:v>2017</c:v>
                </c:pt>
                <c:pt idx="2465">
                  <c:v>2017</c:v>
                </c:pt>
                <c:pt idx="2466">
                  <c:v>2017</c:v>
                </c:pt>
                <c:pt idx="2467">
                  <c:v>2017</c:v>
                </c:pt>
                <c:pt idx="2468">
                  <c:v>2017</c:v>
                </c:pt>
                <c:pt idx="2469">
                  <c:v>2017</c:v>
                </c:pt>
                <c:pt idx="2470">
                  <c:v>2017</c:v>
                </c:pt>
                <c:pt idx="2471">
                  <c:v>2017</c:v>
                </c:pt>
                <c:pt idx="2472">
                  <c:v>2017</c:v>
                </c:pt>
                <c:pt idx="2473">
                  <c:v>2017</c:v>
                </c:pt>
                <c:pt idx="2474">
                  <c:v>2017</c:v>
                </c:pt>
                <c:pt idx="2475">
                  <c:v>2017</c:v>
                </c:pt>
                <c:pt idx="2476">
                  <c:v>2017</c:v>
                </c:pt>
                <c:pt idx="2477">
                  <c:v>2017</c:v>
                </c:pt>
                <c:pt idx="2478">
                  <c:v>2017</c:v>
                </c:pt>
                <c:pt idx="2479">
                  <c:v>2017</c:v>
                </c:pt>
                <c:pt idx="2480">
                  <c:v>2017</c:v>
                </c:pt>
                <c:pt idx="2481">
                  <c:v>2017</c:v>
                </c:pt>
                <c:pt idx="2482">
                  <c:v>2017</c:v>
                </c:pt>
                <c:pt idx="2483">
                  <c:v>2017</c:v>
                </c:pt>
                <c:pt idx="2484">
                  <c:v>2017</c:v>
                </c:pt>
                <c:pt idx="2485">
                  <c:v>2017</c:v>
                </c:pt>
                <c:pt idx="2486">
                  <c:v>2017</c:v>
                </c:pt>
                <c:pt idx="2487">
                  <c:v>2017</c:v>
                </c:pt>
                <c:pt idx="2488">
                  <c:v>2017</c:v>
                </c:pt>
                <c:pt idx="2489">
                  <c:v>2017</c:v>
                </c:pt>
                <c:pt idx="2490">
                  <c:v>2017</c:v>
                </c:pt>
                <c:pt idx="2491">
                  <c:v>2017</c:v>
                </c:pt>
                <c:pt idx="2492">
                  <c:v>2017</c:v>
                </c:pt>
                <c:pt idx="2493">
                  <c:v>2017</c:v>
                </c:pt>
                <c:pt idx="2494">
                  <c:v>2017</c:v>
                </c:pt>
                <c:pt idx="2495">
                  <c:v>2017</c:v>
                </c:pt>
                <c:pt idx="2496">
                  <c:v>2017</c:v>
                </c:pt>
                <c:pt idx="2497">
                  <c:v>2017</c:v>
                </c:pt>
                <c:pt idx="2498">
                  <c:v>2017</c:v>
                </c:pt>
                <c:pt idx="2499">
                  <c:v>2017</c:v>
                </c:pt>
                <c:pt idx="2500">
                  <c:v>2017</c:v>
                </c:pt>
                <c:pt idx="2501">
                  <c:v>2017</c:v>
                </c:pt>
                <c:pt idx="2502">
                  <c:v>2017</c:v>
                </c:pt>
                <c:pt idx="2503">
                  <c:v>2017</c:v>
                </c:pt>
                <c:pt idx="2504">
                  <c:v>2017</c:v>
                </c:pt>
                <c:pt idx="2505">
                  <c:v>2017</c:v>
                </c:pt>
                <c:pt idx="2506">
                  <c:v>2017</c:v>
                </c:pt>
                <c:pt idx="2507">
                  <c:v>2017</c:v>
                </c:pt>
                <c:pt idx="2508">
                  <c:v>2017</c:v>
                </c:pt>
                <c:pt idx="2509">
                  <c:v>2017</c:v>
                </c:pt>
                <c:pt idx="2510">
                  <c:v>2017</c:v>
                </c:pt>
                <c:pt idx="2511">
                  <c:v>2017</c:v>
                </c:pt>
                <c:pt idx="2512">
                  <c:v>2017</c:v>
                </c:pt>
                <c:pt idx="2513">
                  <c:v>2017</c:v>
                </c:pt>
                <c:pt idx="2514">
                  <c:v>2017</c:v>
                </c:pt>
                <c:pt idx="2515">
                  <c:v>2017</c:v>
                </c:pt>
                <c:pt idx="2516">
                  <c:v>2017</c:v>
                </c:pt>
                <c:pt idx="2517">
                  <c:v>2017</c:v>
                </c:pt>
                <c:pt idx="2518">
                  <c:v>2017</c:v>
                </c:pt>
                <c:pt idx="2519">
                  <c:v>2018</c:v>
                </c:pt>
                <c:pt idx="2520">
                  <c:v>2018</c:v>
                </c:pt>
                <c:pt idx="2521">
                  <c:v>2018</c:v>
                </c:pt>
                <c:pt idx="2522">
                  <c:v>2018</c:v>
                </c:pt>
                <c:pt idx="2523">
                  <c:v>2018</c:v>
                </c:pt>
                <c:pt idx="2524">
                  <c:v>2018</c:v>
                </c:pt>
                <c:pt idx="2525">
                  <c:v>2018</c:v>
                </c:pt>
                <c:pt idx="2526">
                  <c:v>2018</c:v>
                </c:pt>
                <c:pt idx="2527">
                  <c:v>2018</c:v>
                </c:pt>
                <c:pt idx="2528">
                  <c:v>2018</c:v>
                </c:pt>
                <c:pt idx="2529">
                  <c:v>2018</c:v>
                </c:pt>
                <c:pt idx="2530">
                  <c:v>2018</c:v>
                </c:pt>
                <c:pt idx="2531">
                  <c:v>2018</c:v>
                </c:pt>
                <c:pt idx="2532">
                  <c:v>2018</c:v>
                </c:pt>
                <c:pt idx="2533">
                  <c:v>2018</c:v>
                </c:pt>
                <c:pt idx="2534">
                  <c:v>2018</c:v>
                </c:pt>
                <c:pt idx="2535">
                  <c:v>2018</c:v>
                </c:pt>
                <c:pt idx="2536">
                  <c:v>2018</c:v>
                </c:pt>
                <c:pt idx="2537">
                  <c:v>2018</c:v>
                </c:pt>
                <c:pt idx="2538">
                  <c:v>2018</c:v>
                </c:pt>
                <c:pt idx="2539">
                  <c:v>2018</c:v>
                </c:pt>
                <c:pt idx="2540">
                  <c:v>2018</c:v>
                </c:pt>
                <c:pt idx="2541">
                  <c:v>2018</c:v>
                </c:pt>
                <c:pt idx="2542">
                  <c:v>2018</c:v>
                </c:pt>
                <c:pt idx="2543">
                  <c:v>2018</c:v>
                </c:pt>
                <c:pt idx="2544">
                  <c:v>2018</c:v>
                </c:pt>
                <c:pt idx="2545">
                  <c:v>2018</c:v>
                </c:pt>
                <c:pt idx="2546">
                  <c:v>2018</c:v>
                </c:pt>
                <c:pt idx="2547">
                  <c:v>2018</c:v>
                </c:pt>
                <c:pt idx="2548">
                  <c:v>2018</c:v>
                </c:pt>
                <c:pt idx="2549">
                  <c:v>2018</c:v>
                </c:pt>
                <c:pt idx="2550">
                  <c:v>2018</c:v>
                </c:pt>
                <c:pt idx="2551">
                  <c:v>2018</c:v>
                </c:pt>
                <c:pt idx="2552">
                  <c:v>2018</c:v>
                </c:pt>
                <c:pt idx="2553">
                  <c:v>2018</c:v>
                </c:pt>
                <c:pt idx="2554">
                  <c:v>2018</c:v>
                </c:pt>
                <c:pt idx="2555">
                  <c:v>2018</c:v>
                </c:pt>
                <c:pt idx="2556">
                  <c:v>2018</c:v>
                </c:pt>
                <c:pt idx="2557">
                  <c:v>2018</c:v>
                </c:pt>
                <c:pt idx="2558">
                  <c:v>2018</c:v>
                </c:pt>
                <c:pt idx="2559">
                  <c:v>2018</c:v>
                </c:pt>
                <c:pt idx="2560">
                  <c:v>2018</c:v>
                </c:pt>
                <c:pt idx="2561">
                  <c:v>2018</c:v>
                </c:pt>
                <c:pt idx="2562">
                  <c:v>2018</c:v>
                </c:pt>
                <c:pt idx="2563">
                  <c:v>2018</c:v>
                </c:pt>
                <c:pt idx="2564">
                  <c:v>2018</c:v>
                </c:pt>
                <c:pt idx="2565">
                  <c:v>2018</c:v>
                </c:pt>
                <c:pt idx="2566">
                  <c:v>2018</c:v>
                </c:pt>
                <c:pt idx="2567">
                  <c:v>2018</c:v>
                </c:pt>
                <c:pt idx="2568">
                  <c:v>2018</c:v>
                </c:pt>
                <c:pt idx="2569">
                  <c:v>2018</c:v>
                </c:pt>
                <c:pt idx="2570">
                  <c:v>2018</c:v>
                </c:pt>
                <c:pt idx="2571">
                  <c:v>2018</c:v>
                </c:pt>
                <c:pt idx="2572">
                  <c:v>2018</c:v>
                </c:pt>
                <c:pt idx="2573">
                  <c:v>2018</c:v>
                </c:pt>
                <c:pt idx="2574">
                  <c:v>2018</c:v>
                </c:pt>
                <c:pt idx="2575">
                  <c:v>2018</c:v>
                </c:pt>
                <c:pt idx="2576">
                  <c:v>2018</c:v>
                </c:pt>
                <c:pt idx="2577">
                  <c:v>2018</c:v>
                </c:pt>
                <c:pt idx="2578">
                  <c:v>2018</c:v>
                </c:pt>
                <c:pt idx="2579">
                  <c:v>2018</c:v>
                </c:pt>
                <c:pt idx="2580">
                  <c:v>2018</c:v>
                </c:pt>
                <c:pt idx="2581">
                  <c:v>2018</c:v>
                </c:pt>
                <c:pt idx="2582">
                  <c:v>2018</c:v>
                </c:pt>
                <c:pt idx="2583">
                  <c:v>2018</c:v>
                </c:pt>
                <c:pt idx="2584">
                  <c:v>2018</c:v>
                </c:pt>
                <c:pt idx="2585">
                  <c:v>2018</c:v>
                </c:pt>
                <c:pt idx="2586">
                  <c:v>2018</c:v>
                </c:pt>
                <c:pt idx="2587">
                  <c:v>2018</c:v>
                </c:pt>
                <c:pt idx="2588">
                  <c:v>2018</c:v>
                </c:pt>
                <c:pt idx="2589">
                  <c:v>2018</c:v>
                </c:pt>
                <c:pt idx="2590">
                  <c:v>2018</c:v>
                </c:pt>
                <c:pt idx="2591">
                  <c:v>2018</c:v>
                </c:pt>
                <c:pt idx="2592">
                  <c:v>2018</c:v>
                </c:pt>
                <c:pt idx="2593">
                  <c:v>2018</c:v>
                </c:pt>
                <c:pt idx="2594">
                  <c:v>2018</c:v>
                </c:pt>
                <c:pt idx="2595">
                  <c:v>2018</c:v>
                </c:pt>
                <c:pt idx="2596">
                  <c:v>2018</c:v>
                </c:pt>
                <c:pt idx="2597">
                  <c:v>2018</c:v>
                </c:pt>
                <c:pt idx="2598">
                  <c:v>2018</c:v>
                </c:pt>
                <c:pt idx="2599">
                  <c:v>2018</c:v>
                </c:pt>
                <c:pt idx="2600">
                  <c:v>2018</c:v>
                </c:pt>
                <c:pt idx="2601">
                  <c:v>2018</c:v>
                </c:pt>
                <c:pt idx="2602">
                  <c:v>2018</c:v>
                </c:pt>
                <c:pt idx="2603">
                  <c:v>2018</c:v>
                </c:pt>
                <c:pt idx="2604">
                  <c:v>2018</c:v>
                </c:pt>
                <c:pt idx="2605">
                  <c:v>2018</c:v>
                </c:pt>
                <c:pt idx="2606">
                  <c:v>2018</c:v>
                </c:pt>
                <c:pt idx="2607">
                  <c:v>2018</c:v>
                </c:pt>
                <c:pt idx="2608">
                  <c:v>2018</c:v>
                </c:pt>
                <c:pt idx="2609">
                  <c:v>2018</c:v>
                </c:pt>
                <c:pt idx="2610">
                  <c:v>2018</c:v>
                </c:pt>
                <c:pt idx="2611">
                  <c:v>2018</c:v>
                </c:pt>
                <c:pt idx="2612">
                  <c:v>2018</c:v>
                </c:pt>
                <c:pt idx="2613">
                  <c:v>2018</c:v>
                </c:pt>
                <c:pt idx="2614">
                  <c:v>2018</c:v>
                </c:pt>
                <c:pt idx="2615">
                  <c:v>2018</c:v>
                </c:pt>
                <c:pt idx="2616">
                  <c:v>2018</c:v>
                </c:pt>
                <c:pt idx="2617">
                  <c:v>2018</c:v>
                </c:pt>
                <c:pt idx="2618">
                  <c:v>2018</c:v>
                </c:pt>
                <c:pt idx="2619">
                  <c:v>2018</c:v>
                </c:pt>
                <c:pt idx="2620">
                  <c:v>2018</c:v>
                </c:pt>
                <c:pt idx="2621">
                  <c:v>2018</c:v>
                </c:pt>
                <c:pt idx="2622">
                  <c:v>2018</c:v>
                </c:pt>
                <c:pt idx="2623">
                  <c:v>2018</c:v>
                </c:pt>
                <c:pt idx="2624">
                  <c:v>2018</c:v>
                </c:pt>
                <c:pt idx="2625">
                  <c:v>2018</c:v>
                </c:pt>
                <c:pt idx="2626">
                  <c:v>2018</c:v>
                </c:pt>
                <c:pt idx="2627">
                  <c:v>2018</c:v>
                </c:pt>
                <c:pt idx="2628">
                  <c:v>2018</c:v>
                </c:pt>
                <c:pt idx="2629">
                  <c:v>2018</c:v>
                </c:pt>
                <c:pt idx="2630">
                  <c:v>2018</c:v>
                </c:pt>
                <c:pt idx="2631">
                  <c:v>2018</c:v>
                </c:pt>
                <c:pt idx="2632">
                  <c:v>2018</c:v>
                </c:pt>
                <c:pt idx="2633">
                  <c:v>2018</c:v>
                </c:pt>
                <c:pt idx="2634">
                  <c:v>2018</c:v>
                </c:pt>
                <c:pt idx="2635">
                  <c:v>2018</c:v>
                </c:pt>
                <c:pt idx="2636">
                  <c:v>2018</c:v>
                </c:pt>
                <c:pt idx="2637">
                  <c:v>2018</c:v>
                </c:pt>
                <c:pt idx="2638">
                  <c:v>2018</c:v>
                </c:pt>
                <c:pt idx="2639">
                  <c:v>2018</c:v>
                </c:pt>
                <c:pt idx="2640">
                  <c:v>2018</c:v>
                </c:pt>
                <c:pt idx="2641">
                  <c:v>2018</c:v>
                </c:pt>
                <c:pt idx="2642">
                  <c:v>2018</c:v>
                </c:pt>
                <c:pt idx="2643">
                  <c:v>2018</c:v>
                </c:pt>
                <c:pt idx="2644">
                  <c:v>2018</c:v>
                </c:pt>
                <c:pt idx="2645">
                  <c:v>2018</c:v>
                </c:pt>
                <c:pt idx="2646">
                  <c:v>2018</c:v>
                </c:pt>
                <c:pt idx="2647">
                  <c:v>2018</c:v>
                </c:pt>
                <c:pt idx="2648">
                  <c:v>2018</c:v>
                </c:pt>
                <c:pt idx="2649">
                  <c:v>2018</c:v>
                </c:pt>
                <c:pt idx="2650">
                  <c:v>2018</c:v>
                </c:pt>
                <c:pt idx="2651">
                  <c:v>2018</c:v>
                </c:pt>
                <c:pt idx="2652">
                  <c:v>2018</c:v>
                </c:pt>
                <c:pt idx="2653">
                  <c:v>2018</c:v>
                </c:pt>
                <c:pt idx="2654">
                  <c:v>2018</c:v>
                </c:pt>
                <c:pt idx="2655">
                  <c:v>2018</c:v>
                </c:pt>
                <c:pt idx="2656">
                  <c:v>2018</c:v>
                </c:pt>
                <c:pt idx="2657">
                  <c:v>2018</c:v>
                </c:pt>
                <c:pt idx="2658">
                  <c:v>2018</c:v>
                </c:pt>
                <c:pt idx="2659">
                  <c:v>2018</c:v>
                </c:pt>
                <c:pt idx="2660">
                  <c:v>2018</c:v>
                </c:pt>
                <c:pt idx="2661">
                  <c:v>2018</c:v>
                </c:pt>
                <c:pt idx="2662">
                  <c:v>2018</c:v>
                </c:pt>
                <c:pt idx="2663">
                  <c:v>2018</c:v>
                </c:pt>
                <c:pt idx="2664">
                  <c:v>2018</c:v>
                </c:pt>
                <c:pt idx="2665">
                  <c:v>2018</c:v>
                </c:pt>
                <c:pt idx="2666">
                  <c:v>2018</c:v>
                </c:pt>
                <c:pt idx="2667">
                  <c:v>2018</c:v>
                </c:pt>
                <c:pt idx="2668">
                  <c:v>2018</c:v>
                </c:pt>
                <c:pt idx="2669">
                  <c:v>2018</c:v>
                </c:pt>
                <c:pt idx="2670">
                  <c:v>2018</c:v>
                </c:pt>
                <c:pt idx="2671">
                  <c:v>2018</c:v>
                </c:pt>
                <c:pt idx="2672">
                  <c:v>2018</c:v>
                </c:pt>
                <c:pt idx="2673">
                  <c:v>2018</c:v>
                </c:pt>
                <c:pt idx="2674">
                  <c:v>2018</c:v>
                </c:pt>
                <c:pt idx="2675">
                  <c:v>2018</c:v>
                </c:pt>
                <c:pt idx="2676">
                  <c:v>2018</c:v>
                </c:pt>
                <c:pt idx="2677">
                  <c:v>2018</c:v>
                </c:pt>
                <c:pt idx="2678">
                  <c:v>2018</c:v>
                </c:pt>
                <c:pt idx="2679">
                  <c:v>2018</c:v>
                </c:pt>
                <c:pt idx="2680">
                  <c:v>2018</c:v>
                </c:pt>
                <c:pt idx="2681">
                  <c:v>2018</c:v>
                </c:pt>
                <c:pt idx="2682">
                  <c:v>2018</c:v>
                </c:pt>
                <c:pt idx="2683">
                  <c:v>2018</c:v>
                </c:pt>
                <c:pt idx="2684">
                  <c:v>2018</c:v>
                </c:pt>
                <c:pt idx="2685">
                  <c:v>2018</c:v>
                </c:pt>
                <c:pt idx="2686">
                  <c:v>2018</c:v>
                </c:pt>
                <c:pt idx="2687">
                  <c:v>2018</c:v>
                </c:pt>
                <c:pt idx="2688">
                  <c:v>2018</c:v>
                </c:pt>
                <c:pt idx="2689">
                  <c:v>2018</c:v>
                </c:pt>
                <c:pt idx="2690">
                  <c:v>2018</c:v>
                </c:pt>
                <c:pt idx="2691">
                  <c:v>2018</c:v>
                </c:pt>
                <c:pt idx="2692">
                  <c:v>2018</c:v>
                </c:pt>
                <c:pt idx="2693">
                  <c:v>2018</c:v>
                </c:pt>
                <c:pt idx="2694">
                  <c:v>2018</c:v>
                </c:pt>
                <c:pt idx="2695">
                  <c:v>2018</c:v>
                </c:pt>
                <c:pt idx="2696">
                  <c:v>2018</c:v>
                </c:pt>
                <c:pt idx="2697">
                  <c:v>2018</c:v>
                </c:pt>
                <c:pt idx="2698">
                  <c:v>2018</c:v>
                </c:pt>
                <c:pt idx="2699">
                  <c:v>2018</c:v>
                </c:pt>
                <c:pt idx="2700">
                  <c:v>2018</c:v>
                </c:pt>
                <c:pt idx="2701">
                  <c:v>2018</c:v>
                </c:pt>
                <c:pt idx="2702">
                  <c:v>2018</c:v>
                </c:pt>
                <c:pt idx="2703">
                  <c:v>2018</c:v>
                </c:pt>
                <c:pt idx="2704">
                  <c:v>2018</c:v>
                </c:pt>
                <c:pt idx="2705">
                  <c:v>2018</c:v>
                </c:pt>
                <c:pt idx="2706">
                  <c:v>2018</c:v>
                </c:pt>
                <c:pt idx="2707">
                  <c:v>2018</c:v>
                </c:pt>
                <c:pt idx="2708">
                  <c:v>2018</c:v>
                </c:pt>
                <c:pt idx="2709">
                  <c:v>2018</c:v>
                </c:pt>
                <c:pt idx="2710">
                  <c:v>2018</c:v>
                </c:pt>
                <c:pt idx="2711">
                  <c:v>2018</c:v>
                </c:pt>
                <c:pt idx="2712">
                  <c:v>2018</c:v>
                </c:pt>
                <c:pt idx="2713">
                  <c:v>2018</c:v>
                </c:pt>
                <c:pt idx="2714">
                  <c:v>2018</c:v>
                </c:pt>
                <c:pt idx="2715">
                  <c:v>2018</c:v>
                </c:pt>
                <c:pt idx="2716">
                  <c:v>2018</c:v>
                </c:pt>
                <c:pt idx="2717">
                  <c:v>2018</c:v>
                </c:pt>
                <c:pt idx="2718">
                  <c:v>2018</c:v>
                </c:pt>
                <c:pt idx="2719">
                  <c:v>2018</c:v>
                </c:pt>
                <c:pt idx="2720">
                  <c:v>2018</c:v>
                </c:pt>
                <c:pt idx="2721">
                  <c:v>2018</c:v>
                </c:pt>
                <c:pt idx="2722">
                  <c:v>2018</c:v>
                </c:pt>
                <c:pt idx="2723">
                  <c:v>2018</c:v>
                </c:pt>
                <c:pt idx="2724">
                  <c:v>2018</c:v>
                </c:pt>
                <c:pt idx="2725">
                  <c:v>2018</c:v>
                </c:pt>
                <c:pt idx="2726">
                  <c:v>2018</c:v>
                </c:pt>
                <c:pt idx="2727">
                  <c:v>2018</c:v>
                </c:pt>
                <c:pt idx="2728">
                  <c:v>2018</c:v>
                </c:pt>
                <c:pt idx="2729">
                  <c:v>2018</c:v>
                </c:pt>
                <c:pt idx="2730">
                  <c:v>2018</c:v>
                </c:pt>
                <c:pt idx="2731">
                  <c:v>2018</c:v>
                </c:pt>
                <c:pt idx="2732">
                  <c:v>2018</c:v>
                </c:pt>
                <c:pt idx="2733">
                  <c:v>2018</c:v>
                </c:pt>
                <c:pt idx="2734">
                  <c:v>2018</c:v>
                </c:pt>
                <c:pt idx="2735">
                  <c:v>2018</c:v>
                </c:pt>
                <c:pt idx="2736">
                  <c:v>2018</c:v>
                </c:pt>
                <c:pt idx="2737">
                  <c:v>2018</c:v>
                </c:pt>
                <c:pt idx="2738">
                  <c:v>2018</c:v>
                </c:pt>
                <c:pt idx="2739">
                  <c:v>2018</c:v>
                </c:pt>
                <c:pt idx="2740">
                  <c:v>2018</c:v>
                </c:pt>
                <c:pt idx="2741">
                  <c:v>2018</c:v>
                </c:pt>
                <c:pt idx="2742">
                  <c:v>2018</c:v>
                </c:pt>
                <c:pt idx="2743">
                  <c:v>2018</c:v>
                </c:pt>
                <c:pt idx="2744">
                  <c:v>2018</c:v>
                </c:pt>
                <c:pt idx="2745">
                  <c:v>2018</c:v>
                </c:pt>
                <c:pt idx="2746">
                  <c:v>2018</c:v>
                </c:pt>
                <c:pt idx="2747">
                  <c:v>2018</c:v>
                </c:pt>
                <c:pt idx="2748">
                  <c:v>2018</c:v>
                </c:pt>
                <c:pt idx="2749">
                  <c:v>2018</c:v>
                </c:pt>
                <c:pt idx="2750">
                  <c:v>2018</c:v>
                </c:pt>
                <c:pt idx="2751">
                  <c:v>2018</c:v>
                </c:pt>
                <c:pt idx="2752">
                  <c:v>2018</c:v>
                </c:pt>
                <c:pt idx="2753">
                  <c:v>2018</c:v>
                </c:pt>
                <c:pt idx="2754">
                  <c:v>2018</c:v>
                </c:pt>
                <c:pt idx="2755">
                  <c:v>2018</c:v>
                </c:pt>
                <c:pt idx="2756">
                  <c:v>2018</c:v>
                </c:pt>
                <c:pt idx="2757">
                  <c:v>2018</c:v>
                </c:pt>
                <c:pt idx="2758">
                  <c:v>2018</c:v>
                </c:pt>
                <c:pt idx="2759">
                  <c:v>2018</c:v>
                </c:pt>
                <c:pt idx="2760">
                  <c:v>2018</c:v>
                </c:pt>
                <c:pt idx="2761">
                  <c:v>2018</c:v>
                </c:pt>
                <c:pt idx="2762">
                  <c:v>2018</c:v>
                </c:pt>
                <c:pt idx="2763">
                  <c:v>2018</c:v>
                </c:pt>
                <c:pt idx="2764">
                  <c:v>2018</c:v>
                </c:pt>
                <c:pt idx="2765">
                  <c:v>2018</c:v>
                </c:pt>
                <c:pt idx="2766">
                  <c:v>2018</c:v>
                </c:pt>
                <c:pt idx="2767">
                  <c:v>2018</c:v>
                </c:pt>
                <c:pt idx="2768">
                  <c:v>2018</c:v>
                </c:pt>
                <c:pt idx="2769">
                  <c:v>2018</c:v>
                </c:pt>
                <c:pt idx="2770">
                  <c:v>2019</c:v>
                </c:pt>
                <c:pt idx="2771">
                  <c:v>2019</c:v>
                </c:pt>
                <c:pt idx="2772">
                  <c:v>2019</c:v>
                </c:pt>
                <c:pt idx="2773">
                  <c:v>2019</c:v>
                </c:pt>
                <c:pt idx="2774">
                  <c:v>2019</c:v>
                </c:pt>
                <c:pt idx="2775">
                  <c:v>2019</c:v>
                </c:pt>
                <c:pt idx="2776">
                  <c:v>2019</c:v>
                </c:pt>
                <c:pt idx="2777">
                  <c:v>2019</c:v>
                </c:pt>
                <c:pt idx="2778">
                  <c:v>2019</c:v>
                </c:pt>
                <c:pt idx="2779">
                  <c:v>2019</c:v>
                </c:pt>
                <c:pt idx="2780">
                  <c:v>2019</c:v>
                </c:pt>
                <c:pt idx="2781">
                  <c:v>2019</c:v>
                </c:pt>
                <c:pt idx="2782">
                  <c:v>2019</c:v>
                </c:pt>
                <c:pt idx="2783">
                  <c:v>2019</c:v>
                </c:pt>
                <c:pt idx="2784">
                  <c:v>2019</c:v>
                </c:pt>
                <c:pt idx="2785">
                  <c:v>2019</c:v>
                </c:pt>
                <c:pt idx="2786">
                  <c:v>2019</c:v>
                </c:pt>
                <c:pt idx="2787">
                  <c:v>2019</c:v>
                </c:pt>
                <c:pt idx="2788">
                  <c:v>2019</c:v>
                </c:pt>
                <c:pt idx="2789">
                  <c:v>2019</c:v>
                </c:pt>
                <c:pt idx="2790">
                  <c:v>2019</c:v>
                </c:pt>
                <c:pt idx="2791">
                  <c:v>2019</c:v>
                </c:pt>
                <c:pt idx="2792">
                  <c:v>2019</c:v>
                </c:pt>
                <c:pt idx="2793">
                  <c:v>2019</c:v>
                </c:pt>
                <c:pt idx="2794">
                  <c:v>2019</c:v>
                </c:pt>
                <c:pt idx="2795">
                  <c:v>2019</c:v>
                </c:pt>
                <c:pt idx="2796">
                  <c:v>2019</c:v>
                </c:pt>
                <c:pt idx="2797">
                  <c:v>2019</c:v>
                </c:pt>
                <c:pt idx="2798">
                  <c:v>2019</c:v>
                </c:pt>
                <c:pt idx="2799">
                  <c:v>2019</c:v>
                </c:pt>
                <c:pt idx="2800">
                  <c:v>2019</c:v>
                </c:pt>
                <c:pt idx="2801">
                  <c:v>2019</c:v>
                </c:pt>
                <c:pt idx="2802">
                  <c:v>2019</c:v>
                </c:pt>
                <c:pt idx="2803">
                  <c:v>2019</c:v>
                </c:pt>
                <c:pt idx="2804">
                  <c:v>2019</c:v>
                </c:pt>
                <c:pt idx="2805">
                  <c:v>2019</c:v>
                </c:pt>
                <c:pt idx="2806">
                  <c:v>2019</c:v>
                </c:pt>
                <c:pt idx="2807">
                  <c:v>2019</c:v>
                </c:pt>
                <c:pt idx="2808">
                  <c:v>2019</c:v>
                </c:pt>
                <c:pt idx="2809">
                  <c:v>2019</c:v>
                </c:pt>
                <c:pt idx="2810">
                  <c:v>2019</c:v>
                </c:pt>
                <c:pt idx="2811">
                  <c:v>2019</c:v>
                </c:pt>
                <c:pt idx="2812">
                  <c:v>2019</c:v>
                </c:pt>
                <c:pt idx="2813">
                  <c:v>2019</c:v>
                </c:pt>
                <c:pt idx="2814">
                  <c:v>2019</c:v>
                </c:pt>
                <c:pt idx="2815">
                  <c:v>2019</c:v>
                </c:pt>
                <c:pt idx="2816">
                  <c:v>2019</c:v>
                </c:pt>
                <c:pt idx="2817">
                  <c:v>2019</c:v>
                </c:pt>
                <c:pt idx="2818">
                  <c:v>2019</c:v>
                </c:pt>
                <c:pt idx="2819">
                  <c:v>2019</c:v>
                </c:pt>
                <c:pt idx="2820">
                  <c:v>2019</c:v>
                </c:pt>
                <c:pt idx="2821">
                  <c:v>2019</c:v>
                </c:pt>
                <c:pt idx="2822">
                  <c:v>2019</c:v>
                </c:pt>
                <c:pt idx="2823">
                  <c:v>2019</c:v>
                </c:pt>
                <c:pt idx="2824">
                  <c:v>2019</c:v>
                </c:pt>
                <c:pt idx="2825">
                  <c:v>2019</c:v>
                </c:pt>
                <c:pt idx="2826">
                  <c:v>2019</c:v>
                </c:pt>
                <c:pt idx="2827">
                  <c:v>2019</c:v>
                </c:pt>
                <c:pt idx="2828">
                  <c:v>2019</c:v>
                </c:pt>
                <c:pt idx="2829">
                  <c:v>2019</c:v>
                </c:pt>
                <c:pt idx="2830">
                  <c:v>2019</c:v>
                </c:pt>
                <c:pt idx="2831">
                  <c:v>2019</c:v>
                </c:pt>
                <c:pt idx="2832">
                  <c:v>2019</c:v>
                </c:pt>
                <c:pt idx="2833">
                  <c:v>2019</c:v>
                </c:pt>
                <c:pt idx="2834">
                  <c:v>2019</c:v>
                </c:pt>
                <c:pt idx="2835">
                  <c:v>2019</c:v>
                </c:pt>
                <c:pt idx="2836">
                  <c:v>2019</c:v>
                </c:pt>
                <c:pt idx="2837">
                  <c:v>2019</c:v>
                </c:pt>
                <c:pt idx="2838">
                  <c:v>2019</c:v>
                </c:pt>
                <c:pt idx="2839">
                  <c:v>2019</c:v>
                </c:pt>
                <c:pt idx="2840">
                  <c:v>2019</c:v>
                </c:pt>
                <c:pt idx="2841">
                  <c:v>2019</c:v>
                </c:pt>
                <c:pt idx="2842">
                  <c:v>2019</c:v>
                </c:pt>
                <c:pt idx="2843">
                  <c:v>2019</c:v>
                </c:pt>
                <c:pt idx="2844">
                  <c:v>2019</c:v>
                </c:pt>
                <c:pt idx="2845">
                  <c:v>2019</c:v>
                </c:pt>
                <c:pt idx="2846">
                  <c:v>2019</c:v>
                </c:pt>
                <c:pt idx="2847">
                  <c:v>2019</c:v>
                </c:pt>
                <c:pt idx="2848">
                  <c:v>2019</c:v>
                </c:pt>
                <c:pt idx="2849">
                  <c:v>2019</c:v>
                </c:pt>
                <c:pt idx="2850">
                  <c:v>2019</c:v>
                </c:pt>
                <c:pt idx="2851">
                  <c:v>2019</c:v>
                </c:pt>
                <c:pt idx="2852">
                  <c:v>2019</c:v>
                </c:pt>
                <c:pt idx="2853">
                  <c:v>2019</c:v>
                </c:pt>
                <c:pt idx="2854">
                  <c:v>2019</c:v>
                </c:pt>
                <c:pt idx="2855">
                  <c:v>2019</c:v>
                </c:pt>
                <c:pt idx="2856">
                  <c:v>2019</c:v>
                </c:pt>
                <c:pt idx="2857">
                  <c:v>2019</c:v>
                </c:pt>
                <c:pt idx="2858">
                  <c:v>2019</c:v>
                </c:pt>
                <c:pt idx="2859">
                  <c:v>2019</c:v>
                </c:pt>
                <c:pt idx="2860">
                  <c:v>2019</c:v>
                </c:pt>
                <c:pt idx="2861">
                  <c:v>2019</c:v>
                </c:pt>
                <c:pt idx="2862">
                  <c:v>2019</c:v>
                </c:pt>
                <c:pt idx="2863">
                  <c:v>2019</c:v>
                </c:pt>
                <c:pt idx="2864">
                  <c:v>2019</c:v>
                </c:pt>
                <c:pt idx="2865">
                  <c:v>2019</c:v>
                </c:pt>
                <c:pt idx="2866">
                  <c:v>2019</c:v>
                </c:pt>
                <c:pt idx="2867">
                  <c:v>2019</c:v>
                </c:pt>
                <c:pt idx="2868">
                  <c:v>2019</c:v>
                </c:pt>
                <c:pt idx="2869">
                  <c:v>2019</c:v>
                </c:pt>
                <c:pt idx="2870">
                  <c:v>2019</c:v>
                </c:pt>
                <c:pt idx="2871">
                  <c:v>2019</c:v>
                </c:pt>
                <c:pt idx="2872">
                  <c:v>2019</c:v>
                </c:pt>
                <c:pt idx="2873">
                  <c:v>2019</c:v>
                </c:pt>
                <c:pt idx="2874">
                  <c:v>2019</c:v>
                </c:pt>
                <c:pt idx="2875">
                  <c:v>2019</c:v>
                </c:pt>
                <c:pt idx="2876">
                  <c:v>2019</c:v>
                </c:pt>
                <c:pt idx="2877">
                  <c:v>2019</c:v>
                </c:pt>
                <c:pt idx="2878">
                  <c:v>2019</c:v>
                </c:pt>
                <c:pt idx="2879">
                  <c:v>2019</c:v>
                </c:pt>
                <c:pt idx="2880">
                  <c:v>2019</c:v>
                </c:pt>
                <c:pt idx="2881">
                  <c:v>2019</c:v>
                </c:pt>
                <c:pt idx="2882">
                  <c:v>2019</c:v>
                </c:pt>
                <c:pt idx="2883">
                  <c:v>2019</c:v>
                </c:pt>
                <c:pt idx="2884">
                  <c:v>2019</c:v>
                </c:pt>
                <c:pt idx="2885">
                  <c:v>2019</c:v>
                </c:pt>
                <c:pt idx="2886">
                  <c:v>2019</c:v>
                </c:pt>
                <c:pt idx="2887">
                  <c:v>2019</c:v>
                </c:pt>
                <c:pt idx="2888">
                  <c:v>2019</c:v>
                </c:pt>
                <c:pt idx="2889">
                  <c:v>2019</c:v>
                </c:pt>
                <c:pt idx="2890">
                  <c:v>2019</c:v>
                </c:pt>
                <c:pt idx="2891">
                  <c:v>2019</c:v>
                </c:pt>
                <c:pt idx="2892">
                  <c:v>2019</c:v>
                </c:pt>
                <c:pt idx="2893">
                  <c:v>2019</c:v>
                </c:pt>
                <c:pt idx="2894">
                  <c:v>2019</c:v>
                </c:pt>
                <c:pt idx="2895">
                  <c:v>2019</c:v>
                </c:pt>
                <c:pt idx="2896">
                  <c:v>2019</c:v>
                </c:pt>
                <c:pt idx="2897">
                  <c:v>2019</c:v>
                </c:pt>
                <c:pt idx="2898">
                  <c:v>2019</c:v>
                </c:pt>
                <c:pt idx="2899">
                  <c:v>2019</c:v>
                </c:pt>
                <c:pt idx="2900">
                  <c:v>2019</c:v>
                </c:pt>
                <c:pt idx="2901">
                  <c:v>2019</c:v>
                </c:pt>
                <c:pt idx="2902">
                  <c:v>2019</c:v>
                </c:pt>
                <c:pt idx="2903">
                  <c:v>2019</c:v>
                </c:pt>
                <c:pt idx="2904">
                  <c:v>2019</c:v>
                </c:pt>
                <c:pt idx="2905">
                  <c:v>2019</c:v>
                </c:pt>
                <c:pt idx="2906">
                  <c:v>2019</c:v>
                </c:pt>
                <c:pt idx="2907">
                  <c:v>2019</c:v>
                </c:pt>
                <c:pt idx="2908">
                  <c:v>2019</c:v>
                </c:pt>
                <c:pt idx="2909">
                  <c:v>2019</c:v>
                </c:pt>
                <c:pt idx="2910">
                  <c:v>2019</c:v>
                </c:pt>
                <c:pt idx="2911">
                  <c:v>2019</c:v>
                </c:pt>
                <c:pt idx="2912">
                  <c:v>2019</c:v>
                </c:pt>
                <c:pt idx="2913">
                  <c:v>2019</c:v>
                </c:pt>
                <c:pt idx="2914">
                  <c:v>2019</c:v>
                </c:pt>
                <c:pt idx="2915">
                  <c:v>2019</c:v>
                </c:pt>
                <c:pt idx="2916">
                  <c:v>2019</c:v>
                </c:pt>
                <c:pt idx="2917">
                  <c:v>2019</c:v>
                </c:pt>
                <c:pt idx="2918">
                  <c:v>2019</c:v>
                </c:pt>
                <c:pt idx="2919">
                  <c:v>2019</c:v>
                </c:pt>
                <c:pt idx="2920">
                  <c:v>2019</c:v>
                </c:pt>
                <c:pt idx="2921">
                  <c:v>2019</c:v>
                </c:pt>
                <c:pt idx="2922">
                  <c:v>2019</c:v>
                </c:pt>
                <c:pt idx="2923">
                  <c:v>2019</c:v>
                </c:pt>
                <c:pt idx="2924">
                  <c:v>2019</c:v>
                </c:pt>
                <c:pt idx="2925">
                  <c:v>2019</c:v>
                </c:pt>
                <c:pt idx="2926">
                  <c:v>2019</c:v>
                </c:pt>
                <c:pt idx="2927">
                  <c:v>2019</c:v>
                </c:pt>
                <c:pt idx="2928">
                  <c:v>2019</c:v>
                </c:pt>
                <c:pt idx="2929">
                  <c:v>2019</c:v>
                </c:pt>
                <c:pt idx="2930">
                  <c:v>2019</c:v>
                </c:pt>
                <c:pt idx="2931">
                  <c:v>2019</c:v>
                </c:pt>
                <c:pt idx="2932">
                  <c:v>2019</c:v>
                </c:pt>
                <c:pt idx="2933">
                  <c:v>2019</c:v>
                </c:pt>
                <c:pt idx="2934">
                  <c:v>2019</c:v>
                </c:pt>
                <c:pt idx="2935">
                  <c:v>2019</c:v>
                </c:pt>
                <c:pt idx="2936">
                  <c:v>2019</c:v>
                </c:pt>
                <c:pt idx="2937">
                  <c:v>2019</c:v>
                </c:pt>
                <c:pt idx="2938">
                  <c:v>2019</c:v>
                </c:pt>
                <c:pt idx="2939">
                  <c:v>2019</c:v>
                </c:pt>
                <c:pt idx="2940">
                  <c:v>2019</c:v>
                </c:pt>
                <c:pt idx="2941">
                  <c:v>2019</c:v>
                </c:pt>
                <c:pt idx="2942">
                  <c:v>2019</c:v>
                </c:pt>
                <c:pt idx="2943">
                  <c:v>2019</c:v>
                </c:pt>
                <c:pt idx="2944">
                  <c:v>2019</c:v>
                </c:pt>
                <c:pt idx="2945">
                  <c:v>2019</c:v>
                </c:pt>
                <c:pt idx="2946">
                  <c:v>2019</c:v>
                </c:pt>
                <c:pt idx="2947">
                  <c:v>2019</c:v>
                </c:pt>
                <c:pt idx="2948">
                  <c:v>2019</c:v>
                </c:pt>
                <c:pt idx="2949">
                  <c:v>2019</c:v>
                </c:pt>
                <c:pt idx="2950">
                  <c:v>2019</c:v>
                </c:pt>
                <c:pt idx="2951">
                  <c:v>2019</c:v>
                </c:pt>
                <c:pt idx="2952">
                  <c:v>2019</c:v>
                </c:pt>
                <c:pt idx="2953">
                  <c:v>2019</c:v>
                </c:pt>
                <c:pt idx="2954">
                  <c:v>2019</c:v>
                </c:pt>
                <c:pt idx="2955">
                  <c:v>2019</c:v>
                </c:pt>
                <c:pt idx="2956">
                  <c:v>2019</c:v>
                </c:pt>
                <c:pt idx="2957">
                  <c:v>2019</c:v>
                </c:pt>
                <c:pt idx="2958">
                  <c:v>2019</c:v>
                </c:pt>
                <c:pt idx="2959">
                  <c:v>2019</c:v>
                </c:pt>
                <c:pt idx="2960">
                  <c:v>2019</c:v>
                </c:pt>
                <c:pt idx="2961">
                  <c:v>2019</c:v>
                </c:pt>
                <c:pt idx="2962">
                  <c:v>2019</c:v>
                </c:pt>
                <c:pt idx="2963">
                  <c:v>2019</c:v>
                </c:pt>
                <c:pt idx="2964">
                  <c:v>2019</c:v>
                </c:pt>
                <c:pt idx="2965">
                  <c:v>2019</c:v>
                </c:pt>
                <c:pt idx="2966">
                  <c:v>2019</c:v>
                </c:pt>
                <c:pt idx="2967">
                  <c:v>2019</c:v>
                </c:pt>
                <c:pt idx="2968">
                  <c:v>2019</c:v>
                </c:pt>
                <c:pt idx="2969">
                  <c:v>2019</c:v>
                </c:pt>
                <c:pt idx="2970">
                  <c:v>2019</c:v>
                </c:pt>
                <c:pt idx="2971">
                  <c:v>2019</c:v>
                </c:pt>
                <c:pt idx="2972">
                  <c:v>2019</c:v>
                </c:pt>
                <c:pt idx="2973">
                  <c:v>2019</c:v>
                </c:pt>
                <c:pt idx="2974">
                  <c:v>2019</c:v>
                </c:pt>
                <c:pt idx="2975">
                  <c:v>2019</c:v>
                </c:pt>
                <c:pt idx="2976">
                  <c:v>2019</c:v>
                </c:pt>
                <c:pt idx="2977">
                  <c:v>2019</c:v>
                </c:pt>
                <c:pt idx="2978">
                  <c:v>2019</c:v>
                </c:pt>
                <c:pt idx="2979">
                  <c:v>2019</c:v>
                </c:pt>
                <c:pt idx="2980">
                  <c:v>2019</c:v>
                </c:pt>
                <c:pt idx="2981">
                  <c:v>2019</c:v>
                </c:pt>
                <c:pt idx="2982">
                  <c:v>2019</c:v>
                </c:pt>
                <c:pt idx="2983">
                  <c:v>2019</c:v>
                </c:pt>
                <c:pt idx="2984">
                  <c:v>2019</c:v>
                </c:pt>
                <c:pt idx="2985">
                  <c:v>2019</c:v>
                </c:pt>
                <c:pt idx="2986">
                  <c:v>2019</c:v>
                </c:pt>
                <c:pt idx="2987">
                  <c:v>2019</c:v>
                </c:pt>
                <c:pt idx="2988">
                  <c:v>2019</c:v>
                </c:pt>
                <c:pt idx="2989">
                  <c:v>2019</c:v>
                </c:pt>
                <c:pt idx="2990">
                  <c:v>2019</c:v>
                </c:pt>
                <c:pt idx="2991">
                  <c:v>2019</c:v>
                </c:pt>
                <c:pt idx="2992">
                  <c:v>2019</c:v>
                </c:pt>
                <c:pt idx="2993">
                  <c:v>2019</c:v>
                </c:pt>
                <c:pt idx="2994">
                  <c:v>2019</c:v>
                </c:pt>
                <c:pt idx="2995">
                  <c:v>2019</c:v>
                </c:pt>
                <c:pt idx="2996">
                  <c:v>2019</c:v>
                </c:pt>
                <c:pt idx="2997">
                  <c:v>2019</c:v>
                </c:pt>
                <c:pt idx="2998">
                  <c:v>2019</c:v>
                </c:pt>
                <c:pt idx="2999">
                  <c:v>2019</c:v>
                </c:pt>
                <c:pt idx="3000">
                  <c:v>2019</c:v>
                </c:pt>
                <c:pt idx="3001">
                  <c:v>2019</c:v>
                </c:pt>
                <c:pt idx="3002">
                  <c:v>2019</c:v>
                </c:pt>
                <c:pt idx="3003">
                  <c:v>2019</c:v>
                </c:pt>
                <c:pt idx="3004">
                  <c:v>2019</c:v>
                </c:pt>
                <c:pt idx="3005">
                  <c:v>2019</c:v>
                </c:pt>
                <c:pt idx="3006">
                  <c:v>2019</c:v>
                </c:pt>
                <c:pt idx="3007">
                  <c:v>2019</c:v>
                </c:pt>
                <c:pt idx="3008">
                  <c:v>2019</c:v>
                </c:pt>
                <c:pt idx="3009">
                  <c:v>2019</c:v>
                </c:pt>
                <c:pt idx="3010">
                  <c:v>2019</c:v>
                </c:pt>
                <c:pt idx="3011">
                  <c:v>2019</c:v>
                </c:pt>
                <c:pt idx="3012">
                  <c:v>2019</c:v>
                </c:pt>
                <c:pt idx="3013">
                  <c:v>2019</c:v>
                </c:pt>
                <c:pt idx="3014">
                  <c:v>2019</c:v>
                </c:pt>
                <c:pt idx="3015">
                  <c:v>2019</c:v>
                </c:pt>
                <c:pt idx="3016">
                  <c:v>2019</c:v>
                </c:pt>
                <c:pt idx="3017">
                  <c:v>2019</c:v>
                </c:pt>
                <c:pt idx="3018">
                  <c:v>2019</c:v>
                </c:pt>
                <c:pt idx="3019">
                  <c:v>2019</c:v>
                </c:pt>
                <c:pt idx="3020">
                  <c:v>2019</c:v>
                </c:pt>
                <c:pt idx="3021">
                  <c:v>2019</c:v>
                </c:pt>
                <c:pt idx="3022">
                  <c:v>2020</c:v>
                </c:pt>
                <c:pt idx="3023">
                  <c:v>2020</c:v>
                </c:pt>
                <c:pt idx="3024">
                  <c:v>2020</c:v>
                </c:pt>
                <c:pt idx="3025">
                  <c:v>2020</c:v>
                </c:pt>
                <c:pt idx="3026">
                  <c:v>2020</c:v>
                </c:pt>
                <c:pt idx="3027">
                  <c:v>2020</c:v>
                </c:pt>
                <c:pt idx="3028">
                  <c:v>2020</c:v>
                </c:pt>
                <c:pt idx="3029">
                  <c:v>2020</c:v>
                </c:pt>
                <c:pt idx="3030">
                  <c:v>2020</c:v>
                </c:pt>
                <c:pt idx="3031">
                  <c:v>2020</c:v>
                </c:pt>
                <c:pt idx="3032">
                  <c:v>2020</c:v>
                </c:pt>
                <c:pt idx="3033">
                  <c:v>2020</c:v>
                </c:pt>
                <c:pt idx="3034">
                  <c:v>2020</c:v>
                </c:pt>
                <c:pt idx="3035">
                  <c:v>2020</c:v>
                </c:pt>
                <c:pt idx="3036">
                  <c:v>2020</c:v>
                </c:pt>
                <c:pt idx="3037">
                  <c:v>2020</c:v>
                </c:pt>
                <c:pt idx="3038">
                  <c:v>2020</c:v>
                </c:pt>
                <c:pt idx="3039">
                  <c:v>2020</c:v>
                </c:pt>
                <c:pt idx="3040">
                  <c:v>2020</c:v>
                </c:pt>
                <c:pt idx="3041">
                  <c:v>2020</c:v>
                </c:pt>
                <c:pt idx="3042">
                  <c:v>2020</c:v>
                </c:pt>
                <c:pt idx="3043">
                  <c:v>2020</c:v>
                </c:pt>
                <c:pt idx="3044">
                  <c:v>2020</c:v>
                </c:pt>
                <c:pt idx="3045">
                  <c:v>2020</c:v>
                </c:pt>
                <c:pt idx="3046">
                  <c:v>2020</c:v>
                </c:pt>
                <c:pt idx="3047">
                  <c:v>2020</c:v>
                </c:pt>
                <c:pt idx="3048">
                  <c:v>2020</c:v>
                </c:pt>
                <c:pt idx="3049">
                  <c:v>2020</c:v>
                </c:pt>
                <c:pt idx="3050">
                  <c:v>2020</c:v>
                </c:pt>
                <c:pt idx="3051">
                  <c:v>2020</c:v>
                </c:pt>
                <c:pt idx="3052">
                  <c:v>2020</c:v>
                </c:pt>
                <c:pt idx="3053">
                  <c:v>2020</c:v>
                </c:pt>
                <c:pt idx="3054">
                  <c:v>2020</c:v>
                </c:pt>
                <c:pt idx="3055">
                  <c:v>2020</c:v>
                </c:pt>
                <c:pt idx="3056">
                  <c:v>2020</c:v>
                </c:pt>
                <c:pt idx="3057">
                  <c:v>2020</c:v>
                </c:pt>
                <c:pt idx="3058">
                  <c:v>2020</c:v>
                </c:pt>
                <c:pt idx="3059">
                  <c:v>2020</c:v>
                </c:pt>
                <c:pt idx="3060">
                  <c:v>2020</c:v>
                </c:pt>
                <c:pt idx="3061">
                  <c:v>2020</c:v>
                </c:pt>
                <c:pt idx="3062">
                  <c:v>2020</c:v>
                </c:pt>
                <c:pt idx="3063">
                  <c:v>2020</c:v>
                </c:pt>
                <c:pt idx="3064">
                  <c:v>2020</c:v>
                </c:pt>
                <c:pt idx="3065">
                  <c:v>2020</c:v>
                </c:pt>
                <c:pt idx="3066">
                  <c:v>2020</c:v>
                </c:pt>
                <c:pt idx="3067">
                  <c:v>2020</c:v>
                </c:pt>
                <c:pt idx="3068">
                  <c:v>2020</c:v>
                </c:pt>
                <c:pt idx="3069">
                  <c:v>2020</c:v>
                </c:pt>
                <c:pt idx="3070">
                  <c:v>2020</c:v>
                </c:pt>
                <c:pt idx="3071">
                  <c:v>2020</c:v>
                </c:pt>
                <c:pt idx="3072">
                  <c:v>2020</c:v>
                </c:pt>
                <c:pt idx="3073">
                  <c:v>2020</c:v>
                </c:pt>
                <c:pt idx="3074">
                  <c:v>2020</c:v>
                </c:pt>
                <c:pt idx="3075">
                  <c:v>2020</c:v>
                </c:pt>
                <c:pt idx="3076">
                  <c:v>2020</c:v>
                </c:pt>
                <c:pt idx="3077">
                  <c:v>2020</c:v>
                </c:pt>
                <c:pt idx="3078">
                  <c:v>2020</c:v>
                </c:pt>
                <c:pt idx="3079">
                  <c:v>2020</c:v>
                </c:pt>
                <c:pt idx="3080">
                  <c:v>2020</c:v>
                </c:pt>
                <c:pt idx="3081">
                  <c:v>2020</c:v>
                </c:pt>
                <c:pt idx="3082">
                  <c:v>2020</c:v>
                </c:pt>
                <c:pt idx="3083">
                  <c:v>2020</c:v>
                </c:pt>
                <c:pt idx="3084">
                  <c:v>2020</c:v>
                </c:pt>
                <c:pt idx="3085">
                  <c:v>2020</c:v>
                </c:pt>
                <c:pt idx="3086">
                  <c:v>2020</c:v>
                </c:pt>
                <c:pt idx="3087">
                  <c:v>2020</c:v>
                </c:pt>
                <c:pt idx="3088">
                  <c:v>2020</c:v>
                </c:pt>
                <c:pt idx="3089">
                  <c:v>2020</c:v>
                </c:pt>
                <c:pt idx="3090">
                  <c:v>2020</c:v>
                </c:pt>
                <c:pt idx="3091">
                  <c:v>2020</c:v>
                </c:pt>
                <c:pt idx="3092">
                  <c:v>2020</c:v>
                </c:pt>
                <c:pt idx="3093">
                  <c:v>2020</c:v>
                </c:pt>
                <c:pt idx="3094">
                  <c:v>2020</c:v>
                </c:pt>
                <c:pt idx="3095">
                  <c:v>2020</c:v>
                </c:pt>
                <c:pt idx="3096">
                  <c:v>2020</c:v>
                </c:pt>
                <c:pt idx="3097">
                  <c:v>2020</c:v>
                </c:pt>
                <c:pt idx="3098">
                  <c:v>2020</c:v>
                </c:pt>
                <c:pt idx="3099">
                  <c:v>2020</c:v>
                </c:pt>
                <c:pt idx="3100">
                  <c:v>2020</c:v>
                </c:pt>
                <c:pt idx="3101">
                  <c:v>2020</c:v>
                </c:pt>
                <c:pt idx="3102">
                  <c:v>2020</c:v>
                </c:pt>
                <c:pt idx="3103">
                  <c:v>2020</c:v>
                </c:pt>
                <c:pt idx="3104">
                  <c:v>2020</c:v>
                </c:pt>
                <c:pt idx="3105">
                  <c:v>2020</c:v>
                </c:pt>
                <c:pt idx="3106">
                  <c:v>2020</c:v>
                </c:pt>
                <c:pt idx="3107">
                  <c:v>2020</c:v>
                </c:pt>
                <c:pt idx="3108">
                  <c:v>2020</c:v>
                </c:pt>
                <c:pt idx="3109">
                  <c:v>2020</c:v>
                </c:pt>
                <c:pt idx="3110">
                  <c:v>2020</c:v>
                </c:pt>
                <c:pt idx="3111">
                  <c:v>2020</c:v>
                </c:pt>
                <c:pt idx="3112">
                  <c:v>2020</c:v>
                </c:pt>
                <c:pt idx="3113">
                  <c:v>2020</c:v>
                </c:pt>
                <c:pt idx="3114">
                  <c:v>2020</c:v>
                </c:pt>
                <c:pt idx="3115">
                  <c:v>2020</c:v>
                </c:pt>
                <c:pt idx="3116">
                  <c:v>2020</c:v>
                </c:pt>
                <c:pt idx="3117">
                  <c:v>2020</c:v>
                </c:pt>
                <c:pt idx="3118">
                  <c:v>2020</c:v>
                </c:pt>
                <c:pt idx="3119">
                  <c:v>2020</c:v>
                </c:pt>
                <c:pt idx="3120">
                  <c:v>2020</c:v>
                </c:pt>
                <c:pt idx="3121">
                  <c:v>2020</c:v>
                </c:pt>
                <c:pt idx="3122">
                  <c:v>2020</c:v>
                </c:pt>
                <c:pt idx="3123">
                  <c:v>2020</c:v>
                </c:pt>
                <c:pt idx="3124">
                  <c:v>2020</c:v>
                </c:pt>
                <c:pt idx="3125">
                  <c:v>2020</c:v>
                </c:pt>
                <c:pt idx="3126">
                  <c:v>2020</c:v>
                </c:pt>
                <c:pt idx="3127">
                  <c:v>2020</c:v>
                </c:pt>
                <c:pt idx="3128">
                  <c:v>2020</c:v>
                </c:pt>
                <c:pt idx="3129">
                  <c:v>2020</c:v>
                </c:pt>
                <c:pt idx="3130">
                  <c:v>2020</c:v>
                </c:pt>
                <c:pt idx="3131">
                  <c:v>2020</c:v>
                </c:pt>
                <c:pt idx="3132">
                  <c:v>2020</c:v>
                </c:pt>
                <c:pt idx="3133">
                  <c:v>2020</c:v>
                </c:pt>
                <c:pt idx="3134">
                  <c:v>2020</c:v>
                </c:pt>
                <c:pt idx="3135">
                  <c:v>2020</c:v>
                </c:pt>
                <c:pt idx="3136">
                  <c:v>2020</c:v>
                </c:pt>
                <c:pt idx="3137">
                  <c:v>2020</c:v>
                </c:pt>
                <c:pt idx="3138">
                  <c:v>2020</c:v>
                </c:pt>
                <c:pt idx="3139">
                  <c:v>2020</c:v>
                </c:pt>
                <c:pt idx="3140">
                  <c:v>2020</c:v>
                </c:pt>
                <c:pt idx="3141">
                  <c:v>2020</c:v>
                </c:pt>
                <c:pt idx="3142">
                  <c:v>2020</c:v>
                </c:pt>
                <c:pt idx="3143">
                  <c:v>2020</c:v>
                </c:pt>
                <c:pt idx="3144">
                  <c:v>2020</c:v>
                </c:pt>
                <c:pt idx="3145">
                  <c:v>2020</c:v>
                </c:pt>
                <c:pt idx="3146">
                  <c:v>2020</c:v>
                </c:pt>
                <c:pt idx="3147">
                  <c:v>2020</c:v>
                </c:pt>
                <c:pt idx="3148">
                  <c:v>2020</c:v>
                </c:pt>
                <c:pt idx="3149">
                  <c:v>2020</c:v>
                </c:pt>
                <c:pt idx="3150">
                  <c:v>2020</c:v>
                </c:pt>
                <c:pt idx="3151">
                  <c:v>2020</c:v>
                </c:pt>
                <c:pt idx="3152">
                  <c:v>2020</c:v>
                </c:pt>
                <c:pt idx="3153">
                  <c:v>2020</c:v>
                </c:pt>
                <c:pt idx="3154">
                  <c:v>2020</c:v>
                </c:pt>
                <c:pt idx="3155">
                  <c:v>2020</c:v>
                </c:pt>
                <c:pt idx="3156">
                  <c:v>2020</c:v>
                </c:pt>
                <c:pt idx="3157">
                  <c:v>2020</c:v>
                </c:pt>
                <c:pt idx="3158">
                  <c:v>2020</c:v>
                </c:pt>
                <c:pt idx="3159">
                  <c:v>2020</c:v>
                </c:pt>
                <c:pt idx="3160">
                  <c:v>2020</c:v>
                </c:pt>
                <c:pt idx="3161">
                  <c:v>2020</c:v>
                </c:pt>
                <c:pt idx="3162">
                  <c:v>2020</c:v>
                </c:pt>
                <c:pt idx="3163">
                  <c:v>2020</c:v>
                </c:pt>
                <c:pt idx="3164">
                  <c:v>2020</c:v>
                </c:pt>
                <c:pt idx="3165">
                  <c:v>2020</c:v>
                </c:pt>
                <c:pt idx="3166">
                  <c:v>2020</c:v>
                </c:pt>
                <c:pt idx="3167">
                  <c:v>2020</c:v>
                </c:pt>
                <c:pt idx="3168">
                  <c:v>2020</c:v>
                </c:pt>
                <c:pt idx="3169">
                  <c:v>2020</c:v>
                </c:pt>
                <c:pt idx="3170">
                  <c:v>2020</c:v>
                </c:pt>
                <c:pt idx="3171">
                  <c:v>2020</c:v>
                </c:pt>
                <c:pt idx="3172">
                  <c:v>2020</c:v>
                </c:pt>
                <c:pt idx="3173">
                  <c:v>2020</c:v>
                </c:pt>
                <c:pt idx="3174">
                  <c:v>2020</c:v>
                </c:pt>
                <c:pt idx="3175">
                  <c:v>2020</c:v>
                </c:pt>
                <c:pt idx="3176">
                  <c:v>2020</c:v>
                </c:pt>
                <c:pt idx="3177">
                  <c:v>2020</c:v>
                </c:pt>
                <c:pt idx="3178">
                  <c:v>2020</c:v>
                </c:pt>
                <c:pt idx="3179">
                  <c:v>2020</c:v>
                </c:pt>
                <c:pt idx="3180">
                  <c:v>2020</c:v>
                </c:pt>
                <c:pt idx="3181">
                  <c:v>2020</c:v>
                </c:pt>
                <c:pt idx="3182">
                  <c:v>2020</c:v>
                </c:pt>
                <c:pt idx="3183">
                  <c:v>2020</c:v>
                </c:pt>
                <c:pt idx="3184">
                  <c:v>2020</c:v>
                </c:pt>
                <c:pt idx="3185">
                  <c:v>2020</c:v>
                </c:pt>
                <c:pt idx="3186">
                  <c:v>2020</c:v>
                </c:pt>
                <c:pt idx="3187">
                  <c:v>2020</c:v>
                </c:pt>
                <c:pt idx="3188">
                  <c:v>2020</c:v>
                </c:pt>
                <c:pt idx="3189">
                  <c:v>2020</c:v>
                </c:pt>
                <c:pt idx="3190">
                  <c:v>2020</c:v>
                </c:pt>
                <c:pt idx="3191">
                  <c:v>2020</c:v>
                </c:pt>
                <c:pt idx="3192">
                  <c:v>2020</c:v>
                </c:pt>
                <c:pt idx="3193">
                  <c:v>2020</c:v>
                </c:pt>
                <c:pt idx="3194">
                  <c:v>2020</c:v>
                </c:pt>
                <c:pt idx="3195">
                  <c:v>2020</c:v>
                </c:pt>
                <c:pt idx="3196">
                  <c:v>2020</c:v>
                </c:pt>
                <c:pt idx="3197">
                  <c:v>2020</c:v>
                </c:pt>
                <c:pt idx="3198">
                  <c:v>2020</c:v>
                </c:pt>
                <c:pt idx="3199">
                  <c:v>2020</c:v>
                </c:pt>
                <c:pt idx="3200">
                  <c:v>2020</c:v>
                </c:pt>
                <c:pt idx="3201">
                  <c:v>2020</c:v>
                </c:pt>
                <c:pt idx="3202">
                  <c:v>2020</c:v>
                </c:pt>
                <c:pt idx="3203">
                  <c:v>2020</c:v>
                </c:pt>
                <c:pt idx="3204">
                  <c:v>2020</c:v>
                </c:pt>
                <c:pt idx="3205">
                  <c:v>2020</c:v>
                </c:pt>
                <c:pt idx="3206">
                  <c:v>2020</c:v>
                </c:pt>
                <c:pt idx="3207">
                  <c:v>2020</c:v>
                </c:pt>
                <c:pt idx="3208">
                  <c:v>2020</c:v>
                </c:pt>
                <c:pt idx="3209">
                  <c:v>2020</c:v>
                </c:pt>
                <c:pt idx="3210">
                  <c:v>2020</c:v>
                </c:pt>
                <c:pt idx="3211">
                  <c:v>2020</c:v>
                </c:pt>
                <c:pt idx="3212">
                  <c:v>2020</c:v>
                </c:pt>
                <c:pt idx="3213">
                  <c:v>2020</c:v>
                </c:pt>
                <c:pt idx="3214">
                  <c:v>2020</c:v>
                </c:pt>
                <c:pt idx="3215">
                  <c:v>2020</c:v>
                </c:pt>
                <c:pt idx="3216">
                  <c:v>2020</c:v>
                </c:pt>
                <c:pt idx="3217">
                  <c:v>2020</c:v>
                </c:pt>
                <c:pt idx="3218">
                  <c:v>2020</c:v>
                </c:pt>
                <c:pt idx="3219">
                  <c:v>2020</c:v>
                </c:pt>
                <c:pt idx="3220">
                  <c:v>2020</c:v>
                </c:pt>
                <c:pt idx="3221">
                  <c:v>2020</c:v>
                </c:pt>
                <c:pt idx="3222">
                  <c:v>2020</c:v>
                </c:pt>
                <c:pt idx="3223">
                  <c:v>2020</c:v>
                </c:pt>
                <c:pt idx="3224">
                  <c:v>2020</c:v>
                </c:pt>
                <c:pt idx="3225">
                  <c:v>2020</c:v>
                </c:pt>
                <c:pt idx="3226">
                  <c:v>2020</c:v>
                </c:pt>
                <c:pt idx="3227">
                  <c:v>2020</c:v>
                </c:pt>
                <c:pt idx="3228">
                  <c:v>2020</c:v>
                </c:pt>
                <c:pt idx="3229">
                  <c:v>2020</c:v>
                </c:pt>
                <c:pt idx="3230">
                  <c:v>2020</c:v>
                </c:pt>
                <c:pt idx="3231">
                  <c:v>2020</c:v>
                </c:pt>
                <c:pt idx="3232">
                  <c:v>2020</c:v>
                </c:pt>
                <c:pt idx="3233">
                  <c:v>2020</c:v>
                </c:pt>
                <c:pt idx="3234">
                  <c:v>2020</c:v>
                </c:pt>
                <c:pt idx="3235">
                  <c:v>2020</c:v>
                </c:pt>
                <c:pt idx="3236">
                  <c:v>2020</c:v>
                </c:pt>
                <c:pt idx="3237">
                  <c:v>2020</c:v>
                </c:pt>
                <c:pt idx="3238">
                  <c:v>2020</c:v>
                </c:pt>
                <c:pt idx="3239">
                  <c:v>2020</c:v>
                </c:pt>
                <c:pt idx="3240">
                  <c:v>2020</c:v>
                </c:pt>
                <c:pt idx="3241">
                  <c:v>2020</c:v>
                </c:pt>
                <c:pt idx="3242">
                  <c:v>2020</c:v>
                </c:pt>
                <c:pt idx="3243">
                  <c:v>2020</c:v>
                </c:pt>
                <c:pt idx="3244">
                  <c:v>2020</c:v>
                </c:pt>
                <c:pt idx="3245">
                  <c:v>2020</c:v>
                </c:pt>
                <c:pt idx="3246">
                  <c:v>2020</c:v>
                </c:pt>
                <c:pt idx="3247">
                  <c:v>2020</c:v>
                </c:pt>
                <c:pt idx="3248">
                  <c:v>2020</c:v>
                </c:pt>
                <c:pt idx="3249">
                  <c:v>2020</c:v>
                </c:pt>
                <c:pt idx="3250">
                  <c:v>2020</c:v>
                </c:pt>
                <c:pt idx="3251">
                  <c:v>2020</c:v>
                </c:pt>
                <c:pt idx="3252">
                  <c:v>2020</c:v>
                </c:pt>
                <c:pt idx="3253">
                  <c:v>2020</c:v>
                </c:pt>
                <c:pt idx="3254">
                  <c:v>2020</c:v>
                </c:pt>
                <c:pt idx="3255">
                  <c:v>2020</c:v>
                </c:pt>
                <c:pt idx="3256">
                  <c:v>2020</c:v>
                </c:pt>
                <c:pt idx="3257">
                  <c:v>2020</c:v>
                </c:pt>
                <c:pt idx="3258">
                  <c:v>2020</c:v>
                </c:pt>
                <c:pt idx="3259">
                  <c:v>2020</c:v>
                </c:pt>
                <c:pt idx="3260">
                  <c:v>2020</c:v>
                </c:pt>
                <c:pt idx="3261">
                  <c:v>2020</c:v>
                </c:pt>
                <c:pt idx="3262">
                  <c:v>2020</c:v>
                </c:pt>
                <c:pt idx="3263">
                  <c:v>2020</c:v>
                </c:pt>
                <c:pt idx="3264">
                  <c:v>2020</c:v>
                </c:pt>
                <c:pt idx="3265">
                  <c:v>2020</c:v>
                </c:pt>
                <c:pt idx="3266">
                  <c:v>2020</c:v>
                </c:pt>
                <c:pt idx="3267">
                  <c:v>2020</c:v>
                </c:pt>
                <c:pt idx="3268">
                  <c:v>2020</c:v>
                </c:pt>
                <c:pt idx="3269">
                  <c:v>2020</c:v>
                </c:pt>
                <c:pt idx="3270">
                  <c:v>2020</c:v>
                </c:pt>
                <c:pt idx="3271">
                  <c:v>2020</c:v>
                </c:pt>
                <c:pt idx="3272">
                  <c:v>2020</c:v>
                </c:pt>
                <c:pt idx="3273">
                  <c:v>2020</c:v>
                </c:pt>
                <c:pt idx="3274">
                  <c:v>2020</c:v>
                </c:pt>
                <c:pt idx="3275">
                  <c:v>2021</c:v>
                </c:pt>
                <c:pt idx="3276">
                  <c:v>2021</c:v>
                </c:pt>
                <c:pt idx="3277">
                  <c:v>2021</c:v>
                </c:pt>
                <c:pt idx="3278">
                  <c:v>2021</c:v>
                </c:pt>
                <c:pt idx="3279">
                  <c:v>2021</c:v>
                </c:pt>
                <c:pt idx="3280">
                  <c:v>2021</c:v>
                </c:pt>
                <c:pt idx="3281">
                  <c:v>2021</c:v>
                </c:pt>
                <c:pt idx="3282">
                  <c:v>2021</c:v>
                </c:pt>
                <c:pt idx="3283">
                  <c:v>2021</c:v>
                </c:pt>
                <c:pt idx="3284">
                  <c:v>2021</c:v>
                </c:pt>
                <c:pt idx="3285">
                  <c:v>2021</c:v>
                </c:pt>
                <c:pt idx="3286">
                  <c:v>2021</c:v>
                </c:pt>
                <c:pt idx="3287">
                  <c:v>2021</c:v>
                </c:pt>
                <c:pt idx="3288">
                  <c:v>2021</c:v>
                </c:pt>
                <c:pt idx="3289">
                  <c:v>2021</c:v>
                </c:pt>
                <c:pt idx="3290">
                  <c:v>2021</c:v>
                </c:pt>
                <c:pt idx="3291">
                  <c:v>2021</c:v>
                </c:pt>
                <c:pt idx="3292">
                  <c:v>2021</c:v>
                </c:pt>
                <c:pt idx="3293">
                  <c:v>2021</c:v>
                </c:pt>
                <c:pt idx="3294">
                  <c:v>2021</c:v>
                </c:pt>
                <c:pt idx="3295">
                  <c:v>2021</c:v>
                </c:pt>
                <c:pt idx="3296">
                  <c:v>2021</c:v>
                </c:pt>
                <c:pt idx="3297">
                  <c:v>2021</c:v>
                </c:pt>
                <c:pt idx="3298">
                  <c:v>2021</c:v>
                </c:pt>
                <c:pt idx="3299">
                  <c:v>2021</c:v>
                </c:pt>
                <c:pt idx="3300">
                  <c:v>2021</c:v>
                </c:pt>
                <c:pt idx="3301">
                  <c:v>2021</c:v>
                </c:pt>
                <c:pt idx="3302">
                  <c:v>2021</c:v>
                </c:pt>
                <c:pt idx="3303">
                  <c:v>2021</c:v>
                </c:pt>
                <c:pt idx="3304">
                  <c:v>2021</c:v>
                </c:pt>
                <c:pt idx="3305">
                  <c:v>2021</c:v>
                </c:pt>
                <c:pt idx="3306">
                  <c:v>2021</c:v>
                </c:pt>
                <c:pt idx="3307">
                  <c:v>2021</c:v>
                </c:pt>
                <c:pt idx="3308">
                  <c:v>2021</c:v>
                </c:pt>
                <c:pt idx="3309">
                  <c:v>2021</c:v>
                </c:pt>
                <c:pt idx="3310">
                  <c:v>2021</c:v>
                </c:pt>
                <c:pt idx="3311">
                  <c:v>2021</c:v>
                </c:pt>
                <c:pt idx="3312">
                  <c:v>2021</c:v>
                </c:pt>
                <c:pt idx="3313">
                  <c:v>2021</c:v>
                </c:pt>
                <c:pt idx="3314">
                  <c:v>2021</c:v>
                </c:pt>
                <c:pt idx="3315">
                  <c:v>2021</c:v>
                </c:pt>
                <c:pt idx="3316">
                  <c:v>2021</c:v>
                </c:pt>
                <c:pt idx="3317">
                  <c:v>2021</c:v>
                </c:pt>
                <c:pt idx="3318">
                  <c:v>2021</c:v>
                </c:pt>
                <c:pt idx="3319">
                  <c:v>2021</c:v>
                </c:pt>
                <c:pt idx="3320">
                  <c:v>2021</c:v>
                </c:pt>
                <c:pt idx="3321">
                  <c:v>2021</c:v>
                </c:pt>
                <c:pt idx="3322">
                  <c:v>2021</c:v>
                </c:pt>
                <c:pt idx="3323">
                  <c:v>2021</c:v>
                </c:pt>
                <c:pt idx="3324">
                  <c:v>2021</c:v>
                </c:pt>
                <c:pt idx="3325">
                  <c:v>2021</c:v>
                </c:pt>
                <c:pt idx="3326">
                  <c:v>2021</c:v>
                </c:pt>
                <c:pt idx="3327">
                  <c:v>2021</c:v>
                </c:pt>
                <c:pt idx="3328">
                  <c:v>2021</c:v>
                </c:pt>
                <c:pt idx="3329">
                  <c:v>2021</c:v>
                </c:pt>
                <c:pt idx="3330">
                  <c:v>2021</c:v>
                </c:pt>
                <c:pt idx="3331">
                  <c:v>2021</c:v>
                </c:pt>
                <c:pt idx="3332">
                  <c:v>2021</c:v>
                </c:pt>
                <c:pt idx="3333">
                  <c:v>2021</c:v>
                </c:pt>
                <c:pt idx="3334">
                  <c:v>2021</c:v>
                </c:pt>
                <c:pt idx="3335">
                  <c:v>2021</c:v>
                </c:pt>
                <c:pt idx="3336">
                  <c:v>2021</c:v>
                </c:pt>
                <c:pt idx="3337">
                  <c:v>2021</c:v>
                </c:pt>
                <c:pt idx="3338">
                  <c:v>2021</c:v>
                </c:pt>
                <c:pt idx="3339">
                  <c:v>2021</c:v>
                </c:pt>
                <c:pt idx="3340">
                  <c:v>2021</c:v>
                </c:pt>
                <c:pt idx="3341">
                  <c:v>2021</c:v>
                </c:pt>
                <c:pt idx="3342">
                  <c:v>2021</c:v>
                </c:pt>
                <c:pt idx="3343">
                  <c:v>2021</c:v>
                </c:pt>
                <c:pt idx="3344">
                  <c:v>2021</c:v>
                </c:pt>
                <c:pt idx="3345">
                  <c:v>2021</c:v>
                </c:pt>
                <c:pt idx="3346">
                  <c:v>2021</c:v>
                </c:pt>
                <c:pt idx="3347">
                  <c:v>2021</c:v>
                </c:pt>
                <c:pt idx="3348">
                  <c:v>2021</c:v>
                </c:pt>
                <c:pt idx="3349">
                  <c:v>2021</c:v>
                </c:pt>
                <c:pt idx="3350">
                  <c:v>2021</c:v>
                </c:pt>
                <c:pt idx="3351">
                  <c:v>2021</c:v>
                </c:pt>
                <c:pt idx="3352">
                  <c:v>2021</c:v>
                </c:pt>
                <c:pt idx="3353">
                  <c:v>2021</c:v>
                </c:pt>
                <c:pt idx="3354">
                  <c:v>2021</c:v>
                </c:pt>
                <c:pt idx="3355">
                  <c:v>2021</c:v>
                </c:pt>
                <c:pt idx="3356">
                  <c:v>2021</c:v>
                </c:pt>
                <c:pt idx="3357">
                  <c:v>2021</c:v>
                </c:pt>
                <c:pt idx="3358">
                  <c:v>2021</c:v>
                </c:pt>
                <c:pt idx="3359">
                  <c:v>2021</c:v>
                </c:pt>
                <c:pt idx="3360">
                  <c:v>2021</c:v>
                </c:pt>
                <c:pt idx="3361">
                  <c:v>2021</c:v>
                </c:pt>
                <c:pt idx="3362">
                  <c:v>2021</c:v>
                </c:pt>
                <c:pt idx="3363">
                  <c:v>2021</c:v>
                </c:pt>
                <c:pt idx="3364">
                  <c:v>2021</c:v>
                </c:pt>
                <c:pt idx="3365">
                  <c:v>2021</c:v>
                </c:pt>
                <c:pt idx="3366">
                  <c:v>2021</c:v>
                </c:pt>
                <c:pt idx="3367">
                  <c:v>2021</c:v>
                </c:pt>
                <c:pt idx="3368">
                  <c:v>2021</c:v>
                </c:pt>
                <c:pt idx="3369">
                  <c:v>2021</c:v>
                </c:pt>
                <c:pt idx="3370">
                  <c:v>2021</c:v>
                </c:pt>
                <c:pt idx="3371">
                  <c:v>2021</c:v>
                </c:pt>
                <c:pt idx="3372">
                  <c:v>2021</c:v>
                </c:pt>
                <c:pt idx="3373">
                  <c:v>2021</c:v>
                </c:pt>
                <c:pt idx="3374">
                  <c:v>2021</c:v>
                </c:pt>
                <c:pt idx="3375">
                  <c:v>2021</c:v>
                </c:pt>
                <c:pt idx="3376">
                  <c:v>2021</c:v>
                </c:pt>
                <c:pt idx="3377">
                  <c:v>2021</c:v>
                </c:pt>
                <c:pt idx="3378">
                  <c:v>2021</c:v>
                </c:pt>
                <c:pt idx="3379">
                  <c:v>2021</c:v>
                </c:pt>
                <c:pt idx="3380">
                  <c:v>2021</c:v>
                </c:pt>
                <c:pt idx="3381">
                  <c:v>2021</c:v>
                </c:pt>
                <c:pt idx="3382">
                  <c:v>2021</c:v>
                </c:pt>
                <c:pt idx="3383">
                  <c:v>2021</c:v>
                </c:pt>
                <c:pt idx="3384">
                  <c:v>2021</c:v>
                </c:pt>
                <c:pt idx="3385">
                  <c:v>2021</c:v>
                </c:pt>
                <c:pt idx="3386">
                  <c:v>2021</c:v>
                </c:pt>
                <c:pt idx="3387">
                  <c:v>2021</c:v>
                </c:pt>
                <c:pt idx="3388">
                  <c:v>2021</c:v>
                </c:pt>
                <c:pt idx="3389">
                  <c:v>2021</c:v>
                </c:pt>
                <c:pt idx="3390">
                  <c:v>2021</c:v>
                </c:pt>
                <c:pt idx="3391">
                  <c:v>2021</c:v>
                </c:pt>
                <c:pt idx="3392">
                  <c:v>2021</c:v>
                </c:pt>
                <c:pt idx="3393">
                  <c:v>2021</c:v>
                </c:pt>
                <c:pt idx="3394">
                  <c:v>2021</c:v>
                </c:pt>
                <c:pt idx="3395">
                  <c:v>2021</c:v>
                </c:pt>
                <c:pt idx="3396">
                  <c:v>2021</c:v>
                </c:pt>
                <c:pt idx="3397">
                  <c:v>2021</c:v>
                </c:pt>
                <c:pt idx="3398">
                  <c:v>2021</c:v>
                </c:pt>
                <c:pt idx="3399">
                  <c:v>2021</c:v>
                </c:pt>
                <c:pt idx="3400">
                  <c:v>2021</c:v>
                </c:pt>
                <c:pt idx="3401">
                  <c:v>2021</c:v>
                </c:pt>
                <c:pt idx="3402">
                  <c:v>2021</c:v>
                </c:pt>
                <c:pt idx="3403">
                  <c:v>2021</c:v>
                </c:pt>
                <c:pt idx="3404">
                  <c:v>2021</c:v>
                </c:pt>
                <c:pt idx="3405">
                  <c:v>2021</c:v>
                </c:pt>
                <c:pt idx="3406">
                  <c:v>2021</c:v>
                </c:pt>
                <c:pt idx="3407">
                  <c:v>2021</c:v>
                </c:pt>
                <c:pt idx="3408">
                  <c:v>2021</c:v>
                </c:pt>
                <c:pt idx="3409">
                  <c:v>2021</c:v>
                </c:pt>
                <c:pt idx="3410">
                  <c:v>2021</c:v>
                </c:pt>
                <c:pt idx="3411">
                  <c:v>2021</c:v>
                </c:pt>
                <c:pt idx="3412">
                  <c:v>2021</c:v>
                </c:pt>
                <c:pt idx="3413">
                  <c:v>2021</c:v>
                </c:pt>
                <c:pt idx="3414">
                  <c:v>2021</c:v>
                </c:pt>
                <c:pt idx="3415">
                  <c:v>2021</c:v>
                </c:pt>
                <c:pt idx="3416">
                  <c:v>2021</c:v>
                </c:pt>
                <c:pt idx="3417">
                  <c:v>2021</c:v>
                </c:pt>
                <c:pt idx="3418">
                  <c:v>2021</c:v>
                </c:pt>
                <c:pt idx="3419">
                  <c:v>2021</c:v>
                </c:pt>
                <c:pt idx="3420">
                  <c:v>2021</c:v>
                </c:pt>
                <c:pt idx="3421">
                  <c:v>2021</c:v>
                </c:pt>
                <c:pt idx="3422">
                  <c:v>2021</c:v>
                </c:pt>
                <c:pt idx="3423">
                  <c:v>2021</c:v>
                </c:pt>
                <c:pt idx="3424">
                  <c:v>2021</c:v>
                </c:pt>
                <c:pt idx="3425">
                  <c:v>2021</c:v>
                </c:pt>
                <c:pt idx="3426">
                  <c:v>2021</c:v>
                </c:pt>
                <c:pt idx="3427">
                  <c:v>2021</c:v>
                </c:pt>
                <c:pt idx="3428">
                  <c:v>2021</c:v>
                </c:pt>
                <c:pt idx="3429">
                  <c:v>2021</c:v>
                </c:pt>
                <c:pt idx="3430">
                  <c:v>2021</c:v>
                </c:pt>
                <c:pt idx="3431">
                  <c:v>2021</c:v>
                </c:pt>
                <c:pt idx="3432">
                  <c:v>2021</c:v>
                </c:pt>
                <c:pt idx="3433">
                  <c:v>2021</c:v>
                </c:pt>
                <c:pt idx="3434">
                  <c:v>2021</c:v>
                </c:pt>
                <c:pt idx="3435">
                  <c:v>2021</c:v>
                </c:pt>
                <c:pt idx="3436">
                  <c:v>2021</c:v>
                </c:pt>
                <c:pt idx="3437">
                  <c:v>2021</c:v>
                </c:pt>
                <c:pt idx="3438">
                  <c:v>2021</c:v>
                </c:pt>
                <c:pt idx="3439">
                  <c:v>2021</c:v>
                </c:pt>
                <c:pt idx="3440">
                  <c:v>2021</c:v>
                </c:pt>
                <c:pt idx="3441">
                  <c:v>2021</c:v>
                </c:pt>
                <c:pt idx="3442">
                  <c:v>2021</c:v>
                </c:pt>
                <c:pt idx="3443">
                  <c:v>2021</c:v>
                </c:pt>
                <c:pt idx="3444">
                  <c:v>2021</c:v>
                </c:pt>
                <c:pt idx="3445">
                  <c:v>2021</c:v>
                </c:pt>
                <c:pt idx="3446">
                  <c:v>2021</c:v>
                </c:pt>
                <c:pt idx="3447">
                  <c:v>2021</c:v>
                </c:pt>
                <c:pt idx="3448">
                  <c:v>2021</c:v>
                </c:pt>
                <c:pt idx="3449">
                  <c:v>2021</c:v>
                </c:pt>
                <c:pt idx="3450">
                  <c:v>2021</c:v>
                </c:pt>
                <c:pt idx="3451">
                  <c:v>2021</c:v>
                </c:pt>
                <c:pt idx="3452">
                  <c:v>2021</c:v>
                </c:pt>
                <c:pt idx="3453">
                  <c:v>2021</c:v>
                </c:pt>
                <c:pt idx="3454">
                  <c:v>2021</c:v>
                </c:pt>
                <c:pt idx="3455">
                  <c:v>2021</c:v>
                </c:pt>
                <c:pt idx="3456">
                  <c:v>2021</c:v>
                </c:pt>
                <c:pt idx="3457">
                  <c:v>2021</c:v>
                </c:pt>
                <c:pt idx="3458">
                  <c:v>2021</c:v>
                </c:pt>
                <c:pt idx="3459">
                  <c:v>2021</c:v>
                </c:pt>
                <c:pt idx="3460">
                  <c:v>2021</c:v>
                </c:pt>
                <c:pt idx="3461">
                  <c:v>2021</c:v>
                </c:pt>
                <c:pt idx="3462">
                  <c:v>2021</c:v>
                </c:pt>
                <c:pt idx="3463">
                  <c:v>2021</c:v>
                </c:pt>
                <c:pt idx="3464">
                  <c:v>2021</c:v>
                </c:pt>
                <c:pt idx="3465">
                  <c:v>2021</c:v>
                </c:pt>
                <c:pt idx="3466">
                  <c:v>2021</c:v>
                </c:pt>
                <c:pt idx="3467">
                  <c:v>2021</c:v>
                </c:pt>
                <c:pt idx="3468">
                  <c:v>2021</c:v>
                </c:pt>
                <c:pt idx="3469">
                  <c:v>2021</c:v>
                </c:pt>
                <c:pt idx="3470">
                  <c:v>2021</c:v>
                </c:pt>
                <c:pt idx="3471">
                  <c:v>2021</c:v>
                </c:pt>
                <c:pt idx="3472">
                  <c:v>2021</c:v>
                </c:pt>
                <c:pt idx="3473">
                  <c:v>2021</c:v>
                </c:pt>
                <c:pt idx="3474">
                  <c:v>2021</c:v>
                </c:pt>
                <c:pt idx="3475">
                  <c:v>2021</c:v>
                </c:pt>
                <c:pt idx="3476">
                  <c:v>2021</c:v>
                </c:pt>
                <c:pt idx="3477">
                  <c:v>2021</c:v>
                </c:pt>
                <c:pt idx="3478">
                  <c:v>2021</c:v>
                </c:pt>
                <c:pt idx="3479">
                  <c:v>2021</c:v>
                </c:pt>
                <c:pt idx="3480">
                  <c:v>2021</c:v>
                </c:pt>
                <c:pt idx="3481">
                  <c:v>2021</c:v>
                </c:pt>
                <c:pt idx="3482">
                  <c:v>2021</c:v>
                </c:pt>
                <c:pt idx="3483">
                  <c:v>2021</c:v>
                </c:pt>
                <c:pt idx="3484">
                  <c:v>2021</c:v>
                </c:pt>
                <c:pt idx="3485">
                  <c:v>2021</c:v>
                </c:pt>
                <c:pt idx="3486">
                  <c:v>2021</c:v>
                </c:pt>
                <c:pt idx="3487">
                  <c:v>2021</c:v>
                </c:pt>
                <c:pt idx="3488">
                  <c:v>2021</c:v>
                </c:pt>
                <c:pt idx="3489">
                  <c:v>2021</c:v>
                </c:pt>
                <c:pt idx="3490">
                  <c:v>2021</c:v>
                </c:pt>
                <c:pt idx="3491">
                  <c:v>2021</c:v>
                </c:pt>
                <c:pt idx="3492">
                  <c:v>2021</c:v>
                </c:pt>
                <c:pt idx="3493">
                  <c:v>2021</c:v>
                </c:pt>
                <c:pt idx="3494">
                  <c:v>2021</c:v>
                </c:pt>
                <c:pt idx="3495">
                  <c:v>2021</c:v>
                </c:pt>
                <c:pt idx="3496">
                  <c:v>2021</c:v>
                </c:pt>
                <c:pt idx="3497">
                  <c:v>2021</c:v>
                </c:pt>
                <c:pt idx="3498">
                  <c:v>2021</c:v>
                </c:pt>
                <c:pt idx="3499">
                  <c:v>2021</c:v>
                </c:pt>
                <c:pt idx="3500">
                  <c:v>2021</c:v>
                </c:pt>
                <c:pt idx="3501">
                  <c:v>2021</c:v>
                </c:pt>
                <c:pt idx="3502">
                  <c:v>2021</c:v>
                </c:pt>
                <c:pt idx="3503">
                  <c:v>2021</c:v>
                </c:pt>
                <c:pt idx="3504">
                  <c:v>2021</c:v>
                </c:pt>
                <c:pt idx="3505">
                  <c:v>2021</c:v>
                </c:pt>
                <c:pt idx="3506">
                  <c:v>2021</c:v>
                </c:pt>
                <c:pt idx="3507">
                  <c:v>2021</c:v>
                </c:pt>
                <c:pt idx="3508">
                  <c:v>2021</c:v>
                </c:pt>
                <c:pt idx="3509">
                  <c:v>2021</c:v>
                </c:pt>
                <c:pt idx="3510">
                  <c:v>2021</c:v>
                </c:pt>
                <c:pt idx="3511">
                  <c:v>2021</c:v>
                </c:pt>
                <c:pt idx="3512">
                  <c:v>2021</c:v>
                </c:pt>
                <c:pt idx="3513">
                  <c:v>2021</c:v>
                </c:pt>
                <c:pt idx="3514">
                  <c:v>2021</c:v>
                </c:pt>
                <c:pt idx="3515">
                  <c:v>2021</c:v>
                </c:pt>
                <c:pt idx="3516">
                  <c:v>2021</c:v>
                </c:pt>
                <c:pt idx="3517">
                  <c:v>2021</c:v>
                </c:pt>
                <c:pt idx="3518">
                  <c:v>2021</c:v>
                </c:pt>
                <c:pt idx="3519">
                  <c:v>2021</c:v>
                </c:pt>
                <c:pt idx="3520">
                  <c:v>2021</c:v>
                </c:pt>
                <c:pt idx="3521">
                  <c:v>2021</c:v>
                </c:pt>
                <c:pt idx="3522">
                  <c:v>2021</c:v>
                </c:pt>
                <c:pt idx="3523">
                  <c:v>2021</c:v>
                </c:pt>
                <c:pt idx="3524">
                  <c:v>2021</c:v>
                </c:pt>
                <c:pt idx="3525">
                  <c:v>2021</c:v>
                </c:pt>
                <c:pt idx="3526">
                  <c:v>2021</c:v>
                </c:pt>
              </c:numCache>
            </c:numRef>
          </c:cat>
          <c:val>
            <c:numRef>
              <c:f>TR!$H$2:$H$3528</c:f>
              <c:numCache>
                <c:formatCode>General</c:formatCode>
                <c:ptCount val="3527"/>
                <c:pt idx="0">
                  <c:v>100</c:v>
                </c:pt>
                <c:pt idx="1">
                  <c:v>98.576898227843699</c:v>
                </c:pt>
                <c:pt idx="2">
                  <c:v>98.576898227843699</c:v>
                </c:pt>
                <c:pt idx="3">
                  <c:v>96.156497834127563</c:v>
                </c:pt>
                <c:pt idx="4">
                  <c:v>96.467394839196444</c:v>
                </c:pt>
                <c:pt idx="5">
                  <c:v>94.729059981007964</c:v>
                </c:pt>
                <c:pt idx="6">
                  <c:v>96.026849013324778</c:v>
                </c:pt>
                <c:pt idx="7">
                  <c:v>96.792167303347881</c:v>
                </c:pt>
                <c:pt idx="8">
                  <c:v>95.481803636237501</c:v>
                </c:pt>
                <c:pt idx="9">
                  <c:v>96.520295026948745</c:v>
                </c:pt>
                <c:pt idx="10">
                  <c:v>94.115070916604154</c:v>
                </c:pt>
                <c:pt idx="11">
                  <c:v>93.597342849585701</c:v>
                </c:pt>
                <c:pt idx="12">
                  <c:v>90.87818647749792</c:v>
                </c:pt>
                <c:pt idx="13">
                  <c:v>90.330973059928965</c:v>
                </c:pt>
                <c:pt idx="14">
                  <c:v>89.329771965502147</c:v>
                </c:pt>
                <c:pt idx="15">
                  <c:v>91.247186967475045</c:v>
                </c:pt>
                <c:pt idx="16">
                  <c:v>92.168170564080782</c:v>
                </c:pt>
                <c:pt idx="17">
                  <c:v>90.705610455158421</c:v>
                </c:pt>
                <c:pt idx="18">
                  <c:v>92.299553817268858</c:v>
                </c:pt>
                <c:pt idx="19">
                  <c:v>92.872350112521289</c:v>
                </c:pt>
                <c:pt idx="20">
                  <c:v>92.436140367612936</c:v>
                </c:pt>
                <c:pt idx="21">
                  <c:v>94.001899203461932</c:v>
                </c:pt>
                <c:pt idx="22">
                  <c:v>95.152261483026408</c:v>
                </c:pt>
                <c:pt idx="23">
                  <c:v>94.158431726237197</c:v>
                </c:pt>
                <c:pt idx="24">
                  <c:v>91.154394834860355</c:v>
                </c:pt>
                <c:pt idx="25">
                  <c:v>90.496177744630856</c:v>
                </c:pt>
                <c:pt idx="26">
                  <c:v>91.2320106841035</c:v>
                </c:pt>
                <c:pt idx="27">
                  <c:v>90.850001951236436</c:v>
                </c:pt>
                <c:pt idx="28">
                  <c:v>91.389410423071425</c:v>
                </c:pt>
                <c:pt idx="29">
                  <c:v>92.057600499516525</c:v>
                </c:pt>
                <c:pt idx="30">
                  <c:v>93.345416545617738</c:v>
                </c:pt>
                <c:pt idx="31">
                  <c:v>92.095758011993595</c:v>
                </c:pt>
                <c:pt idx="32">
                  <c:v>92.178577158392699</c:v>
                </c:pt>
                <c:pt idx="33">
                  <c:v>92.103562957727533</c:v>
                </c:pt>
                <c:pt idx="34">
                  <c:v>92.876686193484588</c:v>
                </c:pt>
                <c:pt idx="35">
                  <c:v>91.713749279126546</c:v>
                </c:pt>
                <c:pt idx="36">
                  <c:v>92.446113353828537</c:v>
                </c:pt>
                <c:pt idx="37">
                  <c:v>93.724823629906822</c:v>
                </c:pt>
                <c:pt idx="38">
                  <c:v>94.373934950113394</c:v>
                </c:pt>
                <c:pt idx="39">
                  <c:v>94.309760951856489</c:v>
                </c:pt>
                <c:pt idx="40">
                  <c:v>93.477233406902187</c:v>
                </c:pt>
                <c:pt idx="41">
                  <c:v>90.948430989103429</c:v>
                </c:pt>
                <c:pt idx="42">
                  <c:v>90.99872952827775</c:v>
                </c:pt>
                <c:pt idx="43">
                  <c:v>90.685664482727219</c:v>
                </c:pt>
                <c:pt idx="44">
                  <c:v>91.205994198323666</c:v>
                </c:pt>
                <c:pt idx="45">
                  <c:v>89.212264171396612</c:v>
                </c:pt>
                <c:pt idx="46">
                  <c:v>88.463422989034058</c:v>
                </c:pt>
                <c:pt idx="47">
                  <c:v>87.09929191797869</c:v>
                </c:pt>
                <c:pt idx="48">
                  <c:v>90.336176357084938</c:v>
                </c:pt>
                <c:pt idx="49">
                  <c:v>89.549177662245299</c:v>
                </c:pt>
                <c:pt idx="50">
                  <c:v>90.011837501029817</c:v>
                </c:pt>
                <c:pt idx="51">
                  <c:v>88.143420213942235</c:v>
                </c:pt>
                <c:pt idx="52">
                  <c:v>87.366828113414542</c:v>
                </c:pt>
                <c:pt idx="53">
                  <c:v>91.074177337039245</c:v>
                </c:pt>
                <c:pt idx="54">
                  <c:v>88.86364326194699</c:v>
                </c:pt>
                <c:pt idx="55">
                  <c:v>90.990924582543812</c:v>
                </c:pt>
                <c:pt idx="56">
                  <c:v>92.385408220342285</c:v>
                </c:pt>
                <c:pt idx="57">
                  <c:v>92.598743403736833</c:v>
                </c:pt>
                <c:pt idx="58">
                  <c:v>91.791798736466006</c:v>
                </c:pt>
                <c:pt idx="59">
                  <c:v>90.758944251007051</c:v>
                </c:pt>
                <c:pt idx="60">
                  <c:v>90.04132285158029</c:v>
                </c:pt>
                <c:pt idx="61">
                  <c:v>90.555582053828104</c:v>
                </c:pt>
                <c:pt idx="62">
                  <c:v>93.805908343920592</c:v>
                </c:pt>
                <c:pt idx="63">
                  <c:v>93.643305307796709</c:v>
                </c:pt>
                <c:pt idx="64">
                  <c:v>93.766016399058202</c:v>
                </c:pt>
                <c:pt idx="65">
                  <c:v>93.841897815916013</c:v>
                </c:pt>
                <c:pt idx="66">
                  <c:v>93.989324568668351</c:v>
                </c:pt>
                <c:pt idx="67">
                  <c:v>93.541407405159077</c:v>
                </c:pt>
                <c:pt idx="68">
                  <c:v>92.791699006603849</c:v>
                </c:pt>
                <c:pt idx="69">
                  <c:v>93.211431643851654</c:v>
                </c:pt>
                <c:pt idx="70">
                  <c:v>91.318298695273242</c:v>
                </c:pt>
                <c:pt idx="71">
                  <c:v>91.010870554975014</c:v>
                </c:pt>
                <c:pt idx="72">
                  <c:v>91.430169584126475</c:v>
                </c:pt>
                <c:pt idx="73">
                  <c:v>93.514957311282927</c:v>
                </c:pt>
                <c:pt idx="74">
                  <c:v>93.576096052865495</c:v>
                </c:pt>
                <c:pt idx="75">
                  <c:v>95.274105358095241</c:v>
                </c:pt>
                <c:pt idx="76">
                  <c:v>95.127979429631907</c:v>
                </c:pt>
                <c:pt idx="77">
                  <c:v>94.291983019906951</c:v>
                </c:pt>
                <c:pt idx="78">
                  <c:v>94.566023336787737</c:v>
                </c:pt>
                <c:pt idx="79">
                  <c:v>95.175242712131919</c:v>
                </c:pt>
                <c:pt idx="80">
                  <c:v>95.794868681788031</c:v>
                </c:pt>
                <c:pt idx="81">
                  <c:v>95.698174076306358</c:v>
                </c:pt>
                <c:pt idx="82">
                  <c:v>95.328739978232875</c:v>
                </c:pt>
                <c:pt idx="83">
                  <c:v>94.965810001604353</c:v>
                </c:pt>
                <c:pt idx="84">
                  <c:v>96.611786335274459</c:v>
                </c:pt>
                <c:pt idx="85">
                  <c:v>96.92441777272866</c:v>
                </c:pt>
                <c:pt idx="86">
                  <c:v>96.49384493307258</c:v>
                </c:pt>
                <c:pt idx="87">
                  <c:v>97.235314777797527</c:v>
                </c:pt>
                <c:pt idx="88">
                  <c:v>95.513890635365939</c:v>
                </c:pt>
                <c:pt idx="89">
                  <c:v>95.868582058164193</c:v>
                </c:pt>
                <c:pt idx="90">
                  <c:v>95.243752791352122</c:v>
                </c:pt>
                <c:pt idx="91">
                  <c:v>96.296119641145935</c:v>
                </c:pt>
                <c:pt idx="92">
                  <c:v>96.280943357774376</c:v>
                </c:pt>
                <c:pt idx="93">
                  <c:v>96.683331671168943</c:v>
                </c:pt>
                <c:pt idx="94">
                  <c:v>97.724858318554524</c:v>
                </c:pt>
                <c:pt idx="95">
                  <c:v>97.849737450297667</c:v>
                </c:pt>
                <c:pt idx="96">
                  <c:v>97.940795150527038</c:v>
                </c:pt>
                <c:pt idx="97">
                  <c:v>97.032386188714909</c:v>
                </c:pt>
                <c:pt idx="98">
                  <c:v>95.481370028141171</c:v>
                </c:pt>
                <c:pt idx="99">
                  <c:v>95.749339831673325</c:v>
                </c:pt>
                <c:pt idx="100">
                  <c:v>94.485372230870297</c:v>
                </c:pt>
                <c:pt idx="101">
                  <c:v>95.132749118691535</c:v>
                </c:pt>
                <c:pt idx="102">
                  <c:v>95.528199702544839</c:v>
                </c:pt>
                <c:pt idx="103">
                  <c:v>96.049396634333945</c:v>
                </c:pt>
                <c:pt idx="104">
                  <c:v>96.195956170893623</c:v>
                </c:pt>
                <c:pt idx="105">
                  <c:v>95.188684563118159</c:v>
                </c:pt>
                <c:pt idx="106">
                  <c:v>94.641471145549232</c:v>
                </c:pt>
                <c:pt idx="107">
                  <c:v>94.657081037017136</c:v>
                </c:pt>
                <c:pt idx="108">
                  <c:v>96.509888432636799</c:v>
                </c:pt>
                <c:pt idx="109">
                  <c:v>93.539672972773729</c:v>
                </c:pt>
                <c:pt idx="110">
                  <c:v>93.617288822016903</c:v>
                </c:pt>
                <c:pt idx="111">
                  <c:v>93.389210963347097</c:v>
                </c:pt>
                <c:pt idx="112">
                  <c:v>91.831257073232081</c:v>
                </c:pt>
                <c:pt idx="113">
                  <c:v>92.139118821626639</c:v>
                </c:pt>
                <c:pt idx="114">
                  <c:v>93.527531946076508</c:v>
                </c:pt>
                <c:pt idx="115">
                  <c:v>93.535336891810445</c:v>
                </c:pt>
                <c:pt idx="116">
                  <c:v>92.902702679264436</c:v>
                </c:pt>
                <c:pt idx="117">
                  <c:v>92.002098663186246</c:v>
                </c:pt>
                <c:pt idx="118">
                  <c:v>92.371532761259729</c:v>
                </c:pt>
                <c:pt idx="119">
                  <c:v>90.659647996947399</c:v>
                </c:pt>
                <c:pt idx="120">
                  <c:v>90.664851294103372</c:v>
                </c:pt>
                <c:pt idx="121">
                  <c:v>90.410756949653759</c:v>
                </c:pt>
                <c:pt idx="122">
                  <c:v>90.94322769194747</c:v>
                </c:pt>
                <c:pt idx="123">
                  <c:v>88.299952736717501</c:v>
                </c:pt>
                <c:pt idx="124">
                  <c:v>87.97431305637339</c:v>
                </c:pt>
                <c:pt idx="125">
                  <c:v>88.086183945226622</c:v>
                </c:pt>
                <c:pt idx="126">
                  <c:v>88.441308976121206</c:v>
                </c:pt>
                <c:pt idx="127">
                  <c:v>86.83609180350615</c:v>
                </c:pt>
                <c:pt idx="128">
                  <c:v>86.932786408987823</c:v>
                </c:pt>
                <c:pt idx="129">
                  <c:v>86.205192023345461</c:v>
                </c:pt>
                <c:pt idx="130">
                  <c:v>87.71154654999718</c:v>
                </c:pt>
                <c:pt idx="131">
                  <c:v>85.723019820226085</c:v>
                </c:pt>
                <c:pt idx="132">
                  <c:v>86.321832601258336</c:v>
                </c:pt>
                <c:pt idx="133">
                  <c:v>85.37136365410214</c:v>
                </c:pt>
                <c:pt idx="134">
                  <c:v>84.600408458826735</c:v>
                </c:pt>
                <c:pt idx="135">
                  <c:v>83.679858470317356</c:v>
                </c:pt>
                <c:pt idx="136">
                  <c:v>85.78806103467565</c:v>
                </c:pt>
                <c:pt idx="137">
                  <c:v>86.821349128230921</c:v>
                </c:pt>
                <c:pt idx="138">
                  <c:v>86.846498397818081</c:v>
                </c:pt>
                <c:pt idx="139">
                  <c:v>86.802270371992378</c:v>
                </c:pt>
                <c:pt idx="140">
                  <c:v>87.97518027256605</c:v>
                </c:pt>
                <c:pt idx="141">
                  <c:v>88.332473343942283</c:v>
                </c:pt>
                <c:pt idx="142">
                  <c:v>86.291913642611533</c:v>
                </c:pt>
                <c:pt idx="143">
                  <c:v>86.652675578758405</c:v>
                </c:pt>
                <c:pt idx="144">
                  <c:v>85.040520676602071</c:v>
                </c:pt>
                <c:pt idx="145">
                  <c:v>87.034250703529139</c:v>
                </c:pt>
                <c:pt idx="146">
                  <c:v>88.491173907199197</c:v>
                </c:pt>
                <c:pt idx="147">
                  <c:v>87.34558131669435</c:v>
                </c:pt>
                <c:pt idx="148">
                  <c:v>86.858639424515331</c:v>
                </c:pt>
                <c:pt idx="149">
                  <c:v>86.081180107794978</c:v>
                </c:pt>
                <c:pt idx="150">
                  <c:v>88.56185202690105</c:v>
                </c:pt>
                <c:pt idx="151">
                  <c:v>88.899632733942411</c:v>
                </c:pt>
                <c:pt idx="152">
                  <c:v>87.313927925662227</c:v>
                </c:pt>
                <c:pt idx="153">
                  <c:v>89.400016477107656</c:v>
                </c:pt>
                <c:pt idx="154">
                  <c:v>90.04262367586928</c:v>
                </c:pt>
                <c:pt idx="155">
                  <c:v>88.961638691717653</c:v>
                </c:pt>
                <c:pt idx="156">
                  <c:v>88.731392792566226</c:v>
                </c:pt>
                <c:pt idx="157">
                  <c:v>89.224405198093848</c:v>
                </c:pt>
                <c:pt idx="158">
                  <c:v>89.599042593323304</c:v>
                </c:pt>
                <c:pt idx="159">
                  <c:v>88.252255846121159</c:v>
                </c:pt>
                <c:pt idx="160">
                  <c:v>87.43793984121271</c:v>
                </c:pt>
                <c:pt idx="161">
                  <c:v>87.985586866877981</c:v>
                </c:pt>
                <c:pt idx="162">
                  <c:v>88.211063076969765</c:v>
                </c:pt>
                <c:pt idx="163">
                  <c:v>89.220936333323209</c:v>
                </c:pt>
                <c:pt idx="164">
                  <c:v>87.470460448437493</c:v>
                </c:pt>
                <c:pt idx="165">
                  <c:v>87.793498480203624</c:v>
                </c:pt>
                <c:pt idx="166">
                  <c:v>88.509819055341396</c:v>
                </c:pt>
                <c:pt idx="167">
                  <c:v>89.837527046305013</c:v>
                </c:pt>
                <c:pt idx="168">
                  <c:v>88.609115309401048</c:v>
                </c:pt>
                <c:pt idx="169">
                  <c:v>88.24965419754318</c:v>
                </c:pt>
                <c:pt idx="170">
                  <c:v>88.114802079584436</c:v>
                </c:pt>
                <c:pt idx="171">
                  <c:v>85.480199286281064</c:v>
                </c:pt>
                <c:pt idx="172">
                  <c:v>85.862208019148127</c:v>
                </c:pt>
                <c:pt idx="173">
                  <c:v>87.637833173621033</c:v>
                </c:pt>
                <c:pt idx="174">
                  <c:v>84.646370917037771</c:v>
                </c:pt>
                <c:pt idx="175">
                  <c:v>85.171470321693846</c:v>
                </c:pt>
                <c:pt idx="176">
                  <c:v>86.374732789010636</c:v>
                </c:pt>
                <c:pt idx="177">
                  <c:v>86.559449838047371</c:v>
                </c:pt>
                <c:pt idx="178">
                  <c:v>82.479631259674875</c:v>
                </c:pt>
                <c:pt idx="179">
                  <c:v>83.924413436647697</c:v>
                </c:pt>
                <c:pt idx="180">
                  <c:v>79.970774814307333</c:v>
                </c:pt>
                <c:pt idx="181">
                  <c:v>83.463054422152155</c:v>
                </c:pt>
                <c:pt idx="182">
                  <c:v>86.82221634442358</c:v>
                </c:pt>
                <c:pt idx="183">
                  <c:v>83.506848839881528</c:v>
                </c:pt>
                <c:pt idx="184">
                  <c:v>82.202555686119766</c:v>
                </c:pt>
                <c:pt idx="185">
                  <c:v>82.040819866188542</c:v>
                </c:pt>
                <c:pt idx="186">
                  <c:v>83.653408376441206</c:v>
                </c:pt>
                <c:pt idx="187">
                  <c:v>83.937421679537593</c:v>
                </c:pt>
                <c:pt idx="188">
                  <c:v>76.56304878524692</c:v>
                </c:pt>
                <c:pt idx="189">
                  <c:v>80.713545483321269</c:v>
                </c:pt>
                <c:pt idx="190">
                  <c:v>80.358854060523015</c:v>
                </c:pt>
                <c:pt idx="191">
                  <c:v>77.134544256210361</c:v>
                </c:pt>
                <c:pt idx="192">
                  <c:v>76.094318433113784</c:v>
                </c:pt>
                <c:pt idx="193">
                  <c:v>73.164428526209434</c:v>
                </c:pt>
                <c:pt idx="194">
                  <c:v>68.965801329442428</c:v>
                </c:pt>
                <c:pt idx="195">
                  <c:v>68.221296228043173</c:v>
                </c:pt>
                <c:pt idx="196">
                  <c:v>63.025804017812618</c:v>
                </c:pt>
                <c:pt idx="197">
                  <c:v>62.290404686436304</c:v>
                </c:pt>
                <c:pt idx="198">
                  <c:v>69.504342585084757</c:v>
                </c:pt>
                <c:pt idx="199">
                  <c:v>69.134908487011273</c:v>
                </c:pt>
                <c:pt idx="200">
                  <c:v>62.894854372720843</c:v>
                </c:pt>
                <c:pt idx="201">
                  <c:v>65.570649935175595</c:v>
                </c:pt>
                <c:pt idx="202">
                  <c:v>65.164359148914016</c:v>
                </c:pt>
                <c:pt idx="203">
                  <c:v>68.271594767217493</c:v>
                </c:pt>
                <c:pt idx="204">
                  <c:v>66.169462716207832</c:v>
                </c:pt>
                <c:pt idx="205">
                  <c:v>62.145579582261959</c:v>
                </c:pt>
                <c:pt idx="206">
                  <c:v>62.932578277101584</c:v>
                </c:pt>
                <c:pt idx="207">
                  <c:v>60.761068930679073</c:v>
                </c:pt>
                <c:pt idx="208">
                  <c:v>58.831079293912566</c:v>
                </c:pt>
                <c:pt idx="209">
                  <c:v>65.1782346079966</c:v>
                </c:pt>
                <c:pt idx="210">
                  <c:v>64.465816505725797</c:v>
                </c:pt>
                <c:pt idx="211">
                  <c:v>66.141278189946362</c:v>
                </c:pt>
                <c:pt idx="212">
                  <c:v>67.157655567744754</c:v>
                </c:pt>
                <c:pt idx="213">
                  <c:v>66.988548410175923</c:v>
                </c:pt>
                <c:pt idx="214">
                  <c:v>69.724181889924253</c:v>
                </c:pt>
                <c:pt idx="215">
                  <c:v>66.090979650772042</c:v>
                </c:pt>
                <c:pt idx="216">
                  <c:v>62.786885956734587</c:v>
                </c:pt>
                <c:pt idx="217">
                  <c:v>64.621048204212059</c:v>
                </c:pt>
                <c:pt idx="218">
                  <c:v>63.811501888363267</c:v>
                </c:pt>
                <c:pt idx="219">
                  <c:v>62.405744440060182</c:v>
                </c:pt>
                <c:pt idx="220">
                  <c:v>59.194009270541102</c:v>
                </c:pt>
                <c:pt idx="221">
                  <c:v>63.298977118500751</c:v>
                </c:pt>
                <c:pt idx="222">
                  <c:v>60.670444838546025</c:v>
                </c:pt>
                <c:pt idx="223">
                  <c:v>59.1068540431787</c:v>
                </c:pt>
                <c:pt idx="224">
                  <c:v>59.700029918958641</c:v>
                </c:pt>
                <c:pt idx="225">
                  <c:v>56.055120261205516</c:v>
                </c:pt>
                <c:pt idx="226">
                  <c:v>52.294870849828499</c:v>
                </c:pt>
                <c:pt idx="227">
                  <c:v>55.61414082723752</c:v>
                </c:pt>
                <c:pt idx="228">
                  <c:v>59.214822459164964</c:v>
                </c:pt>
                <c:pt idx="229">
                  <c:v>59.612007475403587</c:v>
                </c:pt>
                <c:pt idx="230">
                  <c:v>61.741456836482058</c:v>
                </c:pt>
                <c:pt idx="231">
                  <c:v>62.338968793225312</c:v>
                </c:pt>
                <c:pt idx="232">
                  <c:v>56.776210525402938</c:v>
                </c:pt>
                <c:pt idx="233">
                  <c:v>59.048316950174097</c:v>
                </c:pt>
                <c:pt idx="234">
                  <c:v>60.606270840289135</c:v>
                </c:pt>
                <c:pt idx="235">
                  <c:v>58.832380118201563</c:v>
                </c:pt>
                <c:pt idx="236">
                  <c:v>60.980908235518569</c:v>
                </c:pt>
                <c:pt idx="237">
                  <c:v>63.332798550014523</c:v>
                </c:pt>
                <c:pt idx="238">
                  <c:v>61.870672049188499</c:v>
                </c:pt>
                <c:pt idx="239">
                  <c:v>62.613009110106098</c:v>
                </c:pt>
                <c:pt idx="240">
                  <c:v>60.843888077078176</c:v>
                </c:pt>
                <c:pt idx="241">
                  <c:v>61.271859268156248</c:v>
                </c:pt>
                <c:pt idx="242">
                  <c:v>60.497435208110204</c:v>
                </c:pt>
                <c:pt idx="243">
                  <c:v>63.604670826413667</c:v>
                </c:pt>
                <c:pt idx="244">
                  <c:v>62.998053099647478</c:v>
                </c:pt>
                <c:pt idx="245">
                  <c:v>61.667309852009552</c:v>
                </c:pt>
                <c:pt idx="246">
                  <c:v>61.849425252468315</c:v>
                </c:pt>
                <c:pt idx="247">
                  <c:v>60.72334502629834</c:v>
                </c:pt>
                <c:pt idx="248">
                  <c:v>60.144911825793614</c:v>
                </c:pt>
                <c:pt idx="249">
                  <c:v>60.521283653408375</c:v>
                </c:pt>
                <c:pt idx="250">
                  <c:v>60.844755293270836</c:v>
                </c:pt>
                <c:pt idx="251">
                  <c:v>60.629252069394632</c:v>
                </c:pt>
                <c:pt idx="252">
                  <c:v>62.120863920771129</c:v>
                </c:pt>
                <c:pt idx="253">
                  <c:v>63.002389180610784</c:v>
                </c:pt>
                <c:pt idx="254">
                  <c:v>65.005224977560786</c:v>
                </c:pt>
                <c:pt idx="255">
                  <c:v>64.703433742514832</c:v>
                </c:pt>
                <c:pt idx="256">
                  <c:v>65.209020782836049</c:v>
                </c:pt>
                <c:pt idx="257">
                  <c:v>63.288570524188827</c:v>
                </c:pt>
                <c:pt idx="258">
                  <c:v>63.506241788546667</c:v>
                </c:pt>
                <c:pt idx="259">
                  <c:v>62.153818136092241</c:v>
                </c:pt>
                <c:pt idx="260">
                  <c:v>60.751529552559802</c:v>
                </c:pt>
                <c:pt idx="261">
                  <c:v>60.862533225220382</c:v>
                </c:pt>
                <c:pt idx="262">
                  <c:v>58.83151290200891</c:v>
                </c:pt>
                <c:pt idx="263">
                  <c:v>58.911730399830034</c:v>
                </c:pt>
                <c:pt idx="264">
                  <c:v>59.357479522857645</c:v>
                </c:pt>
                <c:pt idx="265">
                  <c:v>56.222926594485379</c:v>
                </c:pt>
                <c:pt idx="266">
                  <c:v>58.681484500678593</c:v>
                </c:pt>
                <c:pt idx="267">
                  <c:v>57.79302151129766</c:v>
                </c:pt>
                <c:pt idx="268">
                  <c:v>58.104352124462864</c:v>
                </c:pt>
                <c:pt idx="269">
                  <c:v>58.427390156228995</c:v>
                </c:pt>
                <c:pt idx="270">
                  <c:v>59.065227665930983</c:v>
                </c:pt>
                <c:pt idx="271">
                  <c:v>61.055055219991061</c:v>
                </c:pt>
                <c:pt idx="272">
                  <c:v>59.03747674776583</c:v>
                </c:pt>
                <c:pt idx="273">
                  <c:v>57.691990824852681</c:v>
                </c:pt>
                <c:pt idx="274">
                  <c:v>57.661638258109548</c:v>
                </c:pt>
                <c:pt idx="275">
                  <c:v>58.575684125173986</c:v>
                </c:pt>
                <c:pt idx="276">
                  <c:v>58.180233541320682</c:v>
                </c:pt>
                <c:pt idx="277">
                  <c:v>59.136339393729152</c:v>
                </c:pt>
                <c:pt idx="278">
                  <c:v>60.751095944463472</c:v>
                </c:pt>
                <c:pt idx="279">
                  <c:v>60.843454468981847</c:v>
                </c:pt>
                <c:pt idx="280">
                  <c:v>57.856328293361891</c:v>
                </c:pt>
                <c:pt idx="281">
                  <c:v>58.341969361251913</c:v>
                </c:pt>
                <c:pt idx="282">
                  <c:v>58.456875506779468</c:v>
                </c:pt>
                <c:pt idx="283">
                  <c:v>57.879309522467402</c:v>
                </c:pt>
                <c:pt idx="284">
                  <c:v>55.252945282994325</c:v>
                </c:pt>
                <c:pt idx="285">
                  <c:v>55.210885297650279</c:v>
                </c:pt>
                <c:pt idx="286">
                  <c:v>54.583454382260221</c:v>
                </c:pt>
                <c:pt idx="287">
                  <c:v>53.972066966434397</c:v>
                </c:pt>
                <c:pt idx="288">
                  <c:v>52.1006144226725</c:v>
                </c:pt>
                <c:pt idx="289">
                  <c:v>54.190605446984904</c:v>
                </c:pt>
                <c:pt idx="290">
                  <c:v>53.626047705562762</c:v>
                </c:pt>
                <c:pt idx="291">
                  <c:v>52.791352120126788</c:v>
                </c:pt>
                <c:pt idx="292">
                  <c:v>51.549064924140268</c:v>
                </c:pt>
                <c:pt idx="293">
                  <c:v>49.146442462373656</c:v>
                </c:pt>
                <c:pt idx="294">
                  <c:v>48.832076592534143</c:v>
                </c:pt>
                <c:pt idx="295">
                  <c:v>50.010189790263759</c:v>
                </c:pt>
                <c:pt idx="296">
                  <c:v>47.886810942533927</c:v>
                </c:pt>
                <c:pt idx="297">
                  <c:v>47.957055454139443</c:v>
                </c:pt>
                <c:pt idx="298">
                  <c:v>47.481820980561345</c:v>
                </c:pt>
                <c:pt idx="299">
                  <c:v>50.507971884851031</c:v>
                </c:pt>
                <c:pt idx="300">
                  <c:v>50.648460908062077</c:v>
                </c:pt>
                <c:pt idx="301">
                  <c:v>52.721107608521258</c:v>
                </c:pt>
                <c:pt idx="302">
                  <c:v>53.130867259553469</c:v>
                </c:pt>
                <c:pt idx="303">
                  <c:v>52.94484938622773</c:v>
                </c:pt>
                <c:pt idx="304">
                  <c:v>54.647194772420789</c:v>
                </c:pt>
                <c:pt idx="305">
                  <c:v>55.788884890058668</c:v>
                </c:pt>
                <c:pt idx="306">
                  <c:v>55.065192977283274</c:v>
                </c:pt>
                <c:pt idx="307">
                  <c:v>53.978137479783015</c:v>
                </c:pt>
                <c:pt idx="308">
                  <c:v>57.809065010861879</c:v>
                </c:pt>
                <c:pt idx="309">
                  <c:v>56.630518205035919</c:v>
                </c:pt>
                <c:pt idx="310">
                  <c:v>57.175997190219533</c:v>
                </c:pt>
                <c:pt idx="311">
                  <c:v>58.509775694531761</c:v>
                </c:pt>
                <c:pt idx="312">
                  <c:v>57.331228888705809</c:v>
                </c:pt>
                <c:pt idx="313">
                  <c:v>55.337932469875071</c:v>
                </c:pt>
                <c:pt idx="314">
                  <c:v>56.064659639324788</c:v>
                </c:pt>
                <c:pt idx="315">
                  <c:v>57.003421167880056</c:v>
                </c:pt>
                <c:pt idx="316">
                  <c:v>58.644194204394182</c:v>
                </c:pt>
                <c:pt idx="317">
                  <c:v>59.216123283453946</c:v>
                </c:pt>
                <c:pt idx="318">
                  <c:v>58.726146134600619</c:v>
                </c:pt>
                <c:pt idx="319">
                  <c:v>57.362448671641594</c:v>
                </c:pt>
                <c:pt idx="320">
                  <c:v>58.039744518109636</c:v>
                </c:pt>
                <c:pt idx="321">
                  <c:v>60.249411377009231</c:v>
                </c:pt>
                <c:pt idx="322">
                  <c:v>60.407244724073493</c:v>
                </c:pt>
                <c:pt idx="323">
                  <c:v>59.196177311022758</c:v>
                </c:pt>
                <c:pt idx="324">
                  <c:v>59.94024880432567</c:v>
                </c:pt>
                <c:pt idx="325">
                  <c:v>60.873807035724973</c:v>
                </c:pt>
                <c:pt idx="326">
                  <c:v>61.175598270770905</c:v>
                </c:pt>
                <c:pt idx="327">
                  <c:v>58.559640625609767</c:v>
                </c:pt>
                <c:pt idx="328">
                  <c:v>59.804095862077929</c:v>
                </c:pt>
                <c:pt idx="329">
                  <c:v>59.357479522857645</c:v>
                </c:pt>
                <c:pt idx="330">
                  <c:v>59.947186533866962</c:v>
                </c:pt>
                <c:pt idx="331">
                  <c:v>60.95402453354609</c:v>
                </c:pt>
                <c:pt idx="332">
                  <c:v>60.340035469142272</c:v>
                </c:pt>
                <c:pt idx="333">
                  <c:v>60.176998824922059</c:v>
                </c:pt>
                <c:pt idx="334">
                  <c:v>61.485194451550797</c:v>
                </c:pt>
                <c:pt idx="335">
                  <c:v>61.43055983141317</c:v>
                </c:pt>
                <c:pt idx="336">
                  <c:v>61.763570849394902</c:v>
                </c:pt>
                <c:pt idx="337">
                  <c:v>63.854862697996303</c:v>
                </c:pt>
                <c:pt idx="338">
                  <c:v>63.62114793407423</c:v>
                </c:pt>
                <c:pt idx="339">
                  <c:v>64.751130633111174</c:v>
                </c:pt>
                <c:pt idx="340">
                  <c:v>63.899090723821992</c:v>
                </c:pt>
                <c:pt idx="341">
                  <c:v>65.437532249602171</c:v>
                </c:pt>
                <c:pt idx="342">
                  <c:v>64.052587989922955</c:v>
                </c:pt>
                <c:pt idx="343">
                  <c:v>63.993183680725686</c:v>
                </c:pt>
                <c:pt idx="344">
                  <c:v>62.298209632170256</c:v>
                </c:pt>
                <c:pt idx="345">
                  <c:v>62.950789817147466</c:v>
                </c:pt>
                <c:pt idx="346">
                  <c:v>62.243575012032629</c:v>
                </c:pt>
                <c:pt idx="347">
                  <c:v>64.141044041574347</c:v>
                </c:pt>
                <c:pt idx="348">
                  <c:v>64.041314179418364</c:v>
                </c:pt>
                <c:pt idx="349">
                  <c:v>63.717408931459573</c:v>
                </c:pt>
                <c:pt idx="350">
                  <c:v>62.668510946436399</c:v>
                </c:pt>
                <c:pt idx="351">
                  <c:v>62.575718813821688</c:v>
                </c:pt>
                <c:pt idx="352">
                  <c:v>64.221695147491786</c:v>
                </c:pt>
                <c:pt idx="353">
                  <c:v>63.015397423500687</c:v>
                </c:pt>
                <c:pt idx="354">
                  <c:v>63.997953369785321</c:v>
                </c:pt>
                <c:pt idx="355">
                  <c:v>64.86647038673506</c:v>
                </c:pt>
                <c:pt idx="356">
                  <c:v>66.543666503340958</c:v>
                </c:pt>
                <c:pt idx="357">
                  <c:v>66.675483364625393</c:v>
                </c:pt>
                <c:pt idx="358">
                  <c:v>65.773144916161868</c:v>
                </c:pt>
                <c:pt idx="359">
                  <c:v>66.541064854762965</c:v>
                </c:pt>
                <c:pt idx="360">
                  <c:v>66.377594602446408</c:v>
                </c:pt>
                <c:pt idx="361">
                  <c:v>66.324260806597778</c:v>
                </c:pt>
                <c:pt idx="362">
                  <c:v>66.560143611001493</c:v>
                </c:pt>
                <c:pt idx="363">
                  <c:v>66.3316321442354</c:v>
                </c:pt>
                <c:pt idx="364">
                  <c:v>66.753966430061183</c:v>
                </c:pt>
                <c:pt idx="365">
                  <c:v>66.849360211253867</c:v>
                </c:pt>
                <c:pt idx="366">
                  <c:v>65.26062014629936</c:v>
                </c:pt>
                <c:pt idx="367">
                  <c:v>64.430694249923036</c:v>
                </c:pt>
                <c:pt idx="368">
                  <c:v>64.343105414464304</c:v>
                </c:pt>
                <c:pt idx="369">
                  <c:v>64.89335408870754</c:v>
                </c:pt>
                <c:pt idx="370">
                  <c:v>65.095415461597497</c:v>
                </c:pt>
                <c:pt idx="371">
                  <c:v>63.113392853271357</c:v>
                </c:pt>
                <c:pt idx="372">
                  <c:v>63.259952389831021</c:v>
                </c:pt>
                <c:pt idx="373">
                  <c:v>63.67448172992286</c:v>
                </c:pt>
                <c:pt idx="374">
                  <c:v>65.040347233363534</c:v>
                </c:pt>
                <c:pt idx="375">
                  <c:v>64.95796169506076</c:v>
                </c:pt>
                <c:pt idx="376">
                  <c:v>65.548535922262744</c:v>
                </c:pt>
                <c:pt idx="377">
                  <c:v>64.995251991345185</c:v>
                </c:pt>
                <c:pt idx="378">
                  <c:v>65.285769415886534</c:v>
                </c:pt>
                <c:pt idx="379">
                  <c:v>63.384831521574171</c:v>
                </c:pt>
                <c:pt idx="380">
                  <c:v>63.548735381987051</c:v>
                </c:pt>
                <c:pt idx="381">
                  <c:v>62.298209632170256</c:v>
                </c:pt>
                <c:pt idx="382">
                  <c:v>62.231433985335372</c:v>
                </c:pt>
                <c:pt idx="383">
                  <c:v>62.452574114463864</c:v>
                </c:pt>
                <c:pt idx="384">
                  <c:v>62.201081418592253</c:v>
                </c:pt>
                <c:pt idx="385">
                  <c:v>63.75903530870729</c:v>
                </c:pt>
                <c:pt idx="386">
                  <c:v>64.097683231941303</c:v>
                </c:pt>
                <c:pt idx="387">
                  <c:v>65.999054734349997</c:v>
                </c:pt>
                <c:pt idx="388">
                  <c:v>66.571851029602428</c:v>
                </c:pt>
                <c:pt idx="389">
                  <c:v>66.546268151918923</c:v>
                </c:pt>
                <c:pt idx="390">
                  <c:v>67.307250360978742</c:v>
                </c:pt>
                <c:pt idx="391">
                  <c:v>67.552238935405413</c:v>
                </c:pt>
                <c:pt idx="392">
                  <c:v>67.528824098203557</c:v>
                </c:pt>
                <c:pt idx="393">
                  <c:v>69.101954271690175</c:v>
                </c:pt>
                <c:pt idx="394">
                  <c:v>69.3122541984104</c:v>
                </c:pt>
                <c:pt idx="395">
                  <c:v>69.518651652263657</c:v>
                </c:pt>
                <c:pt idx="396">
                  <c:v>69.337837076093876</c:v>
                </c:pt>
                <c:pt idx="397">
                  <c:v>69.030408935795649</c:v>
                </c:pt>
                <c:pt idx="398">
                  <c:v>69.860334832171986</c:v>
                </c:pt>
                <c:pt idx="399">
                  <c:v>69.911066979442637</c:v>
                </c:pt>
                <c:pt idx="400">
                  <c:v>70.984247017860312</c:v>
                </c:pt>
                <c:pt idx="401">
                  <c:v>71.19975024173651</c:v>
                </c:pt>
                <c:pt idx="402">
                  <c:v>71.016767625085095</c:v>
                </c:pt>
                <c:pt idx="403">
                  <c:v>70.626953946484079</c:v>
                </c:pt>
                <c:pt idx="404">
                  <c:v>71.576989285543931</c:v>
                </c:pt>
                <c:pt idx="405">
                  <c:v>71.339805656851212</c:v>
                </c:pt>
                <c:pt idx="406">
                  <c:v>70.457413180818918</c:v>
                </c:pt>
                <c:pt idx="407">
                  <c:v>71.295144022929193</c:v>
                </c:pt>
                <c:pt idx="408">
                  <c:v>71.790758077034823</c:v>
                </c:pt>
                <c:pt idx="409">
                  <c:v>71.178503445016332</c:v>
                </c:pt>
                <c:pt idx="410">
                  <c:v>69.466618680704002</c:v>
                </c:pt>
                <c:pt idx="411">
                  <c:v>70.183806472034433</c:v>
                </c:pt>
                <c:pt idx="412">
                  <c:v>70.674650837080435</c:v>
                </c:pt>
                <c:pt idx="413">
                  <c:v>71.452110153800788</c:v>
                </c:pt>
                <c:pt idx="414">
                  <c:v>72.795861644328625</c:v>
                </c:pt>
                <c:pt idx="415">
                  <c:v>72.756836915658894</c:v>
                </c:pt>
                <c:pt idx="416">
                  <c:v>72.929412937998379</c:v>
                </c:pt>
                <c:pt idx="417">
                  <c:v>72.945456437562598</c:v>
                </c:pt>
                <c:pt idx="418">
                  <c:v>73.156623580475497</c:v>
                </c:pt>
                <c:pt idx="419">
                  <c:v>73.021771462516753</c:v>
                </c:pt>
                <c:pt idx="420">
                  <c:v>72.435099708181752</c:v>
                </c:pt>
                <c:pt idx="421">
                  <c:v>70.835519440819013</c:v>
                </c:pt>
                <c:pt idx="422">
                  <c:v>70.620016216942801</c:v>
                </c:pt>
                <c:pt idx="423">
                  <c:v>71.227934767997994</c:v>
                </c:pt>
                <c:pt idx="424">
                  <c:v>72.16712990464957</c:v>
                </c:pt>
                <c:pt idx="425">
                  <c:v>72.816674832952472</c:v>
                </c:pt>
                <c:pt idx="426">
                  <c:v>73.387303087723254</c:v>
                </c:pt>
                <c:pt idx="427">
                  <c:v>74.153054985842701</c:v>
                </c:pt>
                <c:pt idx="428">
                  <c:v>74.068067798961948</c:v>
                </c:pt>
                <c:pt idx="429">
                  <c:v>74.538966191576733</c:v>
                </c:pt>
                <c:pt idx="430">
                  <c:v>74.773548171691459</c:v>
                </c:pt>
                <c:pt idx="431">
                  <c:v>75.92087519458164</c:v>
                </c:pt>
                <c:pt idx="432">
                  <c:v>75.69930145735681</c:v>
                </c:pt>
                <c:pt idx="433">
                  <c:v>75.900062005957778</c:v>
                </c:pt>
                <c:pt idx="434">
                  <c:v>75.641631580544882</c:v>
                </c:pt>
                <c:pt idx="435">
                  <c:v>76.141148107517466</c:v>
                </c:pt>
                <c:pt idx="436">
                  <c:v>75.374962601301689</c:v>
                </c:pt>
                <c:pt idx="437">
                  <c:v>74.668181404283189</c:v>
                </c:pt>
                <c:pt idx="438">
                  <c:v>74.213326511232609</c:v>
                </c:pt>
                <c:pt idx="439">
                  <c:v>75.548405839833848</c:v>
                </c:pt>
                <c:pt idx="440">
                  <c:v>75.381900330842981</c:v>
                </c:pt>
                <c:pt idx="441">
                  <c:v>75.1382125807053</c:v>
                </c:pt>
                <c:pt idx="442">
                  <c:v>73.203453254879165</c:v>
                </c:pt>
                <c:pt idx="443">
                  <c:v>72.876512750246064</c:v>
                </c:pt>
                <c:pt idx="444">
                  <c:v>73.961833815361004</c:v>
                </c:pt>
                <c:pt idx="445">
                  <c:v>74.976910368870406</c:v>
                </c:pt>
                <c:pt idx="446">
                  <c:v>75.219730902815414</c:v>
                </c:pt>
                <c:pt idx="447">
                  <c:v>75.781686995659584</c:v>
                </c:pt>
                <c:pt idx="448">
                  <c:v>76.210959011026645</c:v>
                </c:pt>
                <c:pt idx="449">
                  <c:v>76.545270853297367</c:v>
                </c:pt>
                <c:pt idx="450">
                  <c:v>76.337138967058792</c:v>
                </c:pt>
                <c:pt idx="451">
                  <c:v>77.679589633297624</c:v>
                </c:pt>
                <c:pt idx="452">
                  <c:v>78.00219405696744</c:v>
                </c:pt>
                <c:pt idx="453">
                  <c:v>77.370860668710407</c:v>
                </c:pt>
                <c:pt idx="454">
                  <c:v>78.098021446256439</c:v>
                </c:pt>
                <c:pt idx="455">
                  <c:v>77.612813986462754</c:v>
                </c:pt>
                <c:pt idx="456">
                  <c:v>76.936385356187358</c:v>
                </c:pt>
                <c:pt idx="457">
                  <c:v>77.760674347311408</c:v>
                </c:pt>
                <c:pt idx="458">
                  <c:v>76.813674264925865</c:v>
                </c:pt>
                <c:pt idx="459">
                  <c:v>75.913937465040348</c:v>
                </c:pt>
                <c:pt idx="460">
                  <c:v>75.662444769168729</c:v>
                </c:pt>
                <c:pt idx="461">
                  <c:v>74.19424775499408</c:v>
                </c:pt>
                <c:pt idx="462">
                  <c:v>75.871010263503635</c:v>
                </c:pt>
                <c:pt idx="463">
                  <c:v>73.742428118617838</c:v>
                </c:pt>
                <c:pt idx="464">
                  <c:v>74.218529808388595</c:v>
                </c:pt>
                <c:pt idx="465">
                  <c:v>74.398910776462017</c:v>
                </c:pt>
                <c:pt idx="466">
                  <c:v>74.502976719581298</c:v>
                </c:pt>
                <c:pt idx="467">
                  <c:v>75.944290031783481</c:v>
                </c:pt>
                <c:pt idx="468">
                  <c:v>76.144616972288105</c:v>
                </c:pt>
                <c:pt idx="469">
                  <c:v>77.856935344696751</c:v>
                </c:pt>
                <c:pt idx="470">
                  <c:v>77.871678019971995</c:v>
                </c:pt>
                <c:pt idx="471">
                  <c:v>78.263226130958316</c:v>
                </c:pt>
                <c:pt idx="472">
                  <c:v>77.471024138962733</c:v>
                </c:pt>
                <c:pt idx="473">
                  <c:v>77.916339653894013</c:v>
                </c:pt>
                <c:pt idx="474">
                  <c:v>79.059330595820882</c:v>
                </c:pt>
                <c:pt idx="475">
                  <c:v>79.141282526027325</c:v>
                </c:pt>
                <c:pt idx="476">
                  <c:v>79.11656686453648</c:v>
                </c:pt>
                <c:pt idx="477">
                  <c:v>78.054660636623396</c:v>
                </c:pt>
                <c:pt idx="478">
                  <c:v>77.817477007930691</c:v>
                </c:pt>
                <c:pt idx="479">
                  <c:v>78.880684060132779</c:v>
                </c:pt>
                <c:pt idx="480">
                  <c:v>78.843393763848354</c:v>
                </c:pt>
                <c:pt idx="481">
                  <c:v>79.208925389054869</c:v>
                </c:pt>
                <c:pt idx="482">
                  <c:v>77.863005858045383</c:v>
                </c:pt>
                <c:pt idx="483">
                  <c:v>78.165664309283983</c:v>
                </c:pt>
                <c:pt idx="484">
                  <c:v>79.113531607862171</c:v>
                </c:pt>
                <c:pt idx="485">
                  <c:v>79.150821904146596</c:v>
                </c:pt>
                <c:pt idx="486">
                  <c:v>78.488702341050114</c:v>
                </c:pt>
                <c:pt idx="487">
                  <c:v>78.921443221187829</c:v>
                </c:pt>
                <c:pt idx="488">
                  <c:v>78.730222050706132</c:v>
                </c:pt>
                <c:pt idx="489">
                  <c:v>77.932816761554562</c:v>
                </c:pt>
                <c:pt idx="490">
                  <c:v>78.227236658962894</c:v>
                </c:pt>
                <c:pt idx="491">
                  <c:v>78.691630930132732</c:v>
                </c:pt>
                <c:pt idx="492">
                  <c:v>78.994722989467661</c:v>
                </c:pt>
                <c:pt idx="493">
                  <c:v>79.54757331228889</c:v>
                </c:pt>
                <c:pt idx="494">
                  <c:v>79.106160270224564</c:v>
                </c:pt>
                <c:pt idx="495">
                  <c:v>79.196350754261275</c:v>
                </c:pt>
                <c:pt idx="496">
                  <c:v>78.264526955247305</c:v>
                </c:pt>
                <c:pt idx="497">
                  <c:v>78.721549888779521</c:v>
                </c:pt>
                <c:pt idx="498">
                  <c:v>79.549307744674209</c:v>
                </c:pt>
                <c:pt idx="499">
                  <c:v>79.8346218720596</c:v>
                </c:pt>
                <c:pt idx="500">
                  <c:v>80.035382420660568</c:v>
                </c:pt>
                <c:pt idx="501">
                  <c:v>80.455982274101018</c:v>
                </c:pt>
                <c:pt idx="502">
                  <c:v>80.559614609123983</c:v>
                </c:pt>
                <c:pt idx="503">
                  <c:v>80.460751963160646</c:v>
                </c:pt>
                <c:pt idx="504">
                  <c:v>80.483733192266172</c:v>
                </c:pt>
                <c:pt idx="505">
                  <c:v>79.675487700706356</c:v>
                </c:pt>
                <c:pt idx="506">
                  <c:v>80.957233233458936</c:v>
                </c:pt>
                <c:pt idx="507">
                  <c:v>81.210460361715874</c:v>
                </c:pt>
                <c:pt idx="508">
                  <c:v>81.289810643344325</c:v>
                </c:pt>
                <c:pt idx="509">
                  <c:v>81.619786404651734</c:v>
                </c:pt>
                <c:pt idx="510">
                  <c:v>81.855235600959148</c:v>
                </c:pt>
                <c:pt idx="511">
                  <c:v>81.997892664651829</c:v>
                </c:pt>
                <c:pt idx="512">
                  <c:v>81.228671901761757</c:v>
                </c:pt>
                <c:pt idx="513">
                  <c:v>81.912905477771076</c:v>
                </c:pt>
                <c:pt idx="514">
                  <c:v>82.113232418275715</c:v>
                </c:pt>
                <c:pt idx="515">
                  <c:v>81.227804685569083</c:v>
                </c:pt>
                <c:pt idx="516">
                  <c:v>82.24331484717483</c:v>
                </c:pt>
                <c:pt idx="517">
                  <c:v>81.383903600248033</c:v>
                </c:pt>
                <c:pt idx="518">
                  <c:v>79.844161250178871</c:v>
                </c:pt>
                <c:pt idx="519">
                  <c:v>78.075907433343588</c:v>
                </c:pt>
                <c:pt idx="520">
                  <c:v>78.43666936949046</c:v>
                </c:pt>
                <c:pt idx="521">
                  <c:v>78.10756082437571</c:v>
                </c:pt>
                <c:pt idx="522">
                  <c:v>78.492171205820753</c:v>
                </c:pt>
                <c:pt idx="523">
                  <c:v>77.571187609215045</c:v>
                </c:pt>
                <c:pt idx="524">
                  <c:v>76.809338183962566</c:v>
                </c:pt>
                <c:pt idx="525">
                  <c:v>77.905065843389437</c:v>
                </c:pt>
                <c:pt idx="526">
                  <c:v>78.916239924031856</c:v>
                </c:pt>
                <c:pt idx="527">
                  <c:v>78.510816353962966</c:v>
                </c:pt>
                <c:pt idx="528">
                  <c:v>76.067868339237634</c:v>
                </c:pt>
                <c:pt idx="529">
                  <c:v>76.288141252173475</c:v>
                </c:pt>
                <c:pt idx="530">
                  <c:v>75.637295499581555</c:v>
                </c:pt>
                <c:pt idx="531">
                  <c:v>76.626355567311151</c:v>
                </c:pt>
                <c:pt idx="532">
                  <c:v>76.475026341691859</c:v>
                </c:pt>
                <c:pt idx="533">
                  <c:v>77.226035564536062</c:v>
                </c:pt>
                <c:pt idx="534">
                  <c:v>77.030478313091066</c:v>
                </c:pt>
                <c:pt idx="535">
                  <c:v>78.427563599467533</c:v>
                </c:pt>
                <c:pt idx="536">
                  <c:v>78.773582860339161</c:v>
                </c:pt>
                <c:pt idx="537">
                  <c:v>79.29868226499525</c:v>
                </c:pt>
                <c:pt idx="538">
                  <c:v>79.484266530224644</c:v>
                </c:pt>
                <c:pt idx="539">
                  <c:v>79.402748208114531</c:v>
                </c:pt>
                <c:pt idx="540">
                  <c:v>78.441872666646432</c:v>
                </c:pt>
                <c:pt idx="541">
                  <c:v>79.219765591463116</c:v>
                </c:pt>
                <c:pt idx="542">
                  <c:v>79.074506879192455</c:v>
                </c:pt>
                <c:pt idx="543">
                  <c:v>79.188545808527337</c:v>
                </c:pt>
                <c:pt idx="544">
                  <c:v>79.995056867701834</c:v>
                </c:pt>
                <c:pt idx="545">
                  <c:v>80.181508349123902</c:v>
                </c:pt>
                <c:pt idx="546">
                  <c:v>80.22790441543124</c:v>
                </c:pt>
                <c:pt idx="547">
                  <c:v>80.52969565047718</c:v>
                </c:pt>
                <c:pt idx="548">
                  <c:v>81.660545565706798</c:v>
                </c:pt>
                <c:pt idx="549">
                  <c:v>81.660979173803128</c:v>
                </c:pt>
                <c:pt idx="550">
                  <c:v>81.804503453688483</c:v>
                </c:pt>
                <c:pt idx="551">
                  <c:v>82.185211362266557</c:v>
                </c:pt>
                <c:pt idx="552">
                  <c:v>82.545106082220769</c:v>
                </c:pt>
                <c:pt idx="553">
                  <c:v>82.528195366463891</c:v>
                </c:pt>
                <c:pt idx="554">
                  <c:v>82.567220095133621</c:v>
                </c:pt>
                <c:pt idx="555">
                  <c:v>83.21026090199156</c:v>
                </c:pt>
                <c:pt idx="556">
                  <c:v>83.695901969881575</c:v>
                </c:pt>
                <c:pt idx="557">
                  <c:v>83.670319092198099</c:v>
                </c:pt>
                <c:pt idx="558">
                  <c:v>83.244082333505332</c:v>
                </c:pt>
                <c:pt idx="559">
                  <c:v>83.670752700294429</c:v>
                </c:pt>
                <c:pt idx="560">
                  <c:v>84.280405683734926</c:v>
                </c:pt>
                <c:pt idx="561">
                  <c:v>83.818179453046753</c:v>
                </c:pt>
                <c:pt idx="562">
                  <c:v>83.675522389354057</c:v>
                </c:pt>
                <c:pt idx="563">
                  <c:v>83.737528347129299</c:v>
                </c:pt>
                <c:pt idx="564">
                  <c:v>84.228806320271616</c:v>
                </c:pt>
                <c:pt idx="565">
                  <c:v>84.241814563161526</c:v>
                </c:pt>
                <c:pt idx="566">
                  <c:v>83.967340638184396</c:v>
                </c:pt>
                <c:pt idx="567">
                  <c:v>84.593037121189127</c:v>
                </c:pt>
                <c:pt idx="568">
                  <c:v>85.2664304947902</c:v>
                </c:pt>
                <c:pt idx="569">
                  <c:v>85.410388382771885</c:v>
                </c:pt>
                <c:pt idx="570">
                  <c:v>84.945560503505718</c:v>
                </c:pt>
                <c:pt idx="571">
                  <c:v>85.235210711854421</c:v>
                </c:pt>
                <c:pt idx="572">
                  <c:v>85.804971750432529</c:v>
                </c:pt>
                <c:pt idx="573">
                  <c:v>85.958469016533485</c:v>
                </c:pt>
                <c:pt idx="574">
                  <c:v>86.023943839079365</c:v>
                </c:pt>
                <c:pt idx="575">
                  <c:v>86.984385772451148</c:v>
                </c:pt>
                <c:pt idx="576">
                  <c:v>87.05723193263465</c:v>
                </c:pt>
                <c:pt idx="577">
                  <c:v>85.653208916716878</c:v>
                </c:pt>
                <c:pt idx="578">
                  <c:v>86.041721771028904</c:v>
                </c:pt>
                <c:pt idx="579">
                  <c:v>86.735928333253838</c:v>
                </c:pt>
                <c:pt idx="580">
                  <c:v>86.648339497795106</c:v>
                </c:pt>
                <c:pt idx="581">
                  <c:v>86.848666438299745</c:v>
                </c:pt>
                <c:pt idx="582">
                  <c:v>87.466991583666854</c:v>
                </c:pt>
                <c:pt idx="583">
                  <c:v>87.092354188437398</c:v>
                </c:pt>
                <c:pt idx="584">
                  <c:v>85.05656417616629</c:v>
                </c:pt>
                <c:pt idx="585">
                  <c:v>85.621555525684784</c:v>
                </c:pt>
                <c:pt idx="586">
                  <c:v>86.736361941350154</c:v>
                </c:pt>
                <c:pt idx="587">
                  <c:v>85.29288058866635</c:v>
                </c:pt>
                <c:pt idx="588">
                  <c:v>86.412456693391377</c:v>
                </c:pt>
                <c:pt idx="589">
                  <c:v>84.352818235822085</c:v>
                </c:pt>
                <c:pt idx="590">
                  <c:v>83.82728522306968</c:v>
                </c:pt>
                <c:pt idx="591">
                  <c:v>81.125906782931452</c:v>
                </c:pt>
                <c:pt idx="592">
                  <c:v>79.884486803137591</c:v>
                </c:pt>
                <c:pt idx="593">
                  <c:v>83.399747640087938</c:v>
                </c:pt>
                <c:pt idx="594">
                  <c:v>83.133512268941089</c:v>
                </c:pt>
                <c:pt idx="595">
                  <c:v>84.304254129033097</c:v>
                </c:pt>
                <c:pt idx="596">
                  <c:v>83.285708710753042</c:v>
                </c:pt>
                <c:pt idx="597">
                  <c:v>81.720817091096734</c:v>
                </c:pt>
                <c:pt idx="598">
                  <c:v>81.826617466601334</c:v>
                </c:pt>
                <c:pt idx="599">
                  <c:v>80.679290443711167</c:v>
                </c:pt>
                <c:pt idx="600">
                  <c:v>80.272999657449603</c:v>
                </c:pt>
                <c:pt idx="601">
                  <c:v>77.15188858006357</c:v>
                </c:pt>
                <c:pt idx="602">
                  <c:v>78.311790237747317</c:v>
                </c:pt>
                <c:pt idx="603">
                  <c:v>77.302350589490203</c:v>
                </c:pt>
                <c:pt idx="604">
                  <c:v>77.329667899559027</c:v>
                </c:pt>
                <c:pt idx="605">
                  <c:v>76.906900005636913</c:v>
                </c:pt>
                <c:pt idx="606">
                  <c:v>79.463453341600783</c:v>
                </c:pt>
                <c:pt idx="607">
                  <c:v>78.482198219605152</c:v>
                </c:pt>
                <c:pt idx="608">
                  <c:v>77.13844672907733</c:v>
                </c:pt>
                <c:pt idx="609">
                  <c:v>79.144317782701634</c:v>
                </c:pt>
                <c:pt idx="610">
                  <c:v>79.46822303066044</c:v>
                </c:pt>
                <c:pt idx="611">
                  <c:v>76.736492023779064</c:v>
                </c:pt>
                <c:pt idx="612">
                  <c:v>75.702336714031119</c:v>
                </c:pt>
                <c:pt idx="613">
                  <c:v>76.544403637104708</c:v>
                </c:pt>
                <c:pt idx="614">
                  <c:v>76.094318433113784</c:v>
                </c:pt>
                <c:pt idx="615">
                  <c:v>78.339541155912457</c:v>
                </c:pt>
                <c:pt idx="616">
                  <c:v>78.71114329446759</c:v>
                </c:pt>
                <c:pt idx="617">
                  <c:v>78.570654271256558</c:v>
                </c:pt>
                <c:pt idx="618">
                  <c:v>80.417391153527618</c:v>
                </c:pt>
                <c:pt idx="619">
                  <c:v>80.374463951990904</c:v>
                </c:pt>
                <c:pt idx="620">
                  <c:v>80.4885028813258</c:v>
                </c:pt>
                <c:pt idx="621">
                  <c:v>80.594736864926745</c:v>
                </c:pt>
                <c:pt idx="622">
                  <c:v>80.284707076050523</c:v>
                </c:pt>
                <c:pt idx="623">
                  <c:v>79.005563191875922</c:v>
                </c:pt>
                <c:pt idx="624">
                  <c:v>78.771414819857526</c:v>
                </c:pt>
                <c:pt idx="625">
                  <c:v>77.448042909857222</c:v>
                </c:pt>
                <c:pt idx="626">
                  <c:v>77.669616647082023</c:v>
                </c:pt>
                <c:pt idx="627">
                  <c:v>77.526525975293012</c:v>
                </c:pt>
                <c:pt idx="628">
                  <c:v>75.12477072971906</c:v>
                </c:pt>
                <c:pt idx="629">
                  <c:v>74.373761506874857</c:v>
                </c:pt>
                <c:pt idx="630">
                  <c:v>74.137011486278467</c:v>
                </c:pt>
                <c:pt idx="631">
                  <c:v>73.794027482081134</c:v>
                </c:pt>
                <c:pt idx="632">
                  <c:v>74.189044457838122</c:v>
                </c:pt>
                <c:pt idx="633">
                  <c:v>76.55004054235701</c:v>
                </c:pt>
                <c:pt idx="634">
                  <c:v>77.27329884703606</c:v>
                </c:pt>
                <c:pt idx="635">
                  <c:v>77.830051642724271</c:v>
                </c:pt>
                <c:pt idx="636">
                  <c:v>77.889022343825204</c:v>
                </c:pt>
                <c:pt idx="637">
                  <c:v>79.093152027334639</c:v>
                </c:pt>
                <c:pt idx="638">
                  <c:v>79.082311824926393</c:v>
                </c:pt>
                <c:pt idx="639">
                  <c:v>79.176838389926417</c:v>
                </c:pt>
                <c:pt idx="640">
                  <c:v>76.897360627517642</c:v>
                </c:pt>
                <c:pt idx="641">
                  <c:v>77.358286033916826</c:v>
                </c:pt>
                <c:pt idx="642">
                  <c:v>78.243713766623443</c:v>
                </c:pt>
                <c:pt idx="643">
                  <c:v>77.251618442219552</c:v>
                </c:pt>
                <c:pt idx="644">
                  <c:v>78.992988557082327</c:v>
                </c:pt>
                <c:pt idx="645">
                  <c:v>79.642967093481559</c:v>
                </c:pt>
                <c:pt idx="646">
                  <c:v>80.535766163825812</c:v>
                </c:pt>
                <c:pt idx="647">
                  <c:v>80.45121258504139</c:v>
                </c:pt>
                <c:pt idx="648">
                  <c:v>79.899229478412821</c:v>
                </c:pt>
                <c:pt idx="649">
                  <c:v>79.579660311417328</c:v>
                </c:pt>
                <c:pt idx="650">
                  <c:v>79.584430000476971</c:v>
                </c:pt>
                <c:pt idx="651">
                  <c:v>81.33837475013334</c:v>
                </c:pt>
                <c:pt idx="652">
                  <c:v>80.948994679628655</c:v>
                </c:pt>
                <c:pt idx="653">
                  <c:v>81.466722746647122</c:v>
                </c:pt>
                <c:pt idx="654">
                  <c:v>81.36699288449114</c:v>
                </c:pt>
                <c:pt idx="655">
                  <c:v>81.074741027564471</c:v>
                </c:pt>
                <c:pt idx="656">
                  <c:v>81.520923758688426</c:v>
                </c:pt>
                <c:pt idx="657">
                  <c:v>81.036149906991071</c:v>
                </c:pt>
                <c:pt idx="658">
                  <c:v>78.792228008481374</c:v>
                </c:pt>
                <c:pt idx="659">
                  <c:v>78.379433100774847</c:v>
                </c:pt>
                <c:pt idx="660">
                  <c:v>78.066368055224331</c:v>
                </c:pt>
                <c:pt idx="661">
                  <c:v>78.079809906210571</c:v>
                </c:pt>
                <c:pt idx="662">
                  <c:v>79.054560906761253</c:v>
                </c:pt>
                <c:pt idx="663">
                  <c:v>79.182908903275049</c:v>
                </c:pt>
                <c:pt idx="664">
                  <c:v>77.843059885614181</c:v>
                </c:pt>
                <c:pt idx="665">
                  <c:v>77.558179366325135</c:v>
                </c:pt>
                <c:pt idx="666">
                  <c:v>77.24598153696725</c:v>
                </c:pt>
                <c:pt idx="667">
                  <c:v>76.126405432242237</c:v>
                </c:pt>
                <c:pt idx="668">
                  <c:v>76.385269465751463</c:v>
                </c:pt>
                <c:pt idx="669">
                  <c:v>75.800765751898126</c:v>
                </c:pt>
                <c:pt idx="670">
                  <c:v>77.078175203687394</c:v>
                </c:pt>
                <c:pt idx="671">
                  <c:v>75.959032707058711</c:v>
                </c:pt>
                <c:pt idx="672">
                  <c:v>75.991986922379823</c:v>
                </c:pt>
                <c:pt idx="673">
                  <c:v>78.242846550430784</c:v>
                </c:pt>
                <c:pt idx="674">
                  <c:v>78.95916712556857</c:v>
                </c:pt>
                <c:pt idx="675">
                  <c:v>80.005029853917435</c:v>
                </c:pt>
                <c:pt idx="676">
                  <c:v>79.092284811141994</c:v>
                </c:pt>
                <c:pt idx="677">
                  <c:v>79.619552256279732</c:v>
                </c:pt>
                <c:pt idx="678">
                  <c:v>80.004596245821105</c:v>
                </c:pt>
                <c:pt idx="679">
                  <c:v>80.395277140614766</c:v>
                </c:pt>
                <c:pt idx="680">
                  <c:v>81.319295993894798</c:v>
                </c:pt>
                <c:pt idx="681">
                  <c:v>81.261192508986525</c:v>
                </c:pt>
                <c:pt idx="682">
                  <c:v>81.550409109238885</c:v>
                </c:pt>
                <c:pt idx="683">
                  <c:v>81.534365609674666</c:v>
                </c:pt>
                <c:pt idx="684">
                  <c:v>81.602008472702209</c:v>
                </c:pt>
                <c:pt idx="685">
                  <c:v>82.84516288488139</c:v>
                </c:pt>
                <c:pt idx="686">
                  <c:v>82.634429350064821</c:v>
                </c:pt>
                <c:pt idx="687">
                  <c:v>82.245482887656479</c:v>
                </c:pt>
                <c:pt idx="688">
                  <c:v>81.560382095454486</c:v>
                </c:pt>
                <c:pt idx="689">
                  <c:v>83.289177575523681</c:v>
                </c:pt>
                <c:pt idx="690">
                  <c:v>82.81827918290891</c:v>
                </c:pt>
                <c:pt idx="691">
                  <c:v>83.234976563482391</c:v>
                </c:pt>
                <c:pt idx="692">
                  <c:v>83.029012717725465</c:v>
                </c:pt>
                <c:pt idx="693">
                  <c:v>82.773617548986877</c:v>
                </c:pt>
                <c:pt idx="694">
                  <c:v>83.140883606578711</c:v>
                </c:pt>
                <c:pt idx="695">
                  <c:v>82.478764043482215</c:v>
                </c:pt>
                <c:pt idx="696">
                  <c:v>84.198887361624813</c:v>
                </c:pt>
                <c:pt idx="697">
                  <c:v>84.185011902542243</c:v>
                </c:pt>
                <c:pt idx="698">
                  <c:v>84.046690919812846</c:v>
                </c:pt>
                <c:pt idx="699">
                  <c:v>84.561383730157019</c:v>
                </c:pt>
                <c:pt idx="700">
                  <c:v>84.573958364950585</c:v>
                </c:pt>
                <c:pt idx="701">
                  <c:v>84.896996396716716</c:v>
                </c:pt>
                <c:pt idx="702">
                  <c:v>85.510985461120526</c:v>
                </c:pt>
                <c:pt idx="703">
                  <c:v>85.199654847955316</c:v>
                </c:pt>
                <c:pt idx="704">
                  <c:v>85.371797262198484</c:v>
                </c:pt>
                <c:pt idx="705">
                  <c:v>85.991856839950913</c:v>
                </c:pt>
                <c:pt idx="706">
                  <c:v>84.625991336510239</c:v>
                </c:pt>
                <c:pt idx="707">
                  <c:v>85.529630609262725</c:v>
                </c:pt>
                <c:pt idx="708">
                  <c:v>85.68616313203799</c:v>
                </c:pt>
                <c:pt idx="709">
                  <c:v>85.890392545409597</c:v>
                </c:pt>
                <c:pt idx="710">
                  <c:v>86.075976810639006</c:v>
                </c:pt>
                <c:pt idx="711">
                  <c:v>86.076844026831679</c:v>
                </c:pt>
                <c:pt idx="712">
                  <c:v>85.856571113895839</c:v>
                </c:pt>
                <c:pt idx="713">
                  <c:v>85.960637057015134</c:v>
                </c:pt>
                <c:pt idx="714">
                  <c:v>85.923346760730709</c:v>
                </c:pt>
                <c:pt idx="715">
                  <c:v>86.004865082840837</c:v>
                </c:pt>
                <c:pt idx="716">
                  <c:v>86.672187943093277</c:v>
                </c:pt>
                <c:pt idx="717">
                  <c:v>87.006933393460315</c:v>
                </c:pt>
                <c:pt idx="718">
                  <c:v>88.699739401534089</c:v>
                </c:pt>
                <c:pt idx="719">
                  <c:v>89.053130000043353</c:v>
                </c:pt>
                <c:pt idx="720">
                  <c:v>88.87621789674057</c:v>
                </c:pt>
                <c:pt idx="721">
                  <c:v>88.189382672153243</c:v>
                </c:pt>
                <c:pt idx="722">
                  <c:v>88.593071809836829</c:v>
                </c:pt>
                <c:pt idx="723">
                  <c:v>88.216699982222067</c:v>
                </c:pt>
                <c:pt idx="724">
                  <c:v>87.179943023896129</c:v>
                </c:pt>
                <c:pt idx="725">
                  <c:v>87.079345945547487</c:v>
                </c:pt>
                <c:pt idx="726">
                  <c:v>85.692233645386622</c:v>
                </c:pt>
                <c:pt idx="727">
                  <c:v>85.724320644515075</c:v>
                </c:pt>
                <c:pt idx="728">
                  <c:v>87.041622041166761</c:v>
                </c:pt>
                <c:pt idx="729">
                  <c:v>87.267531859354875</c:v>
                </c:pt>
                <c:pt idx="730">
                  <c:v>87.134414173781451</c:v>
                </c:pt>
                <c:pt idx="731">
                  <c:v>85.89299419398759</c:v>
                </c:pt>
                <c:pt idx="732">
                  <c:v>87.179509415799799</c:v>
                </c:pt>
                <c:pt idx="733">
                  <c:v>86.54947685183177</c:v>
                </c:pt>
                <c:pt idx="734">
                  <c:v>86.454083070639086</c:v>
                </c:pt>
                <c:pt idx="735">
                  <c:v>85.93418696313897</c:v>
                </c:pt>
                <c:pt idx="736">
                  <c:v>87.804338682611885</c:v>
                </c:pt>
                <c:pt idx="737">
                  <c:v>88.931286124974534</c:v>
                </c:pt>
                <c:pt idx="738">
                  <c:v>89.167168929378249</c:v>
                </c:pt>
                <c:pt idx="739">
                  <c:v>89.054430824332371</c:v>
                </c:pt>
                <c:pt idx="740">
                  <c:v>89.101694106832355</c:v>
                </c:pt>
                <c:pt idx="741">
                  <c:v>89.454651097245304</c:v>
                </c:pt>
                <c:pt idx="742">
                  <c:v>89.80544004717656</c:v>
                </c:pt>
                <c:pt idx="743">
                  <c:v>90.345282127107879</c:v>
                </c:pt>
                <c:pt idx="744">
                  <c:v>90.363927275250077</c:v>
                </c:pt>
                <c:pt idx="745">
                  <c:v>90.44761363784184</c:v>
                </c:pt>
                <c:pt idx="746">
                  <c:v>89.986254623346326</c:v>
                </c:pt>
                <c:pt idx="747">
                  <c:v>90.545609067612503</c:v>
                </c:pt>
                <c:pt idx="748">
                  <c:v>90.621924092566658</c:v>
                </c:pt>
                <c:pt idx="749">
                  <c:v>90.854771640296079</c:v>
                </c:pt>
                <c:pt idx="750">
                  <c:v>91.415860516947575</c:v>
                </c:pt>
                <c:pt idx="751">
                  <c:v>91.738031332521047</c:v>
                </c:pt>
                <c:pt idx="752">
                  <c:v>91.594073444539347</c:v>
                </c:pt>
                <c:pt idx="753">
                  <c:v>91.650442497062315</c:v>
                </c:pt>
                <c:pt idx="754">
                  <c:v>91.721987832956813</c:v>
                </c:pt>
                <c:pt idx="755">
                  <c:v>91.830823465135737</c:v>
                </c:pt>
                <c:pt idx="756">
                  <c:v>91.695104130984333</c:v>
                </c:pt>
                <c:pt idx="757">
                  <c:v>91.677326199034781</c:v>
                </c:pt>
                <c:pt idx="758">
                  <c:v>92.718419238324017</c:v>
                </c:pt>
                <c:pt idx="759">
                  <c:v>92.598309795640503</c:v>
                </c:pt>
                <c:pt idx="760">
                  <c:v>93.073977877314931</c:v>
                </c:pt>
                <c:pt idx="761">
                  <c:v>92.911808449287363</c:v>
                </c:pt>
                <c:pt idx="762">
                  <c:v>92.740533251236869</c:v>
                </c:pt>
                <c:pt idx="763">
                  <c:v>92.612618862819403</c:v>
                </c:pt>
                <c:pt idx="764">
                  <c:v>92.9577709074984</c:v>
                </c:pt>
                <c:pt idx="765">
                  <c:v>93.805041127727947</c:v>
                </c:pt>
                <c:pt idx="766">
                  <c:v>93.644606132085698</c:v>
                </c:pt>
                <c:pt idx="767">
                  <c:v>94.339246302406949</c:v>
                </c:pt>
                <c:pt idx="768">
                  <c:v>94.471063163691383</c:v>
                </c:pt>
                <c:pt idx="769">
                  <c:v>93.527965554172823</c:v>
                </c:pt>
                <c:pt idx="770">
                  <c:v>93.406988895296649</c:v>
                </c:pt>
                <c:pt idx="771">
                  <c:v>93.634633145870097</c:v>
                </c:pt>
                <c:pt idx="772">
                  <c:v>94.180979347246392</c:v>
                </c:pt>
                <c:pt idx="773">
                  <c:v>94.208730265411518</c:v>
                </c:pt>
                <c:pt idx="774">
                  <c:v>94.60981775451711</c:v>
                </c:pt>
                <c:pt idx="775">
                  <c:v>94.827055410778627</c:v>
                </c:pt>
                <c:pt idx="776">
                  <c:v>93.136851051282818</c:v>
                </c:pt>
                <c:pt idx="777">
                  <c:v>93.850136369746295</c:v>
                </c:pt>
                <c:pt idx="778">
                  <c:v>95.417196029884266</c:v>
                </c:pt>
                <c:pt idx="779">
                  <c:v>95.174375495939259</c:v>
                </c:pt>
                <c:pt idx="780">
                  <c:v>95.411992732728308</c:v>
                </c:pt>
                <c:pt idx="781">
                  <c:v>95.688634698187087</c:v>
                </c:pt>
                <c:pt idx="782">
                  <c:v>96.287013871122994</c:v>
                </c:pt>
                <c:pt idx="783">
                  <c:v>96.720188359357053</c:v>
                </c:pt>
                <c:pt idx="784">
                  <c:v>96.462191542040472</c:v>
                </c:pt>
                <c:pt idx="785">
                  <c:v>96.54327625605427</c:v>
                </c:pt>
                <c:pt idx="786">
                  <c:v>97.088321633141533</c:v>
                </c:pt>
                <c:pt idx="787">
                  <c:v>97.340247937109481</c:v>
                </c:pt>
                <c:pt idx="788">
                  <c:v>97.037155877774552</c:v>
                </c:pt>
                <c:pt idx="789">
                  <c:v>97.661551536490293</c:v>
                </c:pt>
                <c:pt idx="790">
                  <c:v>97.970280501077525</c:v>
                </c:pt>
                <c:pt idx="791">
                  <c:v>98.159767239173888</c:v>
                </c:pt>
                <c:pt idx="792">
                  <c:v>96.146091239815618</c:v>
                </c:pt>
                <c:pt idx="793">
                  <c:v>95.562454742154941</c:v>
                </c:pt>
                <c:pt idx="794">
                  <c:v>95.490475798164098</c:v>
                </c:pt>
                <c:pt idx="795">
                  <c:v>96.523330283623068</c:v>
                </c:pt>
                <c:pt idx="796">
                  <c:v>97.065340404036021</c:v>
                </c:pt>
                <c:pt idx="797">
                  <c:v>95.537739080664124</c:v>
                </c:pt>
                <c:pt idx="798">
                  <c:v>95.707713454425615</c:v>
                </c:pt>
                <c:pt idx="799">
                  <c:v>97.359326693348009</c:v>
                </c:pt>
                <c:pt idx="800">
                  <c:v>96.641705293921248</c:v>
                </c:pt>
                <c:pt idx="801">
                  <c:v>95.838663099517404</c:v>
                </c:pt>
                <c:pt idx="802">
                  <c:v>96.711949805526771</c:v>
                </c:pt>
                <c:pt idx="803">
                  <c:v>96.594875619517566</c:v>
                </c:pt>
                <c:pt idx="804">
                  <c:v>94.771553574448347</c:v>
                </c:pt>
                <c:pt idx="805">
                  <c:v>95.472264258118216</c:v>
                </c:pt>
                <c:pt idx="806">
                  <c:v>94.89773353048048</c:v>
                </c:pt>
                <c:pt idx="807">
                  <c:v>93.835393694471065</c:v>
                </c:pt>
                <c:pt idx="808">
                  <c:v>92.009036392727523</c:v>
                </c:pt>
                <c:pt idx="809">
                  <c:v>93.244385859172752</c:v>
                </c:pt>
                <c:pt idx="810">
                  <c:v>93.645906956374688</c:v>
                </c:pt>
                <c:pt idx="811">
                  <c:v>95.05079718848512</c:v>
                </c:pt>
                <c:pt idx="812">
                  <c:v>94.724723900044665</c:v>
                </c:pt>
                <c:pt idx="813">
                  <c:v>95.001799473599775</c:v>
                </c:pt>
                <c:pt idx="814">
                  <c:v>95.888961638691711</c:v>
                </c:pt>
                <c:pt idx="815">
                  <c:v>96.192487306122985</c:v>
                </c:pt>
                <c:pt idx="816">
                  <c:v>95.927986367361456</c:v>
                </c:pt>
                <c:pt idx="817">
                  <c:v>96.625661794357015</c:v>
                </c:pt>
                <c:pt idx="818">
                  <c:v>97.282144452201209</c:v>
                </c:pt>
                <c:pt idx="819">
                  <c:v>97.103931524609436</c:v>
                </c:pt>
                <c:pt idx="820">
                  <c:v>97.586970943921457</c:v>
                </c:pt>
                <c:pt idx="821">
                  <c:v>97.63293340213248</c:v>
                </c:pt>
                <c:pt idx="822">
                  <c:v>97.616456294471945</c:v>
                </c:pt>
                <c:pt idx="823">
                  <c:v>97.870117030825199</c:v>
                </c:pt>
                <c:pt idx="824">
                  <c:v>97.724858318554524</c:v>
                </c:pt>
                <c:pt idx="825">
                  <c:v>97.333743815664519</c:v>
                </c:pt>
                <c:pt idx="826">
                  <c:v>97.063605971650716</c:v>
                </c:pt>
                <c:pt idx="827">
                  <c:v>96.309561492132175</c:v>
                </c:pt>
                <c:pt idx="828">
                  <c:v>96.337746018393659</c:v>
                </c:pt>
                <c:pt idx="829">
                  <c:v>96.347285396512916</c:v>
                </c:pt>
                <c:pt idx="830">
                  <c:v>96.725391656513011</c:v>
                </c:pt>
                <c:pt idx="831">
                  <c:v>95.660450171925618</c:v>
                </c:pt>
                <c:pt idx="832">
                  <c:v>96.211566062361527</c:v>
                </c:pt>
                <c:pt idx="833">
                  <c:v>97.514124783737969</c:v>
                </c:pt>
                <c:pt idx="834">
                  <c:v>98.031852850756437</c:v>
                </c:pt>
                <c:pt idx="835">
                  <c:v>97.875753936077487</c:v>
                </c:pt>
                <c:pt idx="836">
                  <c:v>98.75467754733917</c:v>
                </c:pt>
                <c:pt idx="837">
                  <c:v>99.388612584174169</c:v>
                </c:pt>
                <c:pt idx="838">
                  <c:v>99.749808128417371</c:v>
                </c:pt>
                <c:pt idx="839">
                  <c:v>99.979620419472482</c:v>
                </c:pt>
                <c:pt idx="840">
                  <c:v>99.80444274855499</c:v>
                </c:pt>
                <c:pt idx="841">
                  <c:v>99.467529257706289</c:v>
                </c:pt>
                <c:pt idx="842">
                  <c:v>98.803241654128172</c:v>
                </c:pt>
                <c:pt idx="843">
                  <c:v>97.912177016169238</c:v>
                </c:pt>
                <c:pt idx="844">
                  <c:v>98.297654613806941</c:v>
                </c:pt>
                <c:pt idx="845">
                  <c:v>98.745571777316229</c:v>
                </c:pt>
                <c:pt idx="846">
                  <c:v>99.544277890756774</c:v>
                </c:pt>
                <c:pt idx="847">
                  <c:v>98.492778257155607</c:v>
                </c:pt>
                <c:pt idx="848">
                  <c:v>98.985790662683257</c:v>
                </c:pt>
                <c:pt idx="849">
                  <c:v>98.191420630206011</c:v>
                </c:pt>
                <c:pt idx="850">
                  <c:v>97.588271768210461</c:v>
                </c:pt>
                <c:pt idx="851">
                  <c:v>97.576997957705856</c:v>
                </c:pt>
                <c:pt idx="852">
                  <c:v>98.45375352848589</c:v>
                </c:pt>
                <c:pt idx="853">
                  <c:v>98.676628089999696</c:v>
                </c:pt>
                <c:pt idx="854">
                  <c:v>97.917813921421541</c:v>
                </c:pt>
                <c:pt idx="855">
                  <c:v>96.751408142292831</c:v>
                </c:pt>
                <c:pt idx="856">
                  <c:v>96.672491468760697</c:v>
                </c:pt>
                <c:pt idx="857">
                  <c:v>96.987290946696561</c:v>
                </c:pt>
                <c:pt idx="858">
                  <c:v>97.394015341054455</c:v>
                </c:pt>
                <c:pt idx="859">
                  <c:v>97.810712721627922</c:v>
                </c:pt>
                <c:pt idx="860">
                  <c:v>98.84790328805019</c:v>
                </c:pt>
                <c:pt idx="861">
                  <c:v>96.606149430022157</c:v>
                </c:pt>
                <c:pt idx="862">
                  <c:v>96.493411324976265</c:v>
                </c:pt>
                <c:pt idx="863">
                  <c:v>95.558985877384288</c:v>
                </c:pt>
                <c:pt idx="864">
                  <c:v>94.532635513370295</c:v>
                </c:pt>
                <c:pt idx="865">
                  <c:v>94.446347502200567</c:v>
                </c:pt>
                <c:pt idx="866">
                  <c:v>94.071276498874795</c:v>
                </c:pt>
                <c:pt idx="867">
                  <c:v>94.765916669196045</c:v>
                </c:pt>
                <c:pt idx="868">
                  <c:v>93.442544759195741</c:v>
                </c:pt>
                <c:pt idx="869">
                  <c:v>93.535770499906775</c:v>
                </c:pt>
                <c:pt idx="870">
                  <c:v>94.720821427177697</c:v>
                </c:pt>
                <c:pt idx="871">
                  <c:v>93.071809836833268</c:v>
                </c:pt>
                <c:pt idx="872">
                  <c:v>93.250889980617714</c:v>
                </c:pt>
                <c:pt idx="873">
                  <c:v>93.535336891810445</c:v>
                </c:pt>
                <c:pt idx="874">
                  <c:v>94.040923932131676</c:v>
                </c:pt>
                <c:pt idx="875">
                  <c:v>95.313563694861315</c:v>
                </c:pt>
                <c:pt idx="876">
                  <c:v>94.701309062842824</c:v>
                </c:pt>
                <c:pt idx="877">
                  <c:v>94.433339259310642</c:v>
                </c:pt>
                <c:pt idx="878">
                  <c:v>93.325904181282866</c:v>
                </c:pt>
                <c:pt idx="879">
                  <c:v>94.183147387728013</c:v>
                </c:pt>
                <c:pt idx="880">
                  <c:v>95.423266543232884</c:v>
                </c:pt>
                <c:pt idx="881">
                  <c:v>96.226308737636742</c:v>
                </c:pt>
                <c:pt idx="882">
                  <c:v>97.200192521994765</c:v>
                </c:pt>
                <c:pt idx="883">
                  <c:v>98.613754916031809</c:v>
                </c:pt>
                <c:pt idx="884">
                  <c:v>98.484973311421669</c:v>
                </c:pt>
                <c:pt idx="885">
                  <c:v>98.620692645573087</c:v>
                </c:pt>
                <c:pt idx="886">
                  <c:v>99.656582387706337</c:v>
                </c:pt>
                <c:pt idx="887">
                  <c:v>98.963243041674076</c:v>
                </c:pt>
                <c:pt idx="888">
                  <c:v>97.174609644311289</c:v>
                </c:pt>
                <c:pt idx="889">
                  <c:v>96.744470412751554</c:v>
                </c:pt>
                <c:pt idx="890">
                  <c:v>97.054066593531431</c:v>
                </c:pt>
                <c:pt idx="891">
                  <c:v>96.403654449035869</c:v>
                </c:pt>
                <c:pt idx="892">
                  <c:v>96.939594056100219</c:v>
                </c:pt>
                <c:pt idx="893">
                  <c:v>96.154763401742244</c:v>
                </c:pt>
                <c:pt idx="894">
                  <c:v>97.722690278072875</c:v>
                </c:pt>
                <c:pt idx="895">
                  <c:v>97.671090914609564</c:v>
                </c:pt>
                <c:pt idx="896">
                  <c:v>99.002701378440136</c:v>
                </c:pt>
                <c:pt idx="897">
                  <c:v>99.094192686765851</c:v>
                </c:pt>
                <c:pt idx="898">
                  <c:v>98.536139066788635</c:v>
                </c:pt>
                <c:pt idx="899">
                  <c:v>98.132016321008749</c:v>
                </c:pt>
                <c:pt idx="900">
                  <c:v>96.143489591237639</c:v>
                </c:pt>
                <c:pt idx="901">
                  <c:v>95.841698356191714</c:v>
                </c:pt>
                <c:pt idx="902">
                  <c:v>95.22380681892092</c:v>
                </c:pt>
                <c:pt idx="903">
                  <c:v>94.830090667452936</c:v>
                </c:pt>
                <c:pt idx="904">
                  <c:v>92.406221408966132</c:v>
                </c:pt>
                <c:pt idx="905">
                  <c:v>92.903136287360752</c:v>
                </c:pt>
                <c:pt idx="906">
                  <c:v>88.464723813323047</c:v>
                </c:pt>
                <c:pt idx="907">
                  <c:v>88.414425274148712</c:v>
                </c:pt>
                <c:pt idx="908">
                  <c:v>82.536000312197828</c:v>
                </c:pt>
                <c:pt idx="909">
                  <c:v>86.451047813964777</c:v>
                </c:pt>
                <c:pt idx="910">
                  <c:v>82.668684389674922</c:v>
                </c:pt>
                <c:pt idx="911">
                  <c:v>86.510885731258384</c:v>
                </c:pt>
                <c:pt idx="912">
                  <c:v>86.967475056694269</c:v>
                </c:pt>
                <c:pt idx="913">
                  <c:v>88.868412951006633</c:v>
                </c:pt>
                <c:pt idx="914">
                  <c:v>88.018974690295408</c:v>
                </c:pt>
                <c:pt idx="915">
                  <c:v>88.126943106281686</c:v>
                </c:pt>
                <c:pt idx="916">
                  <c:v>84.203223442588126</c:v>
                </c:pt>
                <c:pt idx="917">
                  <c:v>82.939255841785069</c:v>
                </c:pt>
                <c:pt idx="918">
                  <c:v>82.960936246601591</c:v>
                </c:pt>
                <c:pt idx="919">
                  <c:v>85.806272574721518</c:v>
                </c:pt>
                <c:pt idx="920">
                  <c:v>86.944060219492428</c:v>
                </c:pt>
                <c:pt idx="921">
                  <c:v>85.59250378323064</c:v>
                </c:pt>
                <c:pt idx="922">
                  <c:v>86.899832193666711</c:v>
                </c:pt>
                <c:pt idx="923">
                  <c:v>89.368796694171877</c:v>
                </c:pt>
                <c:pt idx="924">
                  <c:v>89.59947620141962</c:v>
                </c:pt>
                <c:pt idx="925">
                  <c:v>90.050862229699561</c:v>
                </c:pt>
                <c:pt idx="926">
                  <c:v>88.989389609882807</c:v>
                </c:pt>
                <c:pt idx="927">
                  <c:v>86.743299670891446</c:v>
                </c:pt>
                <c:pt idx="928">
                  <c:v>86.100258864033506</c:v>
                </c:pt>
                <c:pt idx="929">
                  <c:v>88.5883021207772</c:v>
                </c:pt>
                <c:pt idx="930">
                  <c:v>87.650407808414599</c:v>
                </c:pt>
                <c:pt idx="931">
                  <c:v>85.311092128712232</c:v>
                </c:pt>
                <c:pt idx="932">
                  <c:v>85.910772125937129</c:v>
                </c:pt>
                <c:pt idx="933">
                  <c:v>86.725088130845577</c:v>
                </c:pt>
                <c:pt idx="934">
                  <c:v>87.894095558552266</c:v>
                </c:pt>
                <c:pt idx="935">
                  <c:v>89.420829665731517</c:v>
                </c:pt>
                <c:pt idx="936">
                  <c:v>89.932920827497682</c:v>
                </c:pt>
                <c:pt idx="937">
                  <c:v>89.051829175754364</c:v>
                </c:pt>
                <c:pt idx="938">
                  <c:v>88.906570463483689</c:v>
                </c:pt>
                <c:pt idx="939">
                  <c:v>86.296683331671176</c:v>
                </c:pt>
                <c:pt idx="940">
                  <c:v>83.545873568551272</c:v>
                </c:pt>
                <c:pt idx="941">
                  <c:v>84.064902459858729</c:v>
                </c:pt>
                <c:pt idx="942">
                  <c:v>86.026545487657344</c:v>
                </c:pt>
                <c:pt idx="943">
                  <c:v>86.946661868070407</c:v>
                </c:pt>
                <c:pt idx="944">
                  <c:v>85.169302281212197</c:v>
                </c:pt>
                <c:pt idx="945">
                  <c:v>85.864376059629791</c:v>
                </c:pt>
                <c:pt idx="946">
                  <c:v>83.720617631372406</c:v>
                </c:pt>
                <c:pt idx="947">
                  <c:v>81.342710831096639</c:v>
                </c:pt>
                <c:pt idx="948">
                  <c:v>83.182943591922751</c:v>
                </c:pt>
                <c:pt idx="949">
                  <c:v>84.712712955776311</c:v>
                </c:pt>
                <c:pt idx="950">
                  <c:v>86.271100453987671</c:v>
                </c:pt>
                <c:pt idx="951">
                  <c:v>85.569088946028799</c:v>
                </c:pt>
                <c:pt idx="952">
                  <c:v>88.489005866717534</c:v>
                </c:pt>
                <c:pt idx="953">
                  <c:v>88.538437189699209</c:v>
                </c:pt>
                <c:pt idx="954">
                  <c:v>89.419528841442514</c:v>
                </c:pt>
                <c:pt idx="955">
                  <c:v>89.161098416029631</c:v>
                </c:pt>
                <c:pt idx="956">
                  <c:v>90.710380144218036</c:v>
                </c:pt>
                <c:pt idx="957">
                  <c:v>88.95643539456168</c:v>
                </c:pt>
                <c:pt idx="958">
                  <c:v>90.772819710089607</c:v>
                </c:pt>
                <c:pt idx="959">
                  <c:v>89.638934538185694</c:v>
                </c:pt>
                <c:pt idx="960">
                  <c:v>90.049561405410557</c:v>
                </c:pt>
                <c:pt idx="961">
                  <c:v>91.745402670158654</c:v>
                </c:pt>
                <c:pt idx="962">
                  <c:v>92.927851948851597</c:v>
                </c:pt>
                <c:pt idx="963">
                  <c:v>91.065071567016304</c:v>
                </c:pt>
                <c:pt idx="964">
                  <c:v>92.025513500388087</c:v>
                </c:pt>
                <c:pt idx="965">
                  <c:v>95.186516522636495</c:v>
                </c:pt>
                <c:pt idx="966">
                  <c:v>95.225974859402569</c:v>
                </c:pt>
                <c:pt idx="967">
                  <c:v>92.870615680135984</c:v>
                </c:pt>
                <c:pt idx="968">
                  <c:v>90.275904831695016</c:v>
                </c:pt>
                <c:pt idx="969">
                  <c:v>91.738464940617362</c:v>
                </c:pt>
                <c:pt idx="970">
                  <c:v>93.480268663576481</c:v>
                </c:pt>
                <c:pt idx="971">
                  <c:v>92.893596909241495</c:v>
                </c:pt>
                <c:pt idx="972">
                  <c:v>93.48590556882877</c:v>
                </c:pt>
                <c:pt idx="973">
                  <c:v>94.639736713163913</c:v>
                </c:pt>
                <c:pt idx="974">
                  <c:v>91.175641631580532</c:v>
                </c:pt>
                <c:pt idx="975">
                  <c:v>91.974347745021092</c:v>
                </c:pt>
                <c:pt idx="976">
                  <c:v>93.766883615250862</c:v>
                </c:pt>
                <c:pt idx="977">
                  <c:v>92.882756706833234</c:v>
                </c:pt>
                <c:pt idx="978">
                  <c:v>93.347150978003071</c:v>
                </c:pt>
                <c:pt idx="979">
                  <c:v>91.822584911305455</c:v>
                </c:pt>
                <c:pt idx="980">
                  <c:v>90.281541736947318</c:v>
                </c:pt>
                <c:pt idx="981">
                  <c:v>90.252056386396845</c:v>
                </c:pt>
                <c:pt idx="982">
                  <c:v>88.573559445501971</c:v>
                </c:pt>
                <c:pt idx="983">
                  <c:v>88.213664725547758</c:v>
                </c:pt>
                <c:pt idx="984">
                  <c:v>86.268065197313362</c:v>
                </c:pt>
                <c:pt idx="985">
                  <c:v>86.049526716762855</c:v>
                </c:pt>
                <c:pt idx="986">
                  <c:v>88.57746191836894</c:v>
                </c:pt>
                <c:pt idx="987">
                  <c:v>88.805539777038717</c:v>
                </c:pt>
                <c:pt idx="988">
                  <c:v>92.665519050571703</c:v>
                </c:pt>
                <c:pt idx="989">
                  <c:v>92.491642203943229</c:v>
                </c:pt>
                <c:pt idx="990">
                  <c:v>92.472997055801017</c:v>
                </c:pt>
                <c:pt idx="991">
                  <c:v>93.428669300113171</c:v>
                </c:pt>
                <c:pt idx="992">
                  <c:v>93.533602459425111</c:v>
                </c:pt>
                <c:pt idx="993">
                  <c:v>93.749105683301323</c:v>
                </c:pt>
                <c:pt idx="994">
                  <c:v>91.769251115456825</c:v>
                </c:pt>
                <c:pt idx="995">
                  <c:v>93.318966451741588</c:v>
                </c:pt>
                <c:pt idx="996">
                  <c:v>91.931420543484393</c:v>
                </c:pt>
                <c:pt idx="997">
                  <c:v>91.150925970089716</c:v>
                </c:pt>
                <c:pt idx="998">
                  <c:v>90.125876430364713</c:v>
                </c:pt>
                <c:pt idx="999">
                  <c:v>90.426366841121663</c:v>
                </c:pt>
                <c:pt idx="1000">
                  <c:v>90.718618698048331</c:v>
                </c:pt>
                <c:pt idx="1001">
                  <c:v>89.655845253942573</c:v>
                </c:pt>
                <c:pt idx="1002">
                  <c:v>92.344215451190905</c:v>
                </c:pt>
                <c:pt idx="1003">
                  <c:v>92.525897243553331</c:v>
                </c:pt>
                <c:pt idx="1004">
                  <c:v>93.314196762681959</c:v>
                </c:pt>
                <c:pt idx="1005">
                  <c:v>94.157998118140867</c:v>
                </c:pt>
                <c:pt idx="1006">
                  <c:v>94.167103888163808</c:v>
                </c:pt>
                <c:pt idx="1007">
                  <c:v>93.012839135732349</c:v>
                </c:pt>
                <c:pt idx="1008">
                  <c:v>94.011438581581189</c:v>
                </c:pt>
                <c:pt idx="1009">
                  <c:v>93.613386349149906</c:v>
                </c:pt>
                <c:pt idx="1010">
                  <c:v>95.064239039471346</c:v>
                </c:pt>
                <c:pt idx="1011">
                  <c:v>95.102396551948416</c:v>
                </c:pt>
                <c:pt idx="1012">
                  <c:v>95.382073774081505</c:v>
                </c:pt>
                <c:pt idx="1013">
                  <c:v>95.176109928324578</c:v>
                </c:pt>
                <c:pt idx="1014">
                  <c:v>95.393781192682425</c:v>
                </c:pt>
                <c:pt idx="1015">
                  <c:v>96.242785845297291</c:v>
                </c:pt>
                <c:pt idx="1016">
                  <c:v>96.281810573967036</c:v>
                </c:pt>
                <c:pt idx="1017">
                  <c:v>96.509888432636799</c:v>
                </c:pt>
                <c:pt idx="1018">
                  <c:v>96.032485918577066</c:v>
                </c:pt>
                <c:pt idx="1019">
                  <c:v>96.373301882292751</c:v>
                </c:pt>
                <c:pt idx="1020">
                  <c:v>97.459490163600321</c:v>
                </c:pt>
                <c:pt idx="1021">
                  <c:v>97.943396799105045</c:v>
                </c:pt>
                <c:pt idx="1022">
                  <c:v>98.011473270228905</c:v>
                </c:pt>
                <c:pt idx="1023">
                  <c:v>98.059170160825232</c:v>
                </c:pt>
                <c:pt idx="1024">
                  <c:v>97.961608339150899</c:v>
                </c:pt>
                <c:pt idx="1025">
                  <c:v>98.811913816054769</c:v>
                </c:pt>
                <c:pt idx="1026">
                  <c:v>98.248656898921624</c:v>
                </c:pt>
                <c:pt idx="1027">
                  <c:v>98.097327673302317</c:v>
                </c:pt>
                <c:pt idx="1028">
                  <c:v>97.853206315068306</c:v>
                </c:pt>
                <c:pt idx="1029">
                  <c:v>97.808544681146287</c:v>
                </c:pt>
                <c:pt idx="1030">
                  <c:v>98.699609319105193</c:v>
                </c:pt>
                <c:pt idx="1031">
                  <c:v>98.815816288921752</c:v>
                </c:pt>
                <c:pt idx="1032">
                  <c:v>100.27143866830282</c:v>
                </c:pt>
                <c:pt idx="1033">
                  <c:v>100.23067950724777</c:v>
                </c:pt>
                <c:pt idx="1034">
                  <c:v>100.43534252871569</c:v>
                </c:pt>
                <c:pt idx="1035">
                  <c:v>100.68856965697263</c:v>
                </c:pt>
                <c:pt idx="1036">
                  <c:v>100.83816445020662</c:v>
                </c:pt>
                <c:pt idx="1037">
                  <c:v>100.14612592846332</c:v>
                </c:pt>
                <c:pt idx="1038">
                  <c:v>100.84900465261487</c:v>
                </c:pt>
                <c:pt idx="1039">
                  <c:v>100.77052158717908</c:v>
                </c:pt>
                <c:pt idx="1040">
                  <c:v>100.26233289827988</c:v>
                </c:pt>
                <c:pt idx="1041">
                  <c:v>101.38277621919755</c:v>
                </c:pt>
                <c:pt idx="1042">
                  <c:v>101.62342871266092</c:v>
                </c:pt>
                <c:pt idx="1043">
                  <c:v>101.69887652142239</c:v>
                </c:pt>
                <c:pt idx="1044">
                  <c:v>101.36326385486269</c:v>
                </c:pt>
                <c:pt idx="1045">
                  <c:v>101.81595070743161</c:v>
                </c:pt>
                <c:pt idx="1046">
                  <c:v>101.99936693217937</c:v>
                </c:pt>
                <c:pt idx="1047">
                  <c:v>102.14679368493167</c:v>
                </c:pt>
                <c:pt idx="1048">
                  <c:v>102.50625479678956</c:v>
                </c:pt>
                <c:pt idx="1049">
                  <c:v>102.03795805275276</c:v>
                </c:pt>
                <c:pt idx="1050">
                  <c:v>102.67276030578043</c:v>
                </c:pt>
                <c:pt idx="1051">
                  <c:v>102.34365176066569</c:v>
                </c:pt>
                <c:pt idx="1052">
                  <c:v>101.95340447396835</c:v>
                </c:pt>
                <c:pt idx="1053">
                  <c:v>100.38938007050469</c:v>
                </c:pt>
                <c:pt idx="1054">
                  <c:v>101.11263837518374</c:v>
                </c:pt>
                <c:pt idx="1055">
                  <c:v>102.11514029389959</c:v>
                </c:pt>
                <c:pt idx="1056">
                  <c:v>102.48587521626204</c:v>
                </c:pt>
                <c:pt idx="1057">
                  <c:v>102.50929005346387</c:v>
                </c:pt>
                <c:pt idx="1058">
                  <c:v>104.40372382633127</c:v>
                </c:pt>
                <c:pt idx="1059">
                  <c:v>104.28187995126245</c:v>
                </c:pt>
                <c:pt idx="1060">
                  <c:v>104.90584200188184</c:v>
                </c:pt>
                <c:pt idx="1061">
                  <c:v>105.02378340408373</c:v>
                </c:pt>
                <c:pt idx="1062">
                  <c:v>105.4417816089462</c:v>
                </c:pt>
                <c:pt idx="1063">
                  <c:v>105.12654852291401</c:v>
                </c:pt>
                <c:pt idx="1064">
                  <c:v>104.93402652814335</c:v>
                </c:pt>
                <c:pt idx="1065">
                  <c:v>104.18345091339545</c:v>
                </c:pt>
                <c:pt idx="1066">
                  <c:v>104.50648894516156</c:v>
                </c:pt>
                <c:pt idx="1067">
                  <c:v>105.95820885167566</c:v>
                </c:pt>
                <c:pt idx="1068">
                  <c:v>105.67072668380865</c:v>
                </c:pt>
                <c:pt idx="1069">
                  <c:v>105.17381180541403</c:v>
                </c:pt>
                <c:pt idx="1070">
                  <c:v>105.00687268832682</c:v>
                </c:pt>
                <c:pt idx="1071">
                  <c:v>105.39581915073519</c:v>
                </c:pt>
                <c:pt idx="1072">
                  <c:v>106.19409165607941</c:v>
                </c:pt>
                <c:pt idx="1073">
                  <c:v>105.79560581555178</c:v>
                </c:pt>
                <c:pt idx="1074">
                  <c:v>104.71852330426714</c:v>
                </c:pt>
                <c:pt idx="1075">
                  <c:v>104.69033877800567</c:v>
                </c:pt>
                <c:pt idx="1076">
                  <c:v>103.50355341834943</c:v>
                </c:pt>
                <c:pt idx="1077">
                  <c:v>101.7361668177068</c:v>
                </c:pt>
                <c:pt idx="1078">
                  <c:v>102.50885644536756</c:v>
                </c:pt>
                <c:pt idx="1079">
                  <c:v>103.92241883940456</c:v>
                </c:pt>
                <c:pt idx="1080">
                  <c:v>102.6280986718584</c:v>
                </c:pt>
                <c:pt idx="1081">
                  <c:v>102.5764993083951</c:v>
                </c:pt>
                <c:pt idx="1082">
                  <c:v>104.16523937334958</c:v>
                </c:pt>
                <c:pt idx="1083">
                  <c:v>103.74377230371645</c:v>
                </c:pt>
                <c:pt idx="1084">
                  <c:v>103.13281849598697</c:v>
                </c:pt>
                <c:pt idx="1085">
                  <c:v>103.25596319534478</c:v>
                </c:pt>
                <c:pt idx="1086">
                  <c:v>102.39004782697303</c:v>
                </c:pt>
                <c:pt idx="1087">
                  <c:v>102.76685326268411</c:v>
                </c:pt>
                <c:pt idx="1088">
                  <c:v>104.18345091339545</c:v>
                </c:pt>
                <c:pt idx="1089">
                  <c:v>104.88502881325799</c:v>
                </c:pt>
                <c:pt idx="1090">
                  <c:v>105.14042398199659</c:v>
                </c:pt>
                <c:pt idx="1091">
                  <c:v>104.73456680383136</c:v>
                </c:pt>
                <c:pt idx="1092">
                  <c:v>105.32774267961132</c:v>
                </c:pt>
                <c:pt idx="1093">
                  <c:v>105.07581637564336</c:v>
                </c:pt>
                <c:pt idx="1094">
                  <c:v>104.29011850509274</c:v>
                </c:pt>
                <c:pt idx="1095">
                  <c:v>102.60858630752352</c:v>
                </c:pt>
                <c:pt idx="1096">
                  <c:v>102.64631021190429</c:v>
                </c:pt>
                <c:pt idx="1097">
                  <c:v>102.22094066940417</c:v>
                </c:pt>
                <c:pt idx="1098">
                  <c:v>101.56445801155999</c:v>
                </c:pt>
                <c:pt idx="1099">
                  <c:v>101.85150657133069</c:v>
                </c:pt>
                <c:pt idx="1100">
                  <c:v>101.51762833715632</c:v>
                </c:pt>
                <c:pt idx="1101">
                  <c:v>100.39978666481659</c:v>
                </c:pt>
                <c:pt idx="1102">
                  <c:v>99.840865828646756</c:v>
                </c:pt>
                <c:pt idx="1103">
                  <c:v>99.435442258577851</c:v>
                </c:pt>
                <c:pt idx="1104">
                  <c:v>97.949033704357319</c:v>
                </c:pt>
                <c:pt idx="1105">
                  <c:v>97.225775399678255</c:v>
                </c:pt>
                <c:pt idx="1106">
                  <c:v>98.786330938371265</c:v>
                </c:pt>
                <c:pt idx="1107">
                  <c:v>98.836629477545614</c:v>
                </c:pt>
                <c:pt idx="1108">
                  <c:v>99.008338283692439</c:v>
                </c:pt>
                <c:pt idx="1109">
                  <c:v>99.160534725504391</c:v>
                </c:pt>
                <c:pt idx="1110">
                  <c:v>98.945898717820853</c:v>
                </c:pt>
                <c:pt idx="1111">
                  <c:v>100.05810348490827</c:v>
                </c:pt>
                <c:pt idx="1112">
                  <c:v>98.654080468990529</c:v>
                </c:pt>
                <c:pt idx="1113">
                  <c:v>98.439878069403306</c:v>
                </c:pt>
                <c:pt idx="1114">
                  <c:v>96.018610459494496</c:v>
                </c:pt>
                <c:pt idx="1115">
                  <c:v>96.031185094288077</c:v>
                </c:pt>
                <c:pt idx="1116">
                  <c:v>96.584035417109305</c:v>
                </c:pt>
                <c:pt idx="1117">
                  <c:v>98.837496693738274</c:v>
                </c:pt>
                <c:pt idx="1118">
                  <c:v>98.831426180389641</c:v>
                </c:pt>
                <c:pt idx="1119">
                  <c:v>99.635335590986159</c:v>
                </c:pt>
                <c:pt idx="1120">
                  <c:v>98.383075408784038</c:v>
                </c:pt>
                <c:pt idx="1121">
                  <c:v>99.530402431674204</c:v>
                </c:pt>
                <c:pt idx="1122">
                  <c:v>98.868282868577722</c:v>
                </c:pt>
                <c:pt idx="1123">
                  <c:v>99.939294866513734</c:v>
                </c:pt>
                <c:pt idx="1124">
                  <c:v>100.97258296006902</c:v>
                </c:pt>
                <c:pt idx="1125">
                  <c:v>101.1204433209177</c:v>
                </c:pt>
                <c:pt idx="1126">
                  <c:v>102.11514029389959</c:v>
                </c:pt>
                <c:pt idx="1127">
                  <c:v>101.9473339606197</c:v>
                </c:pt>
                <c:pt idx="1128">
                  <c:v>99.693439075894418</c:v>
                </c:pt>
                <c:pt idx="1129">
                  <c:v>100.40845882674321</c:v>
                </c:pt>
                <c:pt idx="1130">
                  <c:v>98.818417937499731</c:v>
                </c:pt>
                <c:pt idx="1131">
                  <c:v>99.29018354630719</c:v>
                </c:pt>
                <c:pt idx="1132">
                  <c:v>100.20596384575693</c:v>
                </c:pt>
                <c:pt idx="1133">
                  <c:v>99.999566391903656</c:v>
                </c:pt>
                <c:pt idx="1134">
                  <c:v>102.49584820247763</c:v>
                </c:pt>
                <c:pt idx="1135">
                  <c:v>102.75427862789056</c:v>
                </c:pt>
                <c:pt idx="1136">
                  <c:v>103.41813262337234</c:v>
                </c:pt>
                <c:pt idx="1137">
                  <c:v>102.93465959596398</c:v>
                </c:pt>
                <c:pt idx="1138">
                  <c:v>101.99936693217937</c:v>
                </c:pt>
                <c:pt idx="1139">
                  <c:v>101.83372863938116</c:v>
                </c:pt>
                <c:pt idx="1140">
                  <c:v>101.00727160777545</c:v>
                </c:pt>
                <c:pt idx="1141">
                  <c:v>101.01811181018373</c:v>
                </c:pt>
                <c:pt idx="1142">
                  <c:v>100.51425920224784</c:v>
                </c:pt>
                <c:pt idx="1143">
                  <c:v>102.17541181928948</c:v>
                </c:pt>
                <c:pt idx="1144">
                  <c:v>101.9386617986931</c:v>
                </c:pt>
                <c:pt idx="1145">
                  <c:v>102.69400710250063</c:v>
                </c:pt>
                <c:pt idx="1146">
                  <c:v>103.39558500236316</c:v>
                </c:pt>
                <c:pt idx="1147">
                  <c:v>103.6874032511935</c:v>
                </c:pt>
                <c:pt idx="1148">
                  <c:v>102.64631021190429</c:v>
                </c:pt>
                <c:pt idx="1149">
                  <c:v>101.73399877722515</c:v>
                </c:pt>
                <c:pt idx="1150">
                  <c:v>100.81474961300476</c:v>
                </c:pt>
                <c:pt idx="1151">
                  <c:v>100.78483065435798</c:v>
                </c:pt>
                <c:pt idx="1152">
                  <c:v>102.45508904142258</c:v>
                </c:pt>
                <c:pt idx="1153">
                  <c:v>104.41586485302854</c:v>
                </c:pt>
                <c:pt idx="1154">
                  <c:v>104.36903517862484</c:v>
                </c:pt>
                <c:pt idx="1155">
                  <c:v>103.91938358273025</c:v>
                </c:pt>
                <c:pt idx="1156">
                  <c:v>103.62062760435865</c:v>
                </c:pt>
                <c:pt idx="1157">
                  <c:v>102.86528230055112</c:v>
                </c:pt>
                <c:pt idx="1158">
                  <c:v>104.83646470646899</c:v>
                </c:pt>
                <c:pt idx="1159">
                  <c:v>105.08318771328098</c:v>
                </c:pt>
                <c:pt idx="1160">
                  <c:v>105.62172896892331</c:v>
                </c:pt>
                <c:pt idx="1161">
                  <c:v>105.72059161488663</c:v>
                </c:pt>
                <c:pt idx="1162">
                  <c:v>105.81034849082702</c:v>
                </c:pt>
                <c:pt idx="1163">
                  <c:v>106.04493047094175</c:v>
                </c:pt>
                <c:pt idx="1164">
                  <c:v>105.9326259739922</c:v>
                </c:pt>
                <c:pt idx="1165">
                  <c:v>105.9373956630518</c:v>
                </c:pt>
                <c:pt idx="1166">
                  <c:v>106.09609622630873</c:v>
                </c:pt>
                <c:pt idx="1167">
                  <c:v>106.85751204346488</c:v>
                </c:pt>
                <c:pt idx="1168">
                  <c:v>107.0578389839695</c:v>
                </c:pt>
                <c:pt idx="1169">
                  <c:v>107.05740537587316</c:v>
                </c:pt>
                <c:pt idx="1170">
                  <c:v>106.68536962922171</c:v>
                </c:pt>
                <c:pt idx="1171">
                  <c:v>106.71615580406117</c:v>
                </c:pt>
                <c:pt idx="1172">
                  <c:v>105.85631094903805</c:v>
                </c:pt>
                <c:pt idx="1173">
                  <c:v>106.55485359222627</c:v>
                </c:pt>
                <c:pt idx="1174">
                  <c:v>106.50368783685929</c:v>
                </c:pt>
                <c:pt idx="1175">
                  <c:v>106.42433755523082</c:v>
                </c:pt>
                <c:pt idx="1176">
                  <c:v>106.53967730885472</c:v>
                </c:pt>
                <c:pt idx="1177">
                  <c:v>105.72232604727193</c:v>
                </c:pt>
                <c:pt idx="1178">
                  <c:v>106.2600000867216</c:v>
                </c:pt>
                <c:pt idx="1179">
                  <c:v>106.13858981974913</c:v>
                </c:pt>
                <c:pt idx="1180">
                  <c:v>106.05230180857936</c:v>
                </c:pt>
                <c:pt idx="1181">
                  <c:v>108.23378414121747</c:v>
                </c:pt>
                <c:pt idx="1182">
                  <c:v>108.67823243995612</c:v>
                </c:pt>
                <c:pt idx="1183">
                  <c:v>108.01654648495598</c:v>
                </c:pt>
                <c:pt idx="1184">
                  <c:v>108.35649523247896</c:v>
                </c:pt>
                <c:pt idx="1185">
                  <c:v>108.61189040121756</c:v>
                </c:pt>
                <c:pt idx="1186">
                  <c:v>110.39792215000239</c:v>
                </c:pt>
                <c:pt idx="1187">
                  <c:v>110.83586632729607</c:v>
                </c:pt>
                <c:pt idx="1188">
                  <c:v>110.49461675548406</c:v>
                </c:pt>
                <c:pt idx="1189">
                  <c:v>110.35542855656202</c:v>
                </c:pt>
                <c:pt idx="1190">
                  <c:v>110.4881126340391</c:v>
                </c:pt>
                <c:pt idx="1191">
                  <c:v>110.44475182440607</c:v>
                </c:pt>
                <c:pt idx="1192">
                  <c:v>110.4365132705758</c:v>
                </c:pt>
                <c:pt idx="1193">
                  <c:v>110.18979026376381</c:v>
                </c:pt>
                <c:pt idx="1194">
                  <c:v>109.04506488945161</c:v>
                </c:pt>
                <c:pt idx="1195">
                  <c:v>108.44191602745607</c:v>
                </c:pt>
                <c:pt idx="1196">
                  <c:v>109.49601730963521</c:v>
                </c:pt>
                <c:pt idx="1197">
                  <c:v>109.00604016078188</c:v>
                </c:pt>
                <c:pt idx="1198">
                  <c:v>109.30002645009387</c:v>
                </c:pt>
                <c:pt idx="1199">
                  <c:v>109.40279156892416</c:v>
                </c:pt>
                <c:pt idx="1200">
                  <c:v>109.82382503046098</c:v>
                </c:pt>
                <c:pt idx="1201">
                  <c:v>110.61255815768591</c:v>
                </c:pt>
                <c:pt idx="1202">
                  <c:v>110.61472619816759</c:v>
                </c:pt>
                <c:pt idx="1203">
                  <c:v>110.23228385720418</c:v>
                </c:pt>
                <c:pt idx="1204">
                  <c:v>109.14522835970392</c:v>
                </c:pt>
                <c:pt idx="1205">
                  <c:v>108.47790549945148</c:v>
                </c:pt>
                <c:pt idx="1206">
                  <c:v>108.51736383621756</c:v>
                </c:pt>
                <c:pt idx="1207">
                  <c:v>108.19736106112575</c:v>
                </c:pt>
                <c:pt idx="1208">
                  <c:v>109.07151498332777</c:v>
                </c:pt>
                <c:pt idx="1209">
                  <c:v>110.19195830424546</c:v>
                </c:pt>
                <c:pt idx="1210">
                  <c:v>110.65895422399328</c:v>
                </c:pt>
                <c:pt idx="1211">
                  <c:v>110.39445328523175</c:v>
                </c:pt>
                <c:pt idx="1212">
                  <c:v>108.56679515919923</c:v>
                </c:pt>
                <c:pt idx="1213">
                  <c:v>108.61709369837354</c:v>
                </c:pt>
                <c:pt idx="1214">
                  <c:v>107.04829960585025</c:v>
                </c:pt>
                <c:pt idx="1215">
                  <c:v>106.71875745263915</c:v>
                </c:pt>
                <c:pt idx="1216">
                  <c:v>107.04049466011629</c:v>
                </c:pt>
                <c:pt idx="1217">
                  <c:v>106.96244520277682</c:v>
                </c:pt>
                <c:pt idx="1218">
                  <c:v>106.9932313776163</c:v>
                </c:pt>
                <c:pt idx="1219">
                  <c:v>108.17091096724958</c:v>
                </c:pt>
                <c:pt idx="1220">
                  <c:v>107.1575688461255</c:v>
                </c:pt>
                <c:pt idx="1221">
                  <c:v>107.40212381245581</c:v>
                </c:pt>
                <c:pt idx="1222">
                  <c:v>108.24852681649271</c:v>
                </c:pt>
                <c:pt idx="1223">
                  <c:v>105.77782788360224</c:v>
                </c:pt>
                <c:pt idx="1224">
                  <c:v>104.48741018892305</c:v>
                </c:pt>
                <c:pt idx="1225">
                  <c:v>104.66952558938181</c:v>
                </c:pt>
                <c:pt idx="1226">
                  <c:v>104.68340104846436</c:v>
                </c:pt>
                <c:pt idx="1227">
                  <c:v>104.29922427511566</c:v>
                </c:pt>
                <c:pt idx="1228">
                  <c:v>102.89259961061994</c:v>
                </c:pt>
                <c:pt idx="1229">
                  <c:v>102.73563347974834</c:v>
                </c:pt>
                <c:pt idx="1230">
                  <c:v>103.24295495245488</c:v>
                </c:pt>
                <c:pt idx="1231">
                  <c:v>105.30042536954249</c:v>
                </c:pt>
                <c:pt idx="1232">
                  <c:v>105.37934204307462</c:v>
                </c:pt>
                <c:pt idx="1233">
                  <c:v>105.62563144179026</c:v>
                </c:pt>
                <c:pt idx="1234">
                  <c:v>107.01707982291444</c:v>
                </c:pt>
                <c:pt idx="1235">
                  <c:v>106.80287742332723</c:v>
                </c:pt>
                <c:pt idx="1236">
                  <c:v>106.25479678956566</c:v>
                </c:pt>
                <c:pt idx="1237">
                  <c:v>107.12157937413008</c:v>
                </c:pt>
                <c:pt idx="1238">
                  <c:v>107.59638023961185</c:v>
                </c:pt>
                <c:pt idx="1239">
                  <c:v>107.61372456346506</c:v>
                </c:pt>
                <c:pt idx="1240">
                  <c:v>107.10423505027687</c:v>
                </c:pt>
                <c:pt idx="1241">
                  <c:v>106.9234204741071</c:v>
                </c:pt>
                <c:pt idx="1242">
                  <c:v>107.12678267128604</c:v>
                </c:pt>
                <c:pt idx="1243">
                  <c:v>107.5087914041531</c:v>
                </c:pt>
                <c:pt idx="1244">
                  <c:v>107.8313958278229</c:v>
                </c:pt>
                <c:pt idx="1245">
                  <c:v>107.87215498887797</c:v>
                </c:pt>
                <c:pt idx="1246">
                  <c:v>108.57893618589647</c:v>
                </c:pt>
                <c:pt idx="1247">
                  <c:v>108.65178234607997</c:v>
                </c:pt>
                <c:pt idx="1248">
                  <c:v>107.99269803965778</c:v>
                </c:pt>
                <c:pt idx="1249">
                  <c:v>107.55041778140082</c:v>
                </c:pt>
                <c:pt idx="1250">
                  <c:v>108.82869444938277</c:v>
                </c:pt>
                <c:pt idx="1251">
                  <c:v>110.08095463158487</c:v>
                </c:pt>
                <c:pt idx="1252">
                  <c:v>109.24929430282322</c:v>
                </c:pt>
                <c:pt idx="1253">
                  <c:v>109.87238913724997</c:v>
                </c:pt>
                <c:pt idx="1254">
                  <c:v>108.84950763800663</c:v>
                </c:pt>
                <c:pt idx="1255">
                  <c:v>108.59758133403868</c:v>
                </c:pt>
                <c:pt idx="1256">
                  <c:v>108.07855244273121</c:v>
                </c:pt>
                <c:pt idx="1257">
                  <c:v>107.96711516197431</c:v>
                </c:pt>
                <c:pt idx="1258">
                  <c:v>106.78509949137771</c:v>
                </c:pt>
                <c:pt idx="1259">
                  <c:v>108.59454607736436</c:v>
                </c:pt>
                <c:pt idx="1260">
                  <c:v>111.37440758293839</c:v>
                </c:pt>
                <c:pt idx="1261">
                  <c:v>111.1419936433053</c:v>
                </c:pt>
                <c:pt idx="1262">
                  <c:v>111.68270293942928</c:v>
                </c:pt>
                <c:pt idx="1263">
                  <c:v>111.334515638076</c:v>
                </c:pt>
                <c:pt idx="1264">
                  <c:v>111.01104399821354</c:v>
                </c:pt>
                <c:pt idx="1265">
                  <c:v>111.30806554419983</c:v>
                </c:pt>
                <c:pt idx="1266">
                  <c:v>112.15360133204406</c:v>
                </c:pt>
                <c:pt idx="1267">
                  <c:v>112.16097266968168</c:v>
                </c:pt>
                <c:pt idx="1268">
                  <c:v>112.05603951036973</c:v>
                </c:pt>
                <c:pt idx="1269">
                  <c:v>112.18308668259453</c:v>
                </c:pt>
                <c:pt idx="1270">
                  <c:v>112.21864254649363</c:v>
                </c:pt>
                <c:pt idx="1271">
                  <c:v>112.85257758332862</c:v>
                </c:pt>
                <c:pt idx="1272">
                  <c:v>113.23848878906266</c:v>
                </c:pt>
                <c:pt idx="1273">
                  <c:v>113.74494304557655</c:v>
                </c:pt>
                <c:pt idx="1274">
                  <c:v>113.91881989220502</c:v>
                </c:pt>
                <c:pt idx="1275">
                  <c:v>113.92315597316833</c:v>
                </c:pt>
                <c:pt idx="1276">
                  <c:v>114.54364915901709</c:v>
                </c:pt>
                <c:pt idx="1277">
                  <c:v>114.33508366468219</c:v>
                </c:pt>
                <c:pt idx="1278">
                  <c:v>114.92479067569148</c:v>
                </c:pt>
                <c:pt idx="1279">
                  <c:v>114.50592525463634</c:v>
                </c:pt>
                <c:pt idx="1280">
                  <c:v>114.21931030296197</c:v>
                </c:pt>
                <c:pt idx="1281">
                  <c:v>115.37010619062278</c:v>
                </c:pt>
                <c:pt idx="1282">
                  <c:v>114.0410973753702</c:v>
                </c:pt>
                <c:pt idx="1283">
                  <c:v>115.24262541030168</c:v>
                </c:pt>
                <c:pt idx="1284">
                  <c:v>115.32024125954482</c:v>
                </c:pt>
                <c:pt idx="1285">
                  <c:v>115.15937265580622</c:v>
                </c:pt>
                <c:pt idx="1286">
                  <c:v>115.81021840839811</c:v>
                </c:pt>
                <c:pt idx="1287">
                  <c:v>115.74604441014122</c:v>
                </c:pt>
                <c:pt idx="1288">
                  <c:v>115.9368319725266</c:v>
                </c:pt>
                <c:pt idx="1289">
                  <c:v>116.05954306378807</c:v>
                </c:pt>
                <c:pt idx="1290">
                  <c:v>116.15363602069178</c:v>
                </c:pt>
                <c:pt idx="1291">
                  <c:v>116.0426323480312</c:v>
                </c:pt>
                <c:pt idx="1292">
                  <c:v>116.9120165811736</c:v>
                </c:pt>
                <c:pt idx="1293">
                  <c:v>115.46723440420079</c:v>
                </c:pt>
                <c:pt idx="1294">
                  <c:v>114.76522289624191</c:v>
                </c:pt>
                <c:pt idx="1295">
                  <c:v>115.78897161167794</c:v>
                </c:pt>
                <c:pt idx="1296">
                  <c:v>113.66862802062241</c:v>
                </c:pt>
                <c:pt idx="1297">
                  <c:v>114.3810461228932</c:v>
                </c:pt>
                <c:pt idx="1298">
                  <c:v>115.86485302853575</c:v>
                </c:pt>
                <c:pt idx="1299">
                  <c:v>115.76989285543939</c:v>
                </c:pt>
                <c:pt idx="1300">
                  <c:v>116.0413315237422</c:v>
                </c:pt>
                <c:pt idx="1301">
                  <c:v>116.57727113080657</c:v>
                </c:pt>
                <c:pt idx="1302">
                  <c:v>117.69641362743523</c:v>
                </c:pt>
                <c:pt idx="1303">
                  <c:v>117.85771583927016</c:v>
                </c:pt>
                <c:pt idx="1304">
                  <c:v>118.08319204936195</c:v>
                </c:pt>
                <c:pt idx="1305">
                  <c:v>118.62086608881161</c:v>
                </c:pt>
                <c:pt idx="1306">
                  <c:v>119.01718388885756</c:v>
                </c:pt>
                <c:pt idx="1307">
                  <c:v>118.73707305862816</c:v>
                </c:pt>
                <c:pt idx="1308">
                  <c:v>118.93306391816947</c:v>
                </c:pt>
                <c:pt idx="1309">
                  <c:v>119.60212121080727</c:v>
                </c:pt>
                <c:pt idx="1310">
                  <c:v>119.40786478365123</c:v>
                </c:pt>
                <c:pt idx="1311">
                  <c:v>118.75138212580705</c:v>
                </c:pt>
                <c:pt idx="1312">
                  <c:v>118.46563439032533</c:v>
                </c:pt>
                <c:pt idx="1313">
                  <c:v>119.26043803089892</c:v>
                </c:pt>
                <c:pt idx="1314">
                  <c:v>118.27484682793998</c:v>
                </c:pt>
                <c:pt idx="1315">
                  <c:v>119.12298426436219</c:v>
                </c:pt>
                <c:pt idx="1316">
                  <c:v>118.72536564002722</c:v>
                </c:pt>
                <c:pt idx="1317">
                  <c:v>119.68971004626599</c:v>
                </c:pt>
                <c:pt idx="1318">
                  <c:v>119.62596965610541</c:v>
                </c:pt>
                <c:pt idx="1319">
                  <c:v>120.11161072399545</c:v>
                </c:pt>
                <c:pt idx="1320">
                  <c:v>119.58174163027972</c:v>
                </c:pt>
                <c:pt idx="1321">
                  <c:v>120.20093399183951</c:v>
                </c:pt>
                <c:pt idx="1322">
                  <c:v>118.95517793108232</c:v>
                </c:pt>
                <c:pt idx="1323">
                  <c:v>119.44472147183933</c:v>
                </c:pt>
                <c:pt idx="1324">
                  <c:v>118.93263031007315</c:v>
                </c:pt>
                <c:pt idx="1325">
                  <c:v>119.72136343729811</c:v>
                </c:pt>
                <c:pt idx="1326">
                  <c:v>120.14586576360556</c:v>
                </c:pt>
                <c:pt idx="1327">
                  <c:v>121.61883246683982</c:v>
                </c:pt>
                <c:pt idx="1328">
                  <c:v>122.06154633319312</c:v>
                </c:pt>
                <c:pt idx="1329">
                  <c:v>121.71812872089947</c:v>
                </c:pt>
                <c:pt idx="1330">
                  <c:v>118.92265732385756</c:v>
                </c:pt>
                <c:pt idx="1331">
                  <c:v>120.62370188576162</c:v>
                </c:pt>
                <c:pt idx="1332">
                  <c:v>118.89577362188508</c:v>
                </c:pt>
                <c:pt idx="1333">
                  <c:v>118.10270441369681</c:v>
                </c:pt>
                <c:pt idx="1334">
                  <c:v>119.15290322300898</c:v>
                </c:pt>
                <c:pt idx="1335">
                  <c:v>119.71052323488985</c:v>
                </c:pt>
                <c:pt idx="1336">
                  <c:v>120.957580119936</c:v>
                </c:pt>
                <c:pt idx="1337">
                  <c:v>120.97362361950022</c:v>
                </c:pt>
                <c:pt idx="1338">
                  <c:v>121.46576880883522</c:v>
                </c:pt>
                <c:pt idx="1339">
                  <c:v>121.24723032828469</c:v>
                </c:pt>
                <c:pt idx="1340">
                  <c:v>122.1209506423904</c:v>
                </c:pt>
                <c:pt idx="1341">
                  <c:v>122.42577713411065</c:v>
                </c:pt>
                <c:pt idx="1342">
                  <c:v>121.29232557030305</c:v>
                </c:pt>
                <c:pt idx="1343">
                  <c:v>122.44312145796388</c:v>
                </c:pt>
                <c:pt idx="1344">
                  <c:v>123.74654739553297</c:v>
                </c:pt>
                <c:pt idx="1345">
                  <c:v>123.98329741612937</c:v>
                </c:pt>
                <c:pt idx="1346">
                  <c:v>124.63891285778088</c:v>
                </c:pt>
                <c:pt idx="1347">
                  <c:v>125.20910750445533</c:v>
                </c:pt>
                <c:pt idx="1348">
                  <c:v>124.80541836677175</c:v>
                </c:pt>
                <c:pt idx="1349">
                  <c:v>125.34612766289573</c:v>
                </c:pt>
                <c:pt idx="1350">
                  <c:v>125.36347198674893</c:v>
                </c:pt>
                <c:pt idx="1351">
                  <c:v>126.66212823525839</c:v>
                </c:pt>
                <c:pt idx="1352">
                  <c:v>127.34983067603838</c:v>
                </c:pt>
                <c:pt idx="1353">
                  <c:v>126.7176300715887</c:v>
                </c:pt>
                <c:pt idx="1354">
                  <c:v>128.0253920901211</c:v>
                </c:pt>
                <c:pt idx="1355">
                  <c:v>127.93736964656605</c:v>
                </c:pt>
                <c:pt idx="1356">
                  <c:v>128.16111142427252</c:v>
                </c:pt>
                <c:pt idx="1357">
                  <c:v>127.11568230401997</c:v>
                </c:pt>
                <c:pt idx="1358">
                  <c:v>126.76229170551072</c:v>
                </c:pt>
                <c:pt idx="1359">
                  <c:v>126.69508245057952</c:v>
                </c:pt>
                <c:pt idx="1360">
                  <c:v>127.50029268546501</c:v>
                </c:pt>
                <c:pt idx="1361">
                  <c:v>126.62136907420334</c:v>
                </c:pt>
                <c:pt idx="1362">
                  <c:v>127.1074437501897</c:v>
                </c:pt>
                <c:pt idx="1363">
                  <c:v>125.28932500227646</c:v>
                </c:pt>
                <c:pt idx="1364">
                  <c:v>126.04597113037295</c:v>
                </c:pt>
                <c:pt idx="1365">
                  <c:v>125.35696786530397</c:v>
                </c:pt>
                <c:pt idx="1366">
                  <c:v>123.66025938436323</c:v>
                </c:pt>
                <c:pt idx="1367">
                  <c:v>124.72736890943227</c:v>
                </c:pt>
                <c:pt idx="1368">
                  <c:v>126.32998443346935</c:v>
                </c:pt>
                <c:pt idx="1369">
                  <c:v>126.29399496147393</c:v>
                </c:pt>
                <c:pt idx="1370">
                  <c:v>125.01224942872133</c:v>
                </c:pt>
                <c:pt idx="1371">
                  <c:v>123.99543844282658</c:v>
                </c:pt>
                <c:pt idx="1372">
                  <c:v>125.84694501415731</c:v>
                </c:pt>
                <c:pt idx="1373">
                  <c:v>125.10634238562501</c:v>
                </c:pt>
                <c:pt idx="1374">
                  <c:v>126.05507690039587</c:v>
                </c:pt>
                <c:pt idx="1375">
                  <c:v>127.0389336709695</c:v>
                </c:pt>
                <c:pt idx="1376">
                  <c:v>125.2802192322535</c:v>
                </c:pt>
                <c:pt idx="1377">
                  <c:v>122.16647949250508</c:v>
                </c:pt>
                <c:pt idx="1378">
                  <c:v>122.49298638904185</c:v>
                </c:pt>
                <c:pt idx="1379">
                  <c:v>121.00527701053234</c:v>
                </c:pt>
                <c:pt idx="1380">
                  <c:v>122.16647949250508</c:v>
                </c:pt>
                <c:pt idx="1381">
                  <c:v>123.3632378383769</c:v>
                </c:pt>
                <c:pt idx="1382">
                  <c:v>124.13852911461562</c:v>
                </c:pt>
                <c:pt idx="1383">
                  <c:v>123.60692558851459</c:v>
                </c:pt>
                <c:pt idx="1384">
                  <c:v>124.28985834023491</c:v>
                </c:pt>
                <c:pt idx="1385">
                  <c:v>124.24953278727619</c:v>
                </c:pt>
                <c:pt idx="1386">
                  <c:v>124.35229790610649</c:v>
                </c:pt>
                <c:pt idx="1387">
                  <c:v>125.6214688040655</c:v>
                </c:pt>
                <c:pt idx="1388">
                  <c:v>126.31871062296473</c:v>
                </c:pt>
                <c:pt idx="1389">
                  <c:v>127.23405731431816</c:v>
                </c:pt>
                <c:pt idx="1390">
                  <c:v>127.26267544867598</c:v>
                </c:pt>
                <c:pt idx="1391">
                  <c:v>129.00101030686443</c:v>
                </c:pt>
                <c:pt idx="1392">
                  <c:v>129.39906253929573</c:v>
                </c:pt>
                <c:pt idx="1393">
                  <c:v>129.5772754668875</c:v>
                </c:pt>
                <c:pt idx="1394">
                  <c:v>129.09640408805714</c:v>
                </c:pt>
                <c:pt idx="1395">
                  <c:v>129.46887344280492</c:v>
                </c:pt>
                <c:pt idx="1396">
                  <c:v>130.13489547876839</c:v>
                </c:pt>
                <c:pt idx="1397">
                  <c:v>130.34823066216293</c:v>
                </c:pt>
                <c:pt idx="1398">
                  <c:v>130.61576685759877</c:v>
                </c:pt>
                <c:pt idx="1399">
                  <c:v>130.3738135398464</c:v>
                </c:pt>
                <c:pt idx="1400">
                  <c:v>129.87863309383712</c:v>
                </c:pt>
                <c:pt idx="1401">
                  <c:v>130.21294493610787</c:v>
                </c:pt>
                <c:pt idx="1402">
                  <c:v>130.32134696019045</c:v>
                </c:pt>
                <c:pt idx="1403">
                  <c:v>129.84177640564906</c:v>
                </c:pt>
                <c:pt idx="1404">
                  <c:v>129.89511020149766</c:v>
                </c:pt>
                <c:pt idx="1405">
                  <c:v>129.89684463388301</c:v>
                </c:pt>
                <c:pt idx="1406">
                  <c:v>131.53891849468613</c:v>
                </c:pt>
                <c:pt idx="1407">
                  <c:v>131.75745697523664</c:v>
                </c:pt>
                <c:pt idx="1408">
                  <c:v>131.57534157477789</c:v>
                </c:pt>
                <c:pt idx="1409">
                  <c:v>130.82650039241531</c:v>
                </c:pt>
                <c:pt idx="1410">
                  <c:v>130.36991106697943</c:v>
                </c:pt>
                <c:pt idx="1411">
                  <c:v>130.90628428214012</c:v>
                </c:pt>
                <c:pt idx="1412">
                  <c:v>130.46357041578679</c:v>
                </c:pt>
                <c:pt idx="1413">
                  <c:v>130.31744448732348</c:v>
                </c:pt>
                <c:pt idx="1414">
                  <c:v>130.70812538211715</c:v>
                </c:pt>
                <c:pt idx="1415">
                  <c:v>130.05727962952525</c:v>
                </c:pt>
                <c:pt idx="1416">
                  <c:v>128.22138294966243</c:v>
                </c:pt>
                <c:pt idx="1417">
                  <c:v>127.80425196099262</c:v>
                </c:pt>
                <c:pt idx="1418">
                  <c:v>127.0588796434007</c:v>
                </c:pt>
                <c:pt idx="1419">
                  <c:v>127.54929040035034</c:v>
                </c:pt>
                <c:pt idx="1420">
                  <c:v>126.81866075803367</c:v>
                </c:pt>
                <c:pt idx="1421">
                  <c:v>127.91265398507521</c:v>
                </c:pt>
                <c:pt idx="1422">
                  <c:v>128.43731978163495</c:v>
                </c:pt>
                <c:pt idx="1423">
                  <c:v>127.92002532271283</c:v>
                </c:pt>
                <c:pt idx="1424">
                  <c:v>125.88900499950135</c:v>
                </c:pt>
                <c:pt idx="1425">
                  <c:v>126.2593063137675</c:v>
                </c:pt>
                <c:pt idx="1426">
                  <c:v>126.525108076818</c:v>
                </c:pt>
                <c:pt idx="1427">
                  <c:v>126.13486079012068</c:v>
                </c:pt>
                <c:pt idx="1428">
                  <c:v>126.66689792431805</c:v>
                </c:pt>
                <c:pt idx="1429">
                  <c:v>127.72446807126782</c:v>
                </c:pt>
                <c:pt idx="1430">
                  <c:v>127.88273502642842</c:v>
                </c:pt>
                <c:pt idx="1431">
                  <c:v>127.90571625553393</c:v>
                </c:pt>
                <c:pt idx="1432">
                  <c:v>129.19136426115347</c:v>
                </c:pt>
                <c:pt idx="1433">
                  <c:v>130.14139960021333</c:v>
                </c:pt>
                <c:pt idx="1434">
                  <c:v>130.55679615649785</c:v>
                </c:pt>
                <c:pt idx="1435">
                  <c:v>130.15267341071791</c:v>
                </c:pt>
                <c:pt idx="1436">
                  <c:v>130.50693122541983</c:v>
                </c:pt>
                <c:pt idx="1437">
                  <c:v>131.25056911062643</c:v>
                </c:pt>
                <c:pt idx="1438">
                  <c:v>131.80602108202564</c:v>
                </c:pt>
                <c:pt idx="1439">
                  <c:v>133.41297268702601</c:v>
                </c:pt>
                <c:pt idx="1440">
                  <c:v>133.18749647693423</c:v>
                </c:pt>
                <c:pt idx="1441">
                  <c:v>132.22748815165878</c:v>
                </c:pt>
                <c:pt idx="1442">
                  <c:v>131.60395970913569</c:v>
                </c:pt>
                <c:pt idx="1443">
                  <c:v>131.27571838021359</c:v>
                </c:pt>
                <c:pt idx="1444">
                  <c:v>130.91972613312635</c:v>
                </c:pt>
                <c:pt idx="1445">
                  <c:v>131.40103112005306</c:v>
                </c:pt>
                <c:pt idx="1446">
                  <c:v>130.87333006681899</c:v>
                </c:pt>
                <c:pt idx="1447">
                  <c:v>130.09023384484635</c:v>
                </c:pt>
                <c:pt idx="1448">
                  <c:v>131.13956543796584</c:v>
                </c:pt>
                <c:pt idx="1449">
                  <c:v>131.07755948019059</c:v>
                </c:pt>
                <c:pt idx="1450">
                  <c:v>129.90074710674998</c:v>
                </c:pt>
                <c:pt idx="1451">
                  <c:v>130.82173070335571</c:v>
                </c:pt>
                <c:pt idx="1452">
                  <c:v>129.70909232817195</c:v>
                </c:pt>
                <c:pt idx="1453">
                  <c:v>128.14897039757525</c:v>
                </c:pt>
                <c:pt idx="1454">
                  <c:v>128.23525840874501</c:v>
                </c:pt>
                <c:pt idx="1455">
                  <c:v>131.05501185918143</c:v>
                </c:pt>
                <c:pt idx="1456">
                  <c:v>131.87886724220914</c:v>
                </c:pt>
                <c:pt idx="1457">
                  <c:v>132.41697488975515</c:v>
                </c:pt>
                <c:pt idx="1458">
                  <c:v>131.48168222597053</c:v>
                </c:pt>
                <c:pt idx="1459">
                  <c:v>133.31454364915902</c:v>
                </c:pt>
                <c:pt idx="1460">
                  <c:v>134.21991735429683</c:v>
                </c:pt>
                <c:pt idx="1461">
                  <c:v>135.10230983032915</c:v>
                </c:pt>
                <c:pt idx="1462">
                  <c:v>135.11618528941173</c:v>
                </c:pt>
                <c:pt idx="1463">
                  <c:v>135.89191017374677</c:v>
                </c:pt>
                <c:pt idx="1464">
                  <c:v>135.25103740737046</c:v>
                </c:pt>
                <c:pt idx="1465">
                  <c:v>135.69375127372379</c:v>
                </c:pt>
                <c:pt idx="1466">
                  <c:v>136.28996240617803</c:v>
                </c:pt>
                <c:pt idx="1467">
                  <c:v>136.4720778066368</c:v>
                </c:pt>
                <c:pt idx="1468">
                  <c:v>137.24173217762322</c:v>
                </c:pt>
                <c:pt idx="1469">
                  <c:v>136.58351508739369</c:v>
                </c:pt>
                <c:pt idx="1470">
                  <c:v>136.07012310133854</c:v>
                </c:pt>
                <c:pt idx="1471">
                  <c:v>136.46557368519186</c:v>
                </c:pt>
                <c:pt idx="1472">
                  <c:v>136.95381640165985</c:v>
                </c:pt>
                <c:pt idx="1473">
                  <c:v>136.58481591168271</c:v>
                </c:pt>
                <c:pt idx="1474">
                  <c:v>137.24259939381588</c:v>
                </c:pt>
                <c:pt idx="1475">
                  <c:v>135.46437259076501</c:v>
                </c:pt>
                <c:pt idx="1476">
                  <c:v>137.28509298725626</c:v>
                </c:pt>
                <c:pt idx="1477">
                  <c:v>137.38482284941225</c:v>
                </c:pt>
                <c:pt idx="1478">
                  <c:v>137.06785533099472</c:v>
                </c:pt>
                <c:pt idx="1479">
                  <c:v>138.21865121865557</c:v>
                </c:pt>
                <c:pt idx="1480">
                  <c:v>138.9128577808805</c:v>
                </c:pt>
                <c:pt idx="1481">
                  <c:v>139.50039675140812</c:v>
                </c:pt>
                <c:pt idx="1482">
                  <c:v>138.99134084631629</c:v>
                </c:pt>
                <c:pt idx="1483">
                  <c:v>138.73334402899974</c:v>
                </c:pt>
                <c:pt idx="1484">
                  <c:v>138.23599554250876</c:v>
                </c:pt>
                <c:pt idx="1485">
                  <c:v>139.3685798901237</c:v>
                </c:pt>
                <c:pt idx="1486">
                  <c:v>140.07882995191287</c:v>
                </c:pt>
                <c:pt idx="1487">
                  <c:v>139.90495310528439</c:v>
                </c:pt>
                <c:pt idx="1488">
                  <c:v>139.9409425772798</c:v>
                </c:pt>
                <c:pt idx="1489">
                  <c:v>140.32165048585787</c:v>
                </c:pt>
                <c:pt idx="1490">
                  <c:v>140.2167173265459</c:v>
                </c:pt>
                <c:pt idx="1491">
                  <c:v>139.84121271512382</c:v>
                </c:pt>
                <c:pt idx="1492">
                  <c:v>139.40283492973379</c:v>
                </c:pt>
                <c:pt idx="1493">
                  <c:v>139.25714260936681</c:v>
                </c:pt>
                <c:pt idx="1494">
                  <c:v>138.6574626121419</c:v>
                </c:pt>
                <c:pt idx="1495">
                  <c:v>140.22842474514684</c:v>
                </c:pt>
                <c:pt idx="1496">
                  <c:v>140.48858960294507</c:v>
                </c:pt>
                <c:pt idx="1497">
                  <c:v>140.04327408801376</c:v>
                </c:pt>
                <c:pt idx="1498">
                  <c:v>138.47361277929781</c:v>
                </c:pt>
                <c:pt idx="1499">
                  <c:v>137.98840531950412</c:v>
                </c:pt>
                <c:pt idx="1500">
                  <c:v>137.97713150899955</c:v>
                </c:pt>
                <c:pt idx="1501">
                  <c:v>138.85085182310524</c:v>
                </c:pt>
                <c:pt idx="1502">
                  <c:v>138.4220134158345</c:v>
                </c:pt>
                <c:pt idx="1503">
                  <c:v>140.73141013689008</c:v>
                </c:pt>
                <c:pt idx="1504">
                  <c:v>140.66897057101849</c:v>
                </c:pt>
                <c:pt idx="1505">
                  <c:v>141.34713363367922</c:v>
                </c:pt>
                <c:pt idx="1506">
                  <c:v>142.12025686943625</c:v>
                </c:pt>
                <c:pt idx="1507">
                  <c:v>142.55082970909234</c:v>
                </c:pt>
                <c:pt idx="1508">
                  <c:v>143.22725833936772</c:v>
                </c:pt>
                <c:pt idx="1509">
                  <c:v>143.2060115426475</c:v>
                </c:pt>
                <c:pt idx="1510">
                  <c:v>143.19040165117966</c:v>
                </c:pt>
                <c:pt idx="1511">
                  <c:v>143.76666681120273</c:v>
                </c:pt>
                <c:pt idx="1512">
                  <c:v>142.51353941280792</c:v>
                </c:pt>
                <c:pt idx="1513">
                  <c:v>142.46974499507854</c:v>
                </c:pt>
                <c:pt idx="1514">
                  <c:v>142.11418635608763</c:v>
                </c:pt>
                <c:pt idx="1515">
                  <c:v>142.98010172445939</c:v>
                </c:pt>
                <c:pt idx="1516">
                  <c:v>142.99267635925298</c:v>
                </c:pt>
                <c:pt idx="1517">
                  <c:v>143.04167407413831</c:v>
                </c:pt>
                <c:pt idx="1518">
                  <c:v>143.37208344354204</c:v>
                </c:pt>
                <c:pt idx="1519">
                  <c:v>141.58475087046824</c:v>
                </c:pt>
                <c:pt idx="1520">
                  <c:v>143.1171218828998</c:v>
                </c:pt>
                <c:pt idx="1521">
                  <c:v>143.86032616001006</c:v>
                </c:pt>
                <c:pt idx="1522">
                  <c:v>143.66997220572102</c:v>
                </c:pt>
                <c:pt idx="1523">
                  <c:v>143.1127858019365</c:v>
                </c:pt>
                <c:pt idx="1524">
                  <c:v>143.51300607484941</c:v>
                </c:pt>
                <c:pt idx="1525">
                  <c:v>143.6127359370054</c:v>
                </c:pt>
                <c:pt idx="1526">
                  <c:v>142.33792813379412</c:v>
                </c:pt>
                <c:pt idx="1527">
                  <c:v>139.36727906583474</c:v>
                </c:pt>
                <c:pt idx="1528">
                  <c:v>138.69258486794467</c:v>
                </c:pt>
                <c:pt idx="1529">
                  <c:v>139.54419116913752</c:v>
                </c:pt>
                <c:pt idx="1530">
                  <c:v>138.13453124796746</c:v>
                </c:pt>
                <c:pt idx="1531">
                  <c:v>139.69898925952745</c:v>
                </c:pt>
                <c:pt idx="1532">
                  <c:v>138.79578359487127</c:v>
                </c:pt>
                <c:pt idx="1533">
                  <c:v>135.62697562688891</c:v>
                </c:pt>
                <c:pt idx="1534">
                  <c:v>136.67067031475614</c:v>
                </c:pt>
                <c:pt idx="1535">
                  <c:v>136.43435390225605</c:v>
                </c:pt>
                <c:pt idx="1536">
                  <c:v>138.20174050289867</c:v>
                </c:pt>
                <c:pt idx="1537">
                  <c:v>140.03980522324312</c:v>
                </c:pt>
                <c:pt idx="1538">
                  <c:v>140.26311339285326</c:v>
                </c:pt>
                <c:pt idx="1539">
                  <c:v>141.82193449916096</c:v>
                </c:pt>
                <c:pt idx="1540">
                  <c:v>141.85358789019307</c:v>
                </c:pt>
                <c:pt idx="1541">
                  <c:v>142.69261955659235</c:v>
                </c:pt>
                <c:pt idx="1542">
                  <c:v>143.39072859168428</c:v>
                </c:pt>
                <c:pt idx="1543">
                  <c:v>143.57934811358797</c:v>
                </c:pt>
                <c:pt idx="1544">
                  <c:v>142.64969235505563</c:v>
                </c:pt>
                <c:pt idx="1545">
                  <c:v>143.53598730395493</c:v>
                </c:pt>
                <c:pt idx="1546">
                  <c:v>143.27972491902369</c:v>
                </c:pt>
                <c:pt idx="1547">
                  <c:v>144.1677543003083</c:v>
                </c:pt>
                <c:pt idx="1548">
                  <c:v>143.97653312982658</c:v>
                </c:pt>
                <c:pt idx="1549">
                  <c:v>144.00775291276238</c:v>
                </c:pt>
                <c:pt idx="1550">
                  <c:v>144.74055059556073</c:v>
                </c:pt>
                <c:pt idx="1551">
                  <c:v>145.14510694943695</c:v>
                </c:pt>
                <c:pt idx="1552">
                  <c:v>144.08146628913855</c:v>
                </c:pt>
                <c:pt idx="1553">
                  <c:v>146.28376181040053</c:v>
                </c:pt>
                <c:pt idx="1554">
                  <c:v>146.30370778283174</c:v>
                </c:pt>
                <c:pt idx="1555">
                  <c:v>146.58078335638683</c:v>
                </c:pt>
                <c:pt idx="1556">
                  <c:v>146.67097384042356</c:v>
                </c:pt>
                <c:pt idx="1557">
                  <c:v>146.61243674741894</c:v>
                </c:pt>
                <c:pt idx="1558">
                  <c:v>145.87313494317567</c:v>
                </c:pt>
                <c:pt idx="1559">
                  <c:v>145.95552048147843</c:v>
                </c:pt>
                <c:pt idx="1560">
                  <c:v>144.2661833381753</c:v>
                </c:pt>
                <c:pt idx="1561">
                  <c:v>143.86292780858804</c:v>
                </c:pt>
                <c:pt idx="1562">
                  <c:v>145.24613763588195</c:v>
                </c:pt>
                <c:pt idx="1563">
                  <c:v>146.29850448567575</c:v>
                </c:pt>
                <c:pt idx="1564">
                  <c:v>145.40136933436821</c:v>
                </c:pt>
                <c:pt idx="1565">
                  <c:v>146.28202737801519</c:v>
                </c:pt>
                <c:pt idx="1566">
                  <c:v>145.85362257884077</c:v>
                </c:pt>
                <c:pt idx="1567">
                  <c:v>145.14423973324432</c:v>
                </c:pt>
                <c:pt idx="1568">
                  <c:v>145.79812074251052</c:v>
                </c:pt>
                <c:pt idx="1569">
                  <c:v>144.7817433647121</c:v>
                </c:pt>
                <c:pt idx="1570">
                  <c:v>144.53155149312948</c:v>
                </c:pt>
                <c:pt idx="1571">
                  <c:v>145.20798012340487</c:v>
                </c:pt>
                <c:pt idx="1572">
                  <c:v>146.3648465244143</c:v>
                </c:pt>
                <c:pt idx="1573">
                  <c:v>147.40550595560723</c:v>
                </c:pt>
                <c:pt idx="1574">
                  <c:v>147.85168868673117</c:v>
                </c:pt>
                <c:pt idx="1575">
                  <c:v>147.68691761012562</c:v>
                </c:pt>
                <c:pt idx="1576">
                  <c:v>145.84018072785454</c:v>
                </c:pt>
                <c:pt idx="1577">
                  <c:v>144.27312106771657</c:v>
                </c:pt>
                <c:pt idx="1578">
                  <c:v>144.86152725443691</c:v>
                </c:pt>
                <c:pt idx="1579">
                  <c:v>146.45590422464369</c:v>
                </c:pt>
                <c:pt idx="1580">
                  <c:v>143.39766632122556</c:v>
                </c:pt>
                <c:pt idx="1581">
                  <c:v>142.05174679021607</c:v>
                </c:pt>
                <c:pt idx="1582">
                  <c:v>143.21988700173009</c:v>
                </c:pt>
                <c:pt idx="1583">
                  <c:v>144.18770027273951</c:v>
                </c:pt>
                <c:pt idx="1584">
                  <c:v>145.7040277856068</c:v>
                </c:pt>
                <c:pt idx="1585">
                  <c:v>145.90912441517108</c:v>
                </c:pt>
                <c:pt idx="1586">
                  <c:v>146.46197473799231</c:v>
                </c:pt>
                <c:pt idx="1587">
                  <c:v>147.06165473521722</c:v>
                </c:pt>
                <c:pt idx="1588">
                  <c:v>146.75466020301531</c:v>
                </c:pt>
                <c:pt idx="1589">
                  <c:v>147.01005537175388</c:v>
                </c:pt>
                <c:pt idx="1590">
                  <c:v>145.82023475542334</c:v>
                </c:pt>
                <c:pt idx="1591">
                  <c:v>146.30110613425373</c:v>
                </c:pt>
                <c:pt idx="1592">
                  <c:v>147.00008238553829</c:v>
                </c:pt>
                <c:pt idx="1593">
                  <c:v>147.44669872475859</c:v>
                </c:pt>
                <c:pt idx="1594">
                  <c:v>147.43542491425399</c:v>
                </c:pt>
                <c:pt idx="1595">
                  <c:v>147.23639879803835</c:v>
                </c:pt>
                <c:pt idx="1596">
                  <c:v>147.52344735780906</c:v>
                </c:pt>
                <c:pt idx="1597">
                  <c:v>146.20050905590509</c:v>
                </c:pt>
                <c:pt idx="1598">
                  <c:v>147.0842023562264</c:v>
                </c:pt>
                <c:pt idx="1599">
                  <c:v>146.91899767152452</c:v>
                </c:pt>
                <c:pt idx="1600">
                  <c:v>147.16875593501081</c:v>
                </c:pt>
                <c:pt idx="1601">
                  <c:v>148.59792822051574</c:v>
                </c:pt>
                <c:pt idx="1602">
                  <c:v>148.69722447457542</c:v>
                </c:pt>
                <c:pt idx="1603">
                  <c:v>148.02686635764863</c:v>
                </c:pt>
                <c:pt idx="1604">
                  <c:v>146.66880579994191</c:v>
                </c:pt>
                <c:pt idx="1605">
                  <c:v>147.21905447418516</c:v>
                </c:pt>
                <c:pt idx="1606">
                  <c:v>147.79618685040089</c:v>
                </c:pt>
                <c:pt idx="1607">
                  <c:v>146.84051460608873</c:v>
                </c:pt>
                <c:pt idx="1608">
                  <c:v>148.05331645152478</c:v>
                </c:pt>
                <c:pt idx="1609">
                  <c:v>148.42361776579091</c:v>
                </c:pt>
                <c:pt idx="1610">
                  <c:v>149.05625197833695</c:v>
                </c:pt>
                <c:pt idx="1611">
                  <c:v>149.94991826487384</c:v>
                </c:pt>
                <c:pt idx="1612">
                  <c:v>149.80639398498849</c:v>
                </c:pt>
                <c:pt idx="1613">
                  <c:v>150.62938215182356</c:v>
                </c:pt>
                <c:pt idx="1614">
                  <c:v>150.90819215776398</c:v>
                </c:pt>
                <c:pt idx="1615">
                  <c:v>151.03177046521813</c:v>
                </c:pt>
                <c:pt idx="1616">
                  <c:v>150.98233914223647</c:v>
                </c:pt>
                <c:pt idx="1617">
                  <c:v>151.29497057969067</c:v>
                </c:pt>
                <c:pt idx="1618">
                  <c:v>152.29226920125052</c:v>
                </c:pt>
                <c:pt idx="1619">
                  <c:v>153.01942997879655</c:v>
                </c:pt>
                <c:pt idx="1620">
                  <c:v>153.17075920441584</c:v>
                </c:pt>
                <c:pt idx="1621">
                  <c:v>153.13390251622778</c:v>
                </c:pt>
                <c:pt idx="1622">
                  <c:v>152.60923671966802</c:v>
                </c:pt>
                <c:pt idx="1623">
                  <c:v>151.57074532895678</c:v>
                </c:pt>
                <c:pt idx="1624">
                  <c:v>152.04814784301652</c:v>
                </c:pt>
                <c:pt idx="1625">
                  <c:v>152.17649583953033</c:v>
                </c:pt>
                <c:pt idx="1626">
                  <c:v>152.50994046560837</c:v>
                </c:pt>
                <c:pt idx="1627">
                  <c:v>153.68892087953066</c:v>
                </c:pt>
                <c:pt idx="1628">
                  <c:v>153.9065921438885</c:v>
                </c:pt>
                <c:pt idx="1629">
                  <c:v>154.17369473122801</c:v>
                </c:pt>
                <c:pt idx="1630">
                  <c:v>154.15374875879681</c:v>
                </c:pt>
                <c:pt idx="1631">
                  <c:v>153.17509528537917</c:v>
                </c:pt>
                <c:pt idx="1632">
                  <c:v>153.92913976489768</c:v>
                </c:pt>
                <c:pt idx="1633">
                  <c:v>153.77390806641142</c:v>
                </c:pt>
                <c:pt idx="1634">
                  <c:v>154.07613290955368</c:v>
                </c:pt>
                <c:pt idx="1635">
                  <c:v>154.02540076228303</c:v>
                </c:pt>
                <c:pt idx="1636">
                  <c:v>155.08210369304015</c:v>
                </c:pt>
                <c:pt idx="1637">
                  <c:v>155.19310736570074</c:v>
                </c:pt>
                <c:pt idx="1638">
                  <c:v>156.04384645070093</c:v>
                </c:pt>
                <c:pt idx="1639">
                  <c:v>155.43766233203107</c:v>
                </c:pt>
                <c:pt idx="1640">
                  <c:v>154.38746352271892</c:v>
                </c:pt>
                <c:pt idx="1641">
                  <c:v>155.11375708407229</c:v>
                </c:pt>
                <c:pt idx="1642">
                  <c:v>154.47245070959963</c:v>
                </c:pt>
                <c:pt idx="1643">
                  <c:v>154.71483763544833</c:v>
                </c:pt>
                <c:pt idx="1644">
                  <c:v>155.46454603400355</c:v>
                </c:pt>
                <c:pt idx="1645">
                  <c:v>155.16492283943927</c:v>
                </c:pt>
                <c:pt idx="1646">
                  <c:v>155.83484734826968</c:v>
                </c:pt>
                <c:pt idx="1647">
                  <c:v>154.00588839794818</c:v>
                </c:pt>
                <c:pt idx="1648">
                  <c:v>155.58769073336137</c:v>
                </c:pt>
                <c:pt idx="1649">
                  <c:v>155.2312648781778</c:v>
                </c:pt>
                <c:pt idx="1650">
                  <c:v>156.01002501918714</c:v>
                </c:pt>
                <c:pt idx="1651">
                  <c:v>156.28536616035694</c:v>
                </c:pt>
                <c:pt idx="1652">
                  <c:v>156.3634156176964</c:v>
                </c:pt>
                <c:pt idx="1653">
                  <c:v>155.6080703138889</c:v>
                </c:pt>
                <c:pt idx="1654">
                  <c:v>155.65359916400359</c:v>
                </c:pt>
                <c:pt idx="1655">
                  <c:v>154.95635734510435</c:v>
                </c:pt>
                <c:pt idx="1656">
                  <c:v>154.99104599281077</c:v>
                </c:pt>
                <c:pt idx="1657">
                  <c:v>151.90115469836053</c:v>
                </c:pt>
                <c:pt idx="1658">
                  <c:v>151.4671129939338</c:v>
                </c:pt>
                <c:pt idx="1659">
                  <c:v>152.55677014001205</c:v>
                </c:pt>
                <c:pt idx="1660">
                  <c:v>151.09334281489703</c:v>
                </c:pt>
                <c:pt idx="1661">
                  <c:v>151.1414733135897</c:v>
                </c:pt>
                <c:pt idx="1662">
                  <c:v>150.33799751108953</c:v>
                </c:pt>
                <c:pt idx="1663">
                  <c:v>152.07546515308533</c:v>
                </c:pt>
                <c:pt idx="1664">
                  <c:v>152.52294870849829</c:v>
                </c:pt>
                <c:pt idx="1665">
                  <c:v>152.28142899884227</c:v>
                </c:pt>
                <c:pt idx="1666">
                  <c:v>153.34203440246637</c:v>
                </c:pt>
                <c:pt idx="1667">
                  <c:v>154.01629499226007</c:v>
                </c:pt>
                <c:pt idx="1668">
                  <c:v>154.0249671541867</c:v>
                </c:pt>
                <c:pt idx="1669">
                  <c:v>155.34877267228333</c:v>
                </c:pt>
                <c:pt idx="1670">
                  <c:v>156.1565845557468</c:v>
                </c:pt>
                <c:pt idx="1671">
                  <c:v>156.55376957198544</c:v>
                </c:pt>
                <c:pt idx="1672">
                  <c:v>157.01946466744428</c:v>
                </c:pt>
                <c:pt idx="1673">
                  <c:v>156.72764641861392</c:v>
                </c:pt>
                <c:pt idx="1674">
                  <c:v>157.48039007384347</c:v>
                </c:pt>
                <c:pt idx="1675">
                  <c:v>157.64732919093066</c:v>
                </c:pt>
                <c:pt idx="1676">
                  <c:v>157.68765474388937</c:v>
                </c:pt>
                <c:pt idx="1677">
                  <c:v>157.44223256136638</c:v>
                </c:pt>
                <c:pt idx="1678">
                  <c:v>157.97817216843072</c:v>
                </c:pt>
                <c:pt idx="1679">
                  <c:v>157.8992554948986</c:v>
                </c:pt>
                <c:pt idx="1680">
                  <c:v>157.8051625379949</c:v>
                </c:pt>
                <c:pt idx="1681">
                  <c:v>157.56754530120588</c:v>
                </c:pt>
                <c:pt idx="1682">
                  <c:v>158.36495059035741</c:v>
                </c:pt>
                <c:pt idx="1683">
                  <c:v>157.90532600824721</c:v>
                </c:pt>
                <c:pt idx="1684">
                  <c:v>156.87463956326994</c:v>
                </c:pt>
                <c:pt idx="1685">
                  <c:v>157.46261214189389</c:v>
                </c:pt>
                <c:pt idx="1686">
                  <c:v>157.64516115044898</c:v>
                </c:pt>
                <c:pt idx="1687">
                  <c:v>156.7085676623754</c:v>
                </c:pt>
                <c:pt idx="1688">
                  <c:v>156.59843120590747</c:v>
                </c:pt>
                <c:pt idx="1689">
                  <c:v>157.77264193077011</c:v>
                </c:pt>
                <c:pt idx="1690">
                  <c:v>157.98077381700872</c:v>
                </c:pt>
                <c:pt idx="1691">
                  <c:v>158.77557745758227</c:v>
                </c:pt>
                <c:pt idx="1692">
                  <c:v>158.70186408120611</c:v>
                </c:pt>
                <c:pt idx="1693">
                  <c:v>157.43009153466915</c:v>
                </c:pt>
                <c:pt idx="1694">
                  <c:v>156.53685885622858</c:v>
                </c:pt>
                <c:pt idx="1695">
                  <c:v>157.76570420122883</c:v>
                </c:pt>
                <c:pt idx="1696">
                  <c:v>155.21478777051726</c:v>
                </c:pt>
                <c:pt idx="1697">
                  <c:v>156.57501636870563</c:v>
                </c:pt>
                <c:pt idx="1698">
                  <c:v>156.18953877106793</c:v>
                </c:pt>
                <c:pt idx="1699">
                  <c:v>155.76286840427883</c:v>
                </c:pt>
                <c:pt idx="1700">
                  <c:v>153.71320293292516</c:v>
                </c:pt>
                <c:pt idx="1701">
                  <c:v>153.72707839200774</c:v>
                </c:pt>
                <c:pt idx="1702">
                  <c:v>155.44590088586133</c:v>
                </c:pt>
                <c:pt idx="1703">
                  <c:v>155.20654921668697</c:v>
                </c:pt>
                <c:pt idx="1704">
                  <c:v>152.85942859125066</c:v>
                </c:pt>
                <c:pt idx="1705">
                  <c:v>155.58162022001275</c:v>
                </c:pt>
                <c:pt idx="1706">
                  <c:v>152.37508834764961</c:v>
                </c:pt>
                <c:pt idx="1707">
                  <c:v>150.64542565138777</c:v>
                </c:pt>
                <c:pt idx="1708">
                  <c:v>148.16432012418537</c:v>
                </c:pt>
                <c:pt idx="1709">
                  <c:v>148.39933571239641</c:v>
                </c:pt>
                <c:pt idx="1710">
                  <c:v>147.21124952845119</c:v>
                </c:pt>
                <c:pt idx="1711">
                  <c:v>147.23769962232734</c:v>
                </c:pt>
                <c:pt idx="1712">
                  <c:v>149.13473504377274</c:v>
                </c:pt>
                <c:pt idx="1713">
                  <c:v>150.50060054721342</c:v>
                </c:pt>
                <c:pt idx="1714">
                  <c:v>153.44956921035632</c:v>
                </c:pt>
                <c:pt idx="1715">
                  <c:v>152.34690382138814</c:v>
                </c:pt>
                <c:pt idx="1716">
                  <c:v>154.22139162182435</c:v>
                </c:pt>
                <c:pt idx="1717">
                  <c:v>155.31061515980628</c:v>
                </c:pt>
                <c:pt idx="1718">
                  <c:v>155.07863482826951</c:v>
                </c:pt>
                <c:pt idx="1719">
                  <c:v>156.92970779150389</c:v>
                </c:pt>
                <c:pt idx="1720">
                  <c:v>156.7289472429029</c:v>
                </c:pt>
                <c:pt idx="1721">
                  <c:v>157.7162728782472</c:v>
                </c:pt>
                <c:pt idx="1722">
                  <c:v>159.56734584148154</c:v>
                </c:pt>
                <c:pt idx="1723">
                  <c:v>159.54956790953202</c:v>
                </c:pt>
                <c:pt idx="1724">
                  <c:v>159.09861548934842</c:v>
                </c:pt>
                <c:pt idx="1725">
                  <c:v>160.06122546320185</c:v>
                </c:pt>
                <c:pt idx="1726">
                  <c:v>160.71467286437172</c:v>
                </c:pt>
                <c:pt idx="1727">
                  <c:v>160.80182809173414</c:v>
                </c:pt>
                <c:pt idx="1728">
                  <c:v>161.31305203730764</c:v>
                </c:pt>
                <c:pt idx="1729">
                  <c:v>161.42535653425719</c:v>
                </c:pt>
                <c:pt idx="1730">
                  <c:v>161.35858088742233</c:v>
                </c:pt>
                <c:pt idx="1731">
                  <c:v>161.45744353338566</c:v>
                </c:pt>
                <c:pt idx="1732">
                  <c:v>161.51554701829394</c:v>
                </c:pt>
                <c:pt idx="1733">
                  <c:v>161.64302779861507</c:v>
                </c:pt>
                <c:pt idx="1734">
                  <c:v>162.50504069411983</c:v>
                </c:pt>
                <c:pt idx="1735">
                  <c:v>162.27132593019778</c:v>
                </c:pt>
                <c:pt idx="1736">
                  <c:v>162.5973992186382</c:v>
                </c:pt>
                <c:pt idx="1737">
                  <c:v>163.47155314084026</c:v>
                </c:pt>
                <c:pt idx="1738">
                  <c:v>163.9420179253587</c:v>
                </c:pt>
                <c:pt idx="1739">
                  <c:v>163.77117633540453</c:v>
                </c:pt>
                <c:pt idx="1740">
                  <c:v>164.26895842999181</c:v>
                </c:pt>
                <c:pt idx="1741">
                  <c:v>163.85876517086325</c:v>
                </c:pt>
                <c:pt idx="1742">
                  <c:v>162.74656040377587</c:v>
                </c:pt>
                <c:pt idx="1743">
                  <c:v>163.79415756451004</c:v>
                </c:pt>
                <c:pt idx="1744">
                  <c:v>164.45410908712489</c:v>
                </c:pt>
                <c:pt idx="1745">
                  <c:v>164.26548956522115</c:v>
                </c:pt>
                <c:pt idx="1746">
                  <c:v>164.54039709829462</c:v>
                </c:pt>
                <c:pt idx="1747">
                  <c:v>163.37052245439526</c:v>
                </c:pt>
                <c:pt idx="1748">
                  <c:v>163.33279855001453</c:v>
                </c:pt>
                <c:pt idx="1749">
                  <c:v>160.67391370331669</c:v>
                </c:pt>
                <c:pt idx="1750">
                  <c:v>161.44616972288105</c:v>
                </c:pt>
                <c:pt idx="1751">
                  <c:v>158.83498176677955</c:v>
                </c:pt>
                <c:pt idx="1752">
                  <c:v>157.83204623996738</c:v>
                </c:pt>
                <c:pt idx="1753">
                  <c:v>156.49176361421019</c:v>
                </c:pt>
                <c:pt idx="1754">
                  <c:v>159.68485363558707</c:v>
                </c:pt>
                <c:pt idx="1755">
                  <c:v>163.54483290912009</c:v>
                </c:pt>
                <c:pt idx="1756">
                  <c:v>164.29280687528998</c:v>
                </c:pt>
                <c:pt idx="1757">
                  <c:v>164.94191819549656</c:v>
                </c:pt>
                <c:pt idx="1758">
                  <c:v>165.23850613338652</c:v>
                </c:pt>
                <c:pt idx="1759">
                  <c:v>165.22159541762963</c:v>
                </c:pt>
                <c:pt idx="1760">
                  <c:v>165.76837522710224</c:v>
                </c:pt>
                <c:pt idx="1761">
                  <c:v>165.93965042515273</c:v>
                </c:pt>
                <c:pt idx="1762">
                  <c:v>165.14788204125347</c:v>
                </c:pt>
                <c:pt idx="1763">
                  <c:v>163.44597026315674</c:v>
                </c:pt>
                <c:pt idx="1764">
                  <c:v>163.41301604783564</c:v>
                </c:pt>
                <c:pt idx="1765">
                  <c:v>160.43629646652764</c:v>
                </c:pt>
                <c:pt idx="1766">
                  <c:v>159.01015943769701</c:v>
                </c:pt>
                <c:pt idx="1767">
                  <c:v>160.90936289962406</c:v>
                </c:pt>
                <c:pt idx="1768">
                  <c:v>163.79112230783574</c:v>
                </c:pt>
                <c:pt idx="1769">
                  <c:v>162.41528381817943</c:v>
                </c:pt>
                <c:pt idx="1770">
                  <c:v>161.10101767820208</c:v>
                </c:pt>
                <c:pt idx="1771">
                  <c:v>160.7016646214818</c:v>
                </c:pt>
                <c:pt idx="1772">
                  <c:v>159.77244247104579</c:v>
                </c:pt>
                <c:pt idx="1773">
                  <c:v>158.29904215971519</c:v>
                </c:pt>
                <c:pt idx="1774">
                  <c:v>160.42588987221569</c:v>
                </c:pt>
                <c:pt idx="1775">
                  <c:v>160.67955060856895</c:v>
                </c:pt>
                <c:pt idx="1776">
                  <c:v>161.45917796577095</c:v>
                </c:pt>
                <c:pt idx="1777">
                  <c:v>163.92597442579449</c:v>
                </c:pt>
                <c:pt idx="1778">
                  <c:v>163.02623762590895</c:v>
                </c:pt>
                <c:pt idx="1779">
                  <c:v>163.44640387125307</c:v>
                </c:pt>
                <c:pt idx="1780">
                  <c:v>161.25841741716999</c:v>
                </c:pt>
                <c:pt idx="1781">
                  <c:v>159.09514662457778</c:v>
                </c:pt>
                <c:pt idx="1782">
                  <c:v>160.62361516414234</c:v>
                </c:pt>
                <c:pt idx="1783">
                  <c:v>158.53926104508224</c:v>
                </c:pt>
                <c:pt idx="1784">
                  <c:v>160.59846589455518</c:v>
                </c:pt>
                <c:pt idx="1785">
                  <c:v>162.92130446659701</c:v>
                </c:pt>
                <c:pt idx="1786">
                  <c:v>162.29257272691797</c:v>
                </c:pt>
                <c:pt idx="1787">
                  <c:v>163.99535172120733</c:v>
                </c:pt>
                <c:pt idx="1788">
                  <c:v>163.47892447847784</c:v>
                </c:pt>
                <c:pt idx="1789">
                  <c:v>162.79208925389054</c:v>
                </c:pt>
                <c:pt idx="1790">
                  <c:v>164.53779544971664</c:v>
                </c:pt>
                <c:pt idx="1791">
                  <c:v>164.58982842127631</c:v>
                </c:pt>
                <c:pt idx="1792">
                  <c:v>166.21715960680416</c:v>
                </c:pt>
                <c:pt idx="1793">
                  <c:v>166.90833091235478</c:v>
                </c:pt>
                <c:pt idx="1794">
                  <c:v>167.20101637737778</c:v>
                </c:pt>
                <c:pt idx="1795">
                  <c:v>167.15592113535945</c:v>
                </c:pt>
                <c:pt idx="1796">
                  <c:v>167.00545912593282</c:v>
                </c:pt>
                <c:pt idx="1797">
                  <c:v>168.04915381380002</c:v>
                </c:pt>
                <c:pt idx="1798">
                  <c:v>167.99972249081836</c:v>
                </c:pt>
                <c:pt idx="1799">
                  <c:v>168.46845284295148</c:v>
                </c:pt>
                <c:pt idx="1800">
                  <c:v>168.36785576460284</c:v>
                </c:pt>
                <c:pt idx="1801">
                  <c:v>168.14671563547435</c:v>
                </c:pt>
                <c:pt idx="1802">
                  <c:v>167.65110158136872</c:v>
                </c:pt>
                <c:pt idx="1803">
                  <c:v>168.68742493159831</c:v>
                </c:pt>
                <c:pt idx="1804">
                  <c:v>167.92384107396052</c:v>
                </c:pt>
                <c:pt idx="1805">
                  <c:v>167.22139595790532</c:v>
                </c:pt>
                <c:pt idx="1806">
                  <c:v>167.42866062795122</c:v>
                </c:pt>
                <c:pt idx="1807">
                  <c:v>165.07633670535895</c:v>
                </c:pt>
                <c:pt idx="1808">
                  <c:v>165.74322595751508</c:v>
                </c:pt>
                <c:pt idx="1809">
                  <c:v>162.94255126331717</c:v>
                </c:pt>
                <c:pt idx="1810">
                  <c:v>162.65506909545013</c:v>
                </c:pt>
                <c:pt idx="1811">
                  <c:v>164.74636094405153</c:v>
                </c:pt>
                <c:pt idx="1812">
                  <c:v>163.74949593058801</c:v>
                </c:pt>
                <c:pt idx="1813">
                  <c:v>165.96870216760686</c:v>
                </c:pt>
                <c:pt idx="1814">
                  <c:v>165.41758627717095</c:v>
                </c:pt>
                <c:pt idx="1815">
                  <c:v>167.43299670891454</c:v>
                </c:pt>
                <c:pt idx="1816">
                  <c:v>166.61911431210243</c:v>
                </c:pt>
                <c:pt idx="1817">
                  <c:v>168.12113275779086</c:v>
                </c:pt>
                <c:pt idx="1818">
                  <c:v>167.8275800765752</c:v>
                </c:pt>
                <c:pt idx="1819">
                  <c:v>166.81120269877681</c:v>
                </c:pt>
                <c:pt idx="1820">
                  <c:v>164.38646622409735</c:v>
                </c:pt>
                <c:pt idx="1821">
                  <c:v>163.99968780217066</c:v>
                </c:pt>
                <c:pt idx="1822">
                  <c:v>164.41985404751478</c:v>
                </c:pt>
                <c:pt idx="1823">
                  <c:v>166.4469718978593</c:v>
                </c:pt>
                <c:pt idx="1824">
                  <c:v>164.99958807230848</c:v>
                </c:pt>
                <c:pt idx="1825">
                  <c:v>164.36608664356979</c:v>
                </c:pt>
                <c:pt idx="1826">
                  <c:v>164.95059035742315</c:v>
                </c:pt>
                <c:pt idx="1827">
                  <c:v>166.0419819358867</c:v>
                </c:pt>
                <c:pt idx="1828">
                  <c:v>165.70290040455635</c:v>
                </c:pt>
                <c:pt idx="1829">
                  <c:v>166.21065548535921</c:v>
                </c:pt>
                <c:pt idx="1830">
                  <c:v>166.95169172198783</c:v>
                </c:pt>
                <c:pt idx="1831">
                  <c:v>167.81977513084124</c:v>
                </c:pt>
                <c:pt idx="1832">
                  <c:v>167.06616425941905</c:v>
                </c:pt>
                <c:pt idx="1833">
                  <c:v>167.33890375201085</c:v>
                </c:pt>
                <c:pt idx="1834">
                  <c:v>168.20091664751564</c:v>
                </c:pt>
                <c:pt idx="1835">
                  <c:v>168.07386947529085</c:v>
                </c:pt>
                <c:pt idx="1836">
                  <c:v>166.17293158097849</c:v>
                </c:pt>
                <c:pt idx="1837">
                  <c:v>167.71180671485499</c:v>
                </c:pt>
                <c:pt idx="1838">
                  <c:v>167.46595092423567</c:v>
                </c:pt>
                <c:pt idx="1839">
                  <c:v>168.32362773877713</c:v>
                </c:pt>
                <c:pt idx="1840">
                  <c:v>168.73685625458</c:v>
                </c:pt>
                <c:pt idx="1841">
                  <c:v>169.11756416315805</c:v>
                </c:pt>
                <c:pt idx="1842">
                  <c:v>168.41772069568083</c:v>
                </c:pt>
                <c:pt idx="1843">
                  <c:v>168.89945929070387</c:v>
                </c:pt>
                <c:pt idx="1844">
                  <c:v>168.2789661048551</c:v>
                </c:pt>
                <c:pt idx="1845">
                  <c:v>166.58269123201069</c:v>
                </c:pt>
                <c:pt idx="1846">
                  <c:v>168.40254441230925</c:v>
                </c:pt>
                <c:pt idx="1847">
                  <c:v>168.89729125022222</c:v>
                </c:pt>
                <c:pt idx="1848">
                  <c:v>166.91353420951077</c:v>
                </c:pt>
                <c:pt idx="1849">
                  <c:v>166.23233589017573</c:v>
                </c:pt>
                <c:pt idx="1850">
                  <c:v>166.90139318281351</c:v>
                </c:pt>
                <c:pt idx="1851">
                  <c:v>169.15095198657551</c:v>
                </c:pt>
                <c:pt idx="1852">
                  <c:v>168.32362773877713</c:v>
                </c:pt>
                <c:pt idx="1853">
                  <c:v>167.8362522385018</c:v>
                </c:pt>
                <c:pt idx="1854">
                  <c:v>167.82194317132291</c:v>
                </c:pt>
                <c:pt idx="1855">
                  <c:v>169.65003490545178</c:v>
                </c:pt>
                <c:pt idx="1856">
                  <c:v>169.80049691487838</c:v>
                </c:pt>
                <c:pt idx="1857">
                  <c:v>170.32776436001612</c:v>
                </c:pt>
                <c:pt idx="1858">
                  <c:v>170.25231655125464</c:v>
                </c:pt>
                <c:pt idx="1859">
                  <c:v>170.11226113613992</c:v>
                </c:pt>
                <c:pt idx="1860">
                  <c:v>170.53372820577306</c:v>
                </c:pt>
                <c:pt idx="1861">
                  <c:v>170.1547547295803</c:v>
                </c:pt>
                <c:pt idx="1862">
                  <c:v>168.40818131756157</c:v>
                </c:pt>
                <c:pt idx="1863">
                  <c:v>169.97914345056651</c:v>
                </c:pt>
                <c:pt idx="1864">
                  <c:v>169.79312557724077</c:v>
                </c:pt>
                <c:pt idx="1865">
                  <c:v>168.72471522788274</c:v>
                </c:pt>
                <c:pt idx="1866">
                  <c:v>169.08937963689658</c:v>
                </c:pt>
                <c:pt idx="1867">
                  <c:v>168.92721020886901</c:v>
                </c:pt>
                <c:pt idx="1868">
                  <c:v>169.31659027937368</c:v>
                </c:pt>
                <c:pt idx="1869">
                  <c:v>167.85966707570364</c:v>
                </c:pt>
                <c:pt idx="1870">
                  <c:v>167.62551870368523</c:v>
                </c:pt>
                <c:pt idx="1871">
                  <c:v>166.56838216483177</c:v>
                </c:pt>
                <c:pt idx="1872">
                  <c:v>166.64252914930427</c:v>
                </c:pt>
                <c:pt idx="1873">
                  <c:v>168.66054122962584</c:v>
                </c:pt>
                <c:pt idx="1874">
                  <c:v>169.00265801763049</c:v>
                </c:pt>
                <c:pt idx="1875">
                  <c:v>167.83061533324951</c:v>
                </c:pt>
                <c:pt idx="1876">
                  <c:v>167.05835931368512</c:v>
                </c:pt>
                <c:pt idx="1877">
                  <c:v>168.01142990941926</c:v>
                </c:pt>
                <c:pt idx="1878">
                  <c:v>168.34790979217163</c:v>
                </c:pt>
                <c:pt idx="1879">
                  <c:v>170.03637971928211</c:v>
                </c:pt>
                <c:pt idx="1880">
                  <c:v>169.13490848701127</c:v>
                </c:pt>
                <c:pt idx="1881">
                  <c:v>170.16559493198858</c:v>
                </c:pt>
                <c:pt idx="1882">
                  <c:v>170.28787241515374</c:v>
                </c:pt>
                <c:pt idx="1883">
                  <c:v>169.04081553010758</c:v>
                </c:pt>
                <c:pt idx="1884">
                  <c:v>168.54520147600195</c:v>
                </c:pt>
                <c:pt idx="1885">
                  <c:v>168.50921200400654</c:v>
                </c:pt>
                <c:pt idx="1886">
                  <c:v>165.0095610585241</c:v>
                </c:pt>
                <c:pt idx="1887">
                  <c:v>165.45834543822602</c:v>
                </c:pt>
                <c:pt idx="1888">
                  <c:v>166.64686523026759</c:v>
                </c:pt>
                <c:pt idx="1889">
                  <c:v>166.59483225870792</c:v>
                </c:pt>
                <c:pt idx="1890">
                  <c:v>165.95699474900593</c:v>
                </c:pt>
                <c:pt idx="1891">
                  <c:v>166.96773522155203</c:v>
                </c:pt>
                <c:pt idx="1892">
                  <c:v>164.23643782276702</c:v>
                </c:pt>
                <c:pt idx="1893">
                  <c:v>164.60890717751482</c:v>
                </c:pt>
                <c:pt idx="1894">
                  <c:v>166.63992750072629</c:v>
                </c:pt>
                <c:pt idx="1895">
                  <c:v>168.4988054096946</c:v>
                </c:pt>
                <c:pt idx="1896">
                  <c:v>169.25068184873146</c:v>
                </c:pt>
                <c:pt idx="1897">
                  <c:v>169.12883797366266</c:v>
                </c:pt>
                <c:pt idx="1898">
                  <c:v>170.48819935565837</c:v>
                </c:pt>
                <c:pt idx="1899">
                  <c:v>170.67768609375474</c:v>
                </c:pt>
                <c:pt idx="1900">
                  <c:v>170.81340542790616</c:v>
                </c:pt>
                <c:pt idx="1901">
                  <c:v>170.09144794751606</c:v>
                </c:pt>
                <c:pt idx="1902">
                  <c:v>169.70336870130038</c:v>
                </c:pt>
                <c:pt idx="1903">
                  <c:v>168.75116532175889</c:v>
                </c:pt>
                <c:pt idx="1904">
                  <c:v>166.94562120863921</c:v>
                </c:pt>
                <c:pt idx="1905">
                  <c:v>165.98214401859309</c:v>
                </c:pt>
                <c:pt idx="1906">
                  <c:v>168.0391808275844</c:v>
                </c:pt>
                <c:pt idx="1907">
                  <c:v>169.2897065774012</c:v>
                </c:pt>
                <c:pt idx="1908">
                  <c:v>169.30835172554342</c:v>
                </c:pt>
                <c:pt idx="1909">
                  <c:v>168.92504216838736</c:v>
                </c:pt>
                <c:pt idx="1910">
                  <c:v>168.45978068102488</c:v>
                </c:pt>
                <c:pt idx="1911">
                  <c:v>168.08557689389175</c:v>
                </c:pt>
                <c:pt idx="1912">
                  <c:v>168.67311586441943</c:v>
                </c:pt>
                <c:pt idx="1913">
                  <c:v>167.41261712838701</c:v>
                </c:pt>
                <c:pt idx="1914">
                  <c:v>166.93738265480894</c:v>
                </c:pt>
                <c:pt idx="1915">
                  <c:v>169.07940665068099</c:v>
                </c:pt>
                <c:pt idx="1916">
                  <c:v>167.49456905859347</c:v>
                </c:pt>
                <c:pt idx="1917">
                  <c:v>167.69229435052011</c:v>
                </c:pt>
                <c:pt idx="1918">
                  <c:v>167.50410843671273</c:v>
                </c:pt>
                <c:pt idx="1919">
                  <c:v>168.16015748646058</c:v>
                </c:pt>
                <c:pt idx="1920">
                  <c:v>169.06813284017639</c:v>
                </c:pt>
                <c:pt idx="1921">
                  <c:v>168.65620514866254</c:v>
                </c:pt>
                <c:pt idx="1922">
                  <c:v>167.27472975375395</c:v>
                </c:pt>
                <c:pt idx="1923">
                  <c:v>163.74602706581737</c:v>
                </c:pt>
                <c:pt idx="1924">
                  <c:v>158.55617176083911</c:v>
                </c:pt>
                <c:pt idx="1925">
                  <c:v>152.31134795748906</c:v>
                </c:pt>
                <c:pt idx="1926">
                  <c:v>150.25344393230512</c:v>
                </c:pt>
                <c:pt idx="1927">
                  <c:v>156.13056806996701</c:v>
                </c:pt>
                <c:pt idx="1928">
                  <c:v>159.94068241242201</c:v>
                </c:pt>
                <c:pt idx="1929">
                  <c:v>160.05775659843121</c:v>
                </c:pt>
                <c:pt idx="1930">
                  <c:v>158.73308386414192</c:v>
                </c:pt>
                <c:pt idx="1931">
                  <c:v>154.04578034281056</c:v>
                </c:pt>
                <c:pt idx="1932">
                  <c:v>156.89024945473781</c:v>
                </c:pt>
                <c:pt idx="1933">
                  <c:v>157.08147062521951</c:v>
                </c:pt>
                <c:pt idx="1934">
                  <c:v>154.68578589299418</c:v>
                </c:pt>
                <c:pt idx="1935">
                  <c:v>158.5843562871006</c:v>
                </c:pt>
                <c:pt idx="1936">
                  <c:v>156.39376818443955</c:v>
                </c:pt>
                <c:pt idx="1937">
                  <c:v>157.23236624274247</c:v>
                </c:pt>
                <c:pt idx="1938">
                  <c:v>157.98684433035731</c:v>
                </c:pt>
                <c:pt idx="1939">
                  <c:v>157.35074125304067</c:v>
                </c:pt>
                <c:pt idx="1940">
                  <c:v>159.37178859003654</c:v>
                </c:pt>
                <c:pt idx="1941">
                  <c:v>160.76540501164237</c:v>
                </c:pt>
                <c:pt idx="1942">
                  <c:v>160.380361022101</c:v>
                </c:pt>
                <c:pt idx="1943">
                  <c:v>157.789552646527</c:v>
                </c:pt>
                <c:pt idx="1944">
                  <c:v>158.51151012691707</c:v>
                </c:pt>
                <c:pt idx="1945">
                  <c:v>156.56287534200837</c:v>
                </c:pt>
                <c:pt idx="1946">
                  <c:v>156.25024390455417</c:v>
                </c:pt>
                <c:pt idx="1947">
                  <c:v>155.72471089180178</c:v>
                </c:pt>
                <c:pt idx="1948">
                  <c:v>155.65273194781093</c:v>
                </c:pt>
                <c:pt idx="1949">
                  <c:v>151.70256219024122</c:v>
                </c:pt>
                <c:pt idx="1950">
                  <c:v>151.89855304978255</c:v>
                </c:pt>
                <c:pt idx="1951">
                  <c:v>154.80546172758139</c:v>
                </c:pt>
                <c:pt idx="1952">
                  <c:v>155.12199563790256</c:v>
                </c:pt>
                <c:pt idx="1953">
                  <c:v>157.3581125906783</c:v>
                </c:pt>
                <c:pt idx="1954">
                  <c:v>160.24464168794961</c:v>
                </c:pt>
                <c:pt idx="1955">
                  <c:v>159.66881013602284</c:v>
                </c:pt>
                <c:pt idx="1956">
                  <c:v>161.01429605893603</c:v>
                </c:pt>
                <c:pt idx="1957">
                  <c:v>162.4347961825143</c:v>
                </c:pt>
                <c:pt idx="1958">
                  <c:v>162.55794088187216</c:v>
                </c:pt>
                <c:pt idx="1959">
                  <c:v>162.76477194382173</c:v>
                </c:pt>
                <c:pt idx="1960">
                  <c:v>161.66991150058755</c:v>
                </c:pt>
                <c:pt idx="1961">
                  <c:v>160.91673423726166</c:v>
                </c:pt>
                <c:pt idx="1962">
                  <c:v>163.31545422616131</c:v>
                </c:pt>
                <c:pt idx="1963">
                  <c:v>164.06169375994588</c:v>
                </c:pt>
                <c:pt idx="1964">
                  <c:v>164.10852343434956</c:v>
                </c:pt>
                <c:pt idx="1965">
                  <c:v>163.87957835948711</c:v>
                </c:pt>
                <c:pt idx="1966">
                  <c:v>162.94602012808784</c:v>
                </c:pt>
                <c:pt idx="1967">
                  <c:v>165.6595395949233</c:v>
                </c:pt>
                <c:pt idx="1968">
                  <c:v>167.48763132905219</c:v>
                </c:pt>
                <c:pt idx="1969">
                  <c:v>167.16849577015302</c:v>
                </c:pt>
                <c:pt idx="1970">
                  <c:v>166.74182540336392</c:v>
                </c:pt>
                <c:pt idx="1971">
                  <c:v>168.73165295742402</c:v>
                </c:pt>
                <c:pt idx="1972">
                  <c:v>168.67528390490108</c:v>
                </c:pt>
                <c:pt idx="1973">
                  <c:v>167.86400315666694</c:v>
                </c:pt>
                <c:pt idx="1974">
                  <c:v>169.85729957549768</c:v>
                </c:pt>
                <c:pt idx="1975">
                  <c:v>170.32342827905282</c:v>
                </c:pt>
                <c:pt idx="1976">
                  <c:v>169.78011733435085</c:v>
                </c:pt>
                <c:pt idx="1977">
                  <c:v>169.62271759538294</c:v>
                </c:pt>
                <c:pt idx="1978">
                  <c:v>169.58325925861689</c:v>
                </c:pt>
                <c:pt idx="1979">
                  <c:v>167.95245920831834</c:v>
                </c:pt>
                <c:pt idx="1980">
                  <c:v>168.24991436240097</c:v>
                </c:pt>
                <c:pt idx="1981">
                  <c:v>167.70703702579536</c:v>
                </c:pt>
                <c:pt idx="1982">
                  <c:v>165.39070257519847</c:v>
                </c:pt>
                <c:pt idx="1983">
                  <c:v>163.5391960038678</c:v>
                </c:pt>
                <c:pt idx="1984">
                  <c:v>166.00512524769863</c:v>
                </c:pt>
                <c:pt idx="1985">
                  <c:v>165.8178065500839</c:v>
                </c:pt>
                <c:pt idx="1986">
                  <c:v>168.51138004448819</c:v>
                </c:pt>
                <c:pt idx="1987">
                  <c:v>168.32926464402942</c:v>
                </c:pt>
                <c:pt idx="1988">
                  <c:v>168.99658750428188</c:v>
                </c:pt>
                <c:pt idx="1989">
                  <c:v>168.79495973948826</c:v>
                </c:pt>
                <c:pt idx="1990">
                  <c:v>169.00612688240116</c:v>
                </c:pt>
                <c:pt idx="1991">
                  <c:v>169.00179080143783</c:v>
                </c:pt>
                <c:pt idx="1992">
                  <c:v>169.13924456797454</c:v>
                </c:pt>
                <c:pt idx="1993">
                  <c:v>168.36308607554321</c:v>
                </c:pt>
                <c:pt idx="1994">
                  <c:v>170.17513431010784</c:v>
                </c:pt>
                <c:pt idx="1995">
                  <c:v>168.34314010311201</c:v>
                </c:pt>
                <c:pt idx="1996">
                  <c:v>165.93054465512981</c:v>
                </c:pt>
                <c:pt idx="1997">
                  <c:v>169.33740346799755</c:v>
                </c:pt>
                <c:pt idx="1998">
                  <c:v>168.16666160790555</c:v>
                </c:pt>
                <c:pt idx="1999">
                  <c:v>167.09001270471722</c:v>
                </c:pt>
                <c:pt idx="2000">
                  <c:v>165.80739995577198</c:v>
                </c:pt>
                <c:pt idx="2001">
                  <c:v>166.19894806675831</c:v>
                </c:pt>
                <c:pt idx="2002">
                  <c:v>162.99718588345482</c:v>
                </c:pt>
                <c:pt idx="2003">
                  <c:v>163.78331736210177</c:v>
                </c:pt>
                <c:pt idx="2004">
                  <c:v>165.52382026077191</c:v>
                </c:pt>
                <c:pt idx="2005">
                  <c:v>167.94161900591007</c:v>
                </c:pt>
                <c:pt idx="2006">
                  <c:v>165.44143472246913</c:v>
                </c:pt>
                <c:pt idx="2007">
                  <c:v>162.49723574838589</c:v>
                </c:pt>
                <c:pt idx="2008">
                  <c:v>163.78028210542749</c:v>
                </c:pt>
                <c:pt idx="2009">
                  <c:v>165.24154139006083</c:v>
                </c:pt>
                <c:pt idx="2010">
                  <c:v>167.30638314478608</c:v>
                </c:pt>
                <c:pt idx="2011">
                  <c:v>167.03928055744657</c:v>
                </c:pt>
                <c:pt idx="2012">
                  <c:v>166.67635058081805</c:v>
                </c:pt>
                <c:pt idx="2013">
                  <c:v>168.48059386964874</c:v>
                </c:pt>
                <c:pt idx="2014">
                  <c:v>167.28166748329525</c:v>
                </c:pt>
                <c:pt idx="2015">
                  <c:v>165.70767009361597</c:v>
                </c:pt>
                <c:pt idx="2016">
                  <c:v>163.20965385065668</c:v>
                </c:pt>
                <c:pt idx="2017">
                  <c:v>163.53832878767514</c:v>
                </c:pt>
                <c:pt idx="2018">
                  <c:v>161.45137302003704</c:v>
                </c:pt>
                <c:pt idx="2019">
                  <c:v>157.62911765088475</c:v>
                </c:pt>
                <c:pt idx="2020">
                  <c:v>155.92156896753576</c:v>
                </c:pt>
                <c:pt idx="2021">
                  <c:v>156.05425304501284</c:v>
                </c:pt>
                <c:pt idx="2022">
                  <c:v>157.27225818760488</c:v>
                </c:pt>
                <c:pt idx="2023">
                  <c:v>153.36371480728289</c:v>
                </c:pt>
                <c:pt idx="2024">
                  <c:v>155.92677226469175</c:v>
                </c:pt>
                <c:pt idx="2025">
                  <c:v>152.56544230193867</c:v>
                </c:pt>
                <c:pt idx="2026">
                  <c:v>152.6473942321451</c:v>
                </c:pt>
                <c:pt idx="2027">
                  <c:v>150.88477732056214</c:v>
                </c:pt>
                <c:pt idx="2028">
                  <c:v>151.67351044778707</c:v>
                </c:pt>
                <c:pt idx="2029">
                  <c:v>154.75039349934744</c:v>
                </c:pt>
                <c:pt idx="2030">
                  <c:v>152.33129392992026</c:v>
                </c:pt>
                <c:pt idx="2031">
                  <c:v>154.48632616868221</c:v>
                </c:pt>
                <c:pt idx="2032">
                  <c:v>152.81780221400294</c:v>
                </c:pt>
                <c:pt idx="2033">
                  <c:v>153.67634624473709</c:v>
                </c:pt>
                <c:pt idx="2034">
                  <c:v>157.48472615480676</c:v>
                </c:pt>
                <c:pt idx="2035">
                  <c:v>157.4196849403572</c:v>
                </c:pt>
                <c:pt idx="2036">
                  <c:v>154.47375153388865</c:v>
                </c:pt>
                <c:pt idx="2037">
                  <c:v>155.29804052501268</c:v>
                </c:pt>
                <c:pt idx="2038">
                  <c:v>155.56601032854485</c:v>
                </c:pt>
                <c:pt idx="2039">
                  <c:v>152.69942720370474</c:v>
                </c:pt>
                <c:pt idx="2040">
                  <c:v>150.55219991067673</c:v>
                </c:pt>
                <c:pt idx="2041">
                  <c:v>150.48368983145653</c:v>
                </c:pt>
                <c:pt idx="2042">
                  <c:v>150.50710466865837</c:v>
                </c:pt>
                <c:pt idx="2043">
                  <c:v>148.68378262358914</c:v>
                </c:pt>
                <c:pt idx="2044">
                  <c:v>151.60153150379625</c:v>
                </c:pt>
                <c:pt idx="2045">
                  <c:v>154.15635040737479</c:v>
                </c:pt>
                <c:pt idx="2046">
                  <c:v>156.71290374333867</c:v>
                </c:pt>
                <c:pt idx="2047">
                  <c:v>155.99007904675594</c:v>
                </c:pt>
                <c:pt idx="2048">
                  <c:v>156.00872419489818</c:v>
                </c:pt>
                <c:pt idx="2049">
                  <c:v>158.26348629581614</c:v>
                </c:pt>
                <c:pt idx="2050">
                  <c:v>156.30184326801748</c:v>
                </c:pt>
                <c:pt idx="2051">
                  <c:v>157.00385477597638</c:v>
                </c:pt>
                <c:pt idx="2052">
                  <c:v>158.82370795627497</c:v>
                </c:pt>
                <c:pt idx="2053">
                  <c:v>158.54533155843086</c:v>
                </c:pt>
                <c:pt idx="2054">
                  <c:v>157.27225818760488</c:v>
                </c:pt>
                <c:pt idx="2055">
                  <c:v>161.02903873421124</c:v>
                </c:pt>
                <c:pt idx="2056">
                  <c:v>161.71804199928022</c:v>
                </c:pt>
                <c:pt idx="2057">
                  <c:v>162.3003776726519</c:v>
                </c:pt>
                <c:pt idx="2058">
                  <c:v>162.84021975258321</c:v>
                </c:pt>
                <c:pt idx="2059">
                  <c:v>162.9954514510695</c:v>
                </c:pt>
                <c:pt idx="2060">
                  <c:v>161.19337620272046</c:v>
                </c:pt>
                <c:pt idx="2061">
                  <c:v>162.03587673389038</c:v>
                </c:pt>
                <c:pt idx="2062">
                  <c:v>162.07143259778945</c:v>
                </c:pt>
                <c:pt idx="2063">
                  <c:v>164.7741118622167</c:v>
                </c:pt>
                <c:pt idx="2064">
                  <c:v>164.57725378648271</c:v>
                </c:pt>
                <c:pt idx="2065">
                  <c:v>164.27763059191841</c:v>
                </c:pt>
                <c:pt idx="2066">
                  <c:v>165.20858717473973</c:v>
                </c:pt>
                <c:pt idx="2067">
                  <c:v>166.29997875320328</c:v>
                </c:pt>
                <c:pt idx="2068">
                  <c:v>167.0323428279053</c:v>
                </c:pt>
                <c:pt idx="2069">
                  <c:v>167.19798112070347</c:v>
                </c:pt>
                <c:pt idx="2070">
                  <c:v>167.0770044618273</c:v>
                </c:pt>
                <c:pt idx="2071">
                  <c:v>166.01032854485459</c:v>
                </c:pt>
                <c:pt idx="2072">
                  <c:v>165.947888978983</c:v>
                </c:pt>
                <c:pt idx="2073">
                  <c:v>166.03981389540505</c:v>
                </c:pt>
                <c:pt idx="2074">
                  <c:v>167.53749626013018</c:v>
                </c:pt>
                <c:pt idx="2075">
                  <c:v>168.28373579391476</c:v>
                </c:pt>
                <c:pt idx="2076">
                  <c:v>167.94118539781374</c:v>
                </c:pt>
                <c:pt idx="2077">
                  <c:v>169.0056932743048</c:v>
                </c:pt>
                <c:pt idx="2078">
                  <c:v>168.50010623398359</c:v>
                </c:pt>
                <c:pt idx="2079">
                  <c:v>166.79125672634561</c:v>
                </c:pt>
                <c:pt idx="2080">
                  <c:v>168.60460578519923</c:v>
                </c:pt>
                <c:pt idx="2081">
                  <c:v>166.59136339393729</c:v>
                </c:pt>
                <c:pt idx="2082">
                  <c:v>167.0570584893961</c:v>
                </c:pt>
                <c:pt idx="2083">
                  <c:v>166.59960194776758</c:v>
                </c:pt>
                <c:pt idx="2084">
                  <c:v>168.21479210659822</c:v>
                </c:pt>
                <c:pt idx="2085">
                  <c:v>169.92884491139216</c:v>
                </c:pt>
                <c:pt idx="2086">
                  <c:v>169.97567458579587</c:v>
                </c:pt>
                <c:pt idx="2087">
                  <c:v>169.80830186061235</c:v>
                </c:pt>
                <c:pt idx="2088">
                  <c:v>170.92224106008507</c:v>
                </c:pt>
                <c:pt idx="2089">
                  <c:v>171.44907489712648</c:v>
                </c:pt>
                <c:pt idx="2090">
                  <c:v>171.58956392033753</c:v>
                </c:pt>
                <c:pt idx="2091">
                  <c:v>170.70283536334193</c:v>
                </c:pt>
                <c:pt idx="2092">
                  <c:v>170.7115075252685</c:v>
                </c:pt>
                <c:pt idx="2093">
                  <c:v>170.4027785606813</c:v>
                </c:pt>
                <c:pt idx="2094">
                  <c:v>170.72148051148412</c:v>
                </c:pt>
                <c:pt idx="2095">
                  <c:v>171.01590040889243</c:v>
                </c:pt>
                <c:pt idx="2096">
                  <c:v>169.44884074875446</c:v>
                </c:pt>
                <c:pt idx="2097">
                  <c:v>168.59246475850199</c:v>
                </c:pt>
                <c:pt idx="2098">
                  <c:v>169.91063337134631</c:v>
                </c:pt>
                <c:pt idx="2099">
                  <c:v>168.44070192478634</c:v>
                </c:pt>
                <c:pt idx="2100">
                  <c:v>167.47679112664392</c:v>
                </c:pt>
                <c:pt idx="2101">
                  <c:v>167.47679112664392</c:v>
                </c:pt>
                <c:pt idx="2102">
                  <c:v>168.03094227375414</c:v>
                </c:pt>
                <c:pt idx="2103">
                  <c:v>168.15929027026792</c:v>
                </c:pt>
                <c:pt idx="2104">
                  <c:v>170.26185592937389</c:v>
                </c:pt>
                <c:pt idx="2105">
                  <c:v>168.72254718740109</c:v>
                </c:pt>
                <c:pt idx="2106">
                  <c:v>168.71040616070383</c:v>
                </c:pt>
                <c:pt idx="2107">
                  <c:v>167.29337490189619</c:v>
                </c:pt>
                <c:pt idx="2108">
                  <c:v>168.94932422178189</c:v>
                </c:pt>
                <c:pt idx="2109">
                  <c:v>167.41088269600169</c:v>
                </c:pt>
                <c:pt idx="2110">
                  <c:v>167.47028700519897</c:v>
                </c:pt>
                <c:pt idx="2111">
                  <c:v>166.85109464363919</c:v>
                </c:pt>
                <c:pt idx="2112">
                  <c:v>167.88221469671279</c:v>
                </c:pt>
                <c:pt idx="2113">
                  <c:v>167.53836347632281</c:v>
                </c:pt>
                <c:pt idx="2114">
                  <c:v>169.83431834639217</c:v>
                </c:pt>
                <c:pt idx="2115">
                  <c:v>171.02934225987866</c:v>
                </c:pt>
                <c:pt idx="2116">
                  <c:v>171.01720123318142</c:v>
                </c:pt>
                <c:pt idx="2117">
                  <c:v>171.78121869891555</c:v>
                </c:pt>
                <c:pt idx="2118">
                  <c:v>171.61991648708064</c:v>
                </c:pt>
                <c:pt idx="2119">
                  <c:v>171.84322465669078</c:v>
                </c:pt>
                <c:pt idx="2120">
                  <c:v>172.34881169701202</c:v>
                </c:pt>
                <c:pt idx="2121">
                  <c:v>171.84886156194307</c:v>
                </c:pt>
                <c:pt idx="2122">
                  <c:v>172.69483095788362</c:v>
                </c:pt>
                <c:pt idx="2123">
                  <c:v>172.9211743841681</c:v>
                </c:pt>
                <c:pt idx="2124">
                  <c:v>173.5290929352233</c:v>
                </c:pt>
                <c:pt idx="2125">
                  <c:v>173.23857551068193</c:v>
                </c:pt>
                <c:pt idx="2126">
                  <c:v>171.65156987811275</c:v>
                </c:pt>
                <c:pt idx="2127">
                  <c:v>170.30955281997024</c:v>
                </c:pt>
                <c:pt idx="2128">
                  <c:v>170.01469931446559</c:v>
                </c:pt>
                <c:pt idx="2129">
                  <c:v>169.71507611990131</c:v>
                </c:pt>
                <c:pt idx="2130">
                  <c:v>170.27486417226382</c:v>
                </c:pt>
                <c:pt idx="2131">
                  <c:v>169.7207130251536</c:v>
                </c:pt>
                <c:pt idx="2132">
                  <c:v>170.70760505240153</c:v>
                </c:pt>
                <c:pt idx="2133">
                  <c:v>171.18587478265394</c:v>
                </c:pt>
                <c:pt idx="2134">
                  <c:v>170.90446312813552</c:v>
                </c:pt>
                <c:pt idx="2135">
                  <c:v>173.19087862008558</c:v>
                </c:pt>
                <c:pt idx="2136">
                  <c:v>166.96946965393738</c:v>
                </c:pt>
                <c:pt idx="2137">
                  <c:v>163.94808843870732</c:v>
                </c:pt>
                <c:pt idx="2138">
                  <c:v>166.89792431804287</c:v>
                </c:pt>
                <c:pt idx="2139">
                  <c:v>169.76190579430499</c:v>
                </c:pt>
                <c:pt idx="2140">
                  <c:v>172.06479839391562</c:v>
                </c:pt>
                <c:pt idx="2141">
                  <c:v>172.43206445150742</c:v>
                </c:pt>
                <c:pt idx="2142">
                  <c:v>171.26305702380074</c:v>
                </c:pt>
                <c:pt idx="2143">
                  <c:v>172.24040967292942</c:v>
                </c:pt>
                <c:pt idx="2144">
                  <c:v>172.10729198735601</c:v>
                </c:pt>
                <c:pt idx="2145">
                  <c:v>174.73322261873275</c:v>
                </c:pt>
                <c:pt idx="2146">
                  <c:v>175.32900014309064</c:v>
                </c:pt>
                <c:pt idx="2147">
                  <c:v>176.55871270428361</c:v>
                </c:pt>
                <c:pt idx="2148">
                  <c:v>176.59860464914601</c:v>
                </c:pt>
                <c:pt idx="2149">
                  <c:v>177.53129566435265</c:v>
                </c:pt>
                <c:pt idx="2150">
                  <c:v>177.36695819584344</c:v>
                </c:pt>
                <c:pt idx="2151">
                  <c:v>177.79666381930681</c:v>
                </c:pt>
                <c:pt idx="2152">
                  <c:v>177.54560473153157</c:v>
                </c:pt>
                <c:pt idx="2153">
                  <c:v>178.3260993049262</c:v>
                </c:pt>
                <c:pt idx="2154">
                  <c:v>177.6847929304536</c:v>
                </c:pt>
                <c:pt idx="2155">
                  <c:v>178.49477285439875</c:v>
                </c:pt>
                <c:pt idx="2156">
                  <c:v>177.95839963923808</c:v>
                </c:pt>
                <c:pt idx="2157">
                  <c:v>178.02083920510964</c:v>
                </c:pt>
                <c:pt idx="2158">
                  <c:v>177.8144417512564</c:v>
                </c:pt>
                <c:pt idx="2159">
                  <c:v>178.11536577010966</c:v>
                </c:pt>
                <c:pt idx="2160">
                  <c:v>178.40848484322899</c:v>
                </c:pt>
                <c:pt idx="2161">
                  <c:v>178.18170780884819</c:v>
                </c:pt>
                <c:pt idx="2162">
                  <c:v>177.05302593410025</c:v>
                </c:pt>
                <c:pt idx="2163">
                  <c:v>177.66224530944444</c:v>
                </c:pt>
                <c:pt idx="2164">
                  <c:v>177.74506445584353</c:v>
                </c:pt>
                <c:pt idx="2165">
                  <c:v>179.27786907637139</c:v>
                </c:pt>
                <c:pt idx="2166">
                  <c:v>179.13174314790803</c:v>
                </c:pt>
                <c:pt idx="2167">
                  <c:v>179.20849178095852</c:v>
                </c:pt>
                <c:pt idx="2168">
                  <c:v>178.7614418336419</c:v>
                </c:pt>
                <c:pt idx="2169">
                  <c:v>179.63169328297698</c:v>
                </c:pt>
                <c:pt idx="2170">
                  <c:v>179.49770838121091</c:v>
                </c:pt>
                <c:pt idx="2171">
                  <c:v>180.02063974538532</c:v>
                </c:pt>
                <c:pt idx="2172">
                  <c:v>179.06626832536219</c:v>
                </c:pt>
                <c:pt idx="2173">
                  <c:v>179.44524180155491</c:v>
                </c:pt>
                <c:pt idx="2174">
                  <c:v>179.84502846637153</c:v>
                </c:pt>
                <c:pt idx="2175">
                  <c:v>179.61044648625676</c:v>
                </c:pt>
                <c:pt idx="2176">
                  <c:v>179.51245105648616</c:v>
                </c:pt>
                <c:pt idx="2177">
                  <c:v>179.86757608738068</c:v>
                </c:pt>
                <c:pt idx="2178">
                  <c:v>178.93488507217404</c:v>
                </c:pt>
                <c:pt idx="2179">
                  <c:v>178.69379897061438</c:v>
                </c:pt>
                <c:pt idx="2180">
                  <c:v>178.41585618086663</c:v>
                </c:pt>
                <c:pt idx="2181">
                  <c:v>179.37282924946774</c:v>
                </c:pt>
                <c:pt idx="2182">
                  <c:v>179.05152565008694</c:v>
                </c:pt>
                <c:pt idx="2183">
                  <c:v>178.65911032290796</c:v>
                </c:pt>
                <c:pt idx="2184">
                  <c:v>178.65390702575198</c:v>
                </c:pt>
                <c:pt idx="2185">
                  <c:v>179.41402201861911</c:v>
                </c:pt>
                <c:pt idx="2186">
                  <c:v>179.95212966616512</c:v>
                </c:pt>
                <c:pt idx="2187">
                  <c:v>179.96947399001834</c:v>
                </c:pt>
                <c:pt idx="2188">
                  <c:v>179.57705866283936</c:v>
                </c:pt>
                <c:pt idx="2189">
                  <c:v>175.1755028769897</c:v>
                </c:pt>
                <c:pt idx="2190">
                  <c:v>177.75633826634811</c:v>
                </c:pt>
                <c:pt idx="2191">
                  <c:v>175.17420205270074</c:v>
                </c:pt>
                <c:pt idx="2192">
                  <c:v>175.08357796056768</c:v>
                </c:pt>
                <c:pt idx="2193">
                  <c:v>176.88261795224241</c:v>
                </c:pt>
                <c:pt idx="2194">
                  <c:v>176.21702952437528</c:v>
                </c:pt>
                <c:pt idx="2195">
                  <c:v>176.21572870008629</c:v>
                </c:pt>
                <c:pt idx="2196">
                  <c:v>176.27036332022391</c:v>
                </c:pt>
                <c:pt idx="2197">
                  <c:v>178.19688409221976</c:v>
                </c:pt>
                <c:pt idx="2198">
                  <c:v>179.3580865741925</c:v>
                </c:pt>
                <c:pt idx="2199">
                  <c:v>178.32956816969684</c:v>
                </c:pt>
                <c:pt idx="2200">
                  <c:v>176.81280704873322</c:v>
                </c:pt>
                <c:pt idx="2201">
                  <c:v>177.96056767971973</c:v>
                </c:pt>
                <c:pt idx="2202">
                  <c:v>178.94269001790801</c:v>
                </c:pt>
                <c:pt idx="2203">
                  <c:v>177.27936936038469</c:v>
                </c:pt>
                <c:pt idx="2204">
                  <c:v>178.69249814632539</c:v>
                </c:pt>
                <c:pt idx="2205">
                  <c:v>178.13184287777023</c:v>
                </c:pt>
                <c:pt idx="2206">
                  <c:v>177.2663611174948</c:v>
                </c:pt>
                <c:pt idx="2207">
                  <c:v>178.10018948673806</c:v>
                </c:pt>
                <c:pt idx="2208">
                  <c:v>178.19081357887114</c:v>
                </c:pt>
                <c:pt idx="2209">
                  <c:v>177.61671645932972</c:v>
                </c:pt>
                <c:pt idx="2210">
                  <c:v>178.43493493710514</c:v>
                </c:pt>
                <c:pt idx="2211">
                  <c:v>176.21486148389363</c:v>
                </c:pt>
                <c:pt idx="2212">
                  <c:v>176.43166553205882</c:v>
                </c:pt>
                <c:pt idx="2213">
                  <c:v>175.89095623593482</c:v>
                </c:pt>
                <c:pt idx="2214">
                  <c:v>175.92694570793026</c:v>
                </c:pt>
                <c:pt idx="2215">
                  <c:v>175.39751022231087</c:v>
                </c:pt>
                <c:pt idx="2216">
                  <c:v>176.47806159836617</c:v>
                </c:pt>
                <c:pt idx="2217">
                  <c:v>176.89042289797635</c:v>
                </c:pt>
                <c:pt idx="2218">
                  <c:v>176.65974339072858</c:v>
                </c:pt>
                <c:pt idx="2219">
                  <c:v>176.64543432354969</c:v>
                </c:pt>
                <c:pt idx="2220">
                  <c:v>177.4853332061416</c:v>
                </c:pt>
                <c:pt idx="2221">
                  <c:v>176.81670952160019</c:v>
                </c:pt>
                <c:pt idx="2222">
                  <c:v>176.5114494217836</c:v>
                </c:pt>
                <c:pt idx="2223">
                  <c:v>175.99068609809083</c:v>
                </c:pt>
                <c:pt idx="2224">
                  <c:v>175.45344566673748</c:v>
                </c:pt>
                <c:pt idx="2225">
                  <c:v>175.43306608620998</c:v>
                </c:pt>
                <c:pt idx="2226">
                  <c:v>174.24411268607207</c:v>
                </c:pt>
                <c:pt idx="2227">
                  <c:v>173.12930627040669</c:v>
                </c:pt>
                <c:pt idx="2228">
                  <c:v>172.42686115435146</c:v>
                </c:pt>
                <c:pt idx="2229">
                  <c:v>172.14328145935141</c:v>
                </c:pt>
                <c:pt idx="2230">
                  <c:v>175.97117373375596</c:v>
                </c:pt>
                <c:pt idx="2231">
                  <c:v>176.72174934850383</c:v>
                </c:pt>
                <c:pt idx="2232">
                  <c:v>178.69119732203637</c:v>
                </c:pt>
                <c:pt idx="2233">
                  <c:v>179.0567289472429</c:v>
                </c:pt>
                <c:pt idx="2234">
                  <c:v>178.80653707566026</c:v>
                </c:pt>
                <c:pt idx="2235">
                  <c:v>178.81174037281627</c:v>
                </c:pt>
                <c:pt idx="2236">
                  <c:v>180.19104772724316</c:v>
                </c:pt>
                <c:pt idx="2237">
                  <c:v>179.95646574712842</c:v>
                </c:pt>
                <c:pt idx="2238">
                  <c:v>180.80893926451392</c:v>
                </c:pt>
                <c:pt idx="2239">
                  <c:v>180.40611734302303</c:v>
                </c:pt>
                <c:pt idx="2240">
                  <c:v>181.75463852261052</c:v>
                </c:pt>
                <c:pt idx="2241">
                  <c:v>182.15659322790873</c:v>
                </c:pt>
                <c:pt idx="2242">
                  <c:v>182.3100904940097</c:v>
                </c:pt>
                <c:pt idx="2243">
                  <c:v>183.02684467724384</c:v>
                </c:pt>
                <c:pt idx="2244">
                  <c:v>182.08895036488121</c:v>
                </c:pt>
                <c:pt idx="2245">
                  <c:v>182.37513170845924</c:v>
                </c:pt>
                <c:pt idx="2246">
                  <c:v>181.93024980162426</c:v>
                </c:pt>
                <c:pt idx="2247">
                  <c:v>181.29804919717458</c:v>
                </c:pt>
                <c:pt idx="2248">
                  <c:v>181.37002814116548</c:v>
                </c:pt>
                <c:pt idx="2249">
                  <c:v>182.44364178767944</c:v>
                </c:pt>
                <c:pt idx="2250">
                  <c:v>183.07107270306949</c:v>
                </c:pt>
                <c:pt idx="2251">
                  <c:v>185.51662236637281</c:v>
                </c:pt>
                <c:pt idx="2252">
                  <c:v>185.935487787428</c:v>
                </c:pt>
                <c:pt idx="2253">
                  <c:v>187.04162204116673</c:v>
                </c:pt>
                <c:pt idx="2254">
                  <c:v>186.83912706018043</c:v>
                </c:pt>
                <c:pt idx="2255">
                  <c:v>188.0931216747679</c:v>
                </c:pt>
                <c:pt idx="2256">
                  <c:v>186.57852859428593</c:v>
                </c:pt>
                <c:pt idx="2257">
                  <c:v>187.31175988518058</c:v>
                </c:pt>
                <c:pt idx="2258">
                  <c:v>186.98915546151076</c:v>
                </c:pt>
                <c:pt idx="2259">
                  <c:v>187.36292564054759</c:v>
                </c:pt>
                <c:pt idx="2260">
                  <c:v>188.07144126995138</c:v>
                </c:pt>
                <c:pt idx="2261">
                  <c:v>187.61571916070818</c:v>
                </c:pt>
                <c:pt idx="2262">
                  <c:v>187.28964587226773</c:v>
                </c:pt>
                <c:pt idx="2263">
                  <c:v>187.54287300052465</c:v>
                </c:pt>
                <c:pt idx="2264">
                  <c:v>187.96607450254314</c:v>
                </c:pt>
                <c:pt idx="2265">
                  <c:v>186.42763297676294</c:v>
                </c:pt>
                <c:pt idx="2266">
                  <c:v>186.38167051855194</c:v>
                </c:pt>
                <c:pt idx="2267">
                  <c:v>185.52616174449207</c:v>
                </c:pt>
                <c:pt idx="2268">
                  <c:v>187.10536243132731</c:v>
                </c:pt>
                <c:pt idx="2269">
                  <c:v>188.2184344146074</c:v>
                </c:pt>
                <c:pt idx="2270">
                  <c:v>188.07534374281835</c:v>
                </c:pt>
                <c:pt idx="2271">
                  <c:v>188.7951331827268</c:v>
                </c:pt>
                <c:pt idx="2272">
                  <c:v>188.126075890089</c:v>
                </c:pt>
                <c:pt idx="2273">
                  <c:v>188.12694310628169</c:v>
                </c:pt>
                <c:pt idx="2274">
                  <c:v>188.67675817242858</c:v>
                </c:pt>
                <c:pt idx="2275">
                  <c:v>188.27653789951566</c:v>
                </c:pt>
                <c:pt idx="2276">
                  <c:v>188.62429159277261</c:v>
                </c:pt>
                <c:pt idx="2277">
                  <c:v>188.0645035404101</c:v>
                </c:pt>
                <c:pt idx="2278">
                  <c:v>188.42743351703862</c:v>
                </c:pt>
                <c:pt idx="2279">
                  <c:v>187.75057127866691</c:v>
                </c:pt>
                <c:pt idx="2280">
                  <c:v>188.38840878836888</c:v>
                </c:pt>
                <c:pt idx="2281">
                  <c:v>187.88672422091466</c:v>
                </c:pt>
                <c:pt idx="2282">
                  <c:v>189.12077286307093</c:v>
                </c:pt>
                <c:pt idx="2283">
                  <c:v>190.63883480832354</c:v>
                </c:pt>
                <c:pt idx="2284">
                  <c:v>190.50268186607582</c:v>
                </c:pt>
                <c:pt idx="2285">
                  <c:v>190.34745016758953</c:v>
                </c:pt>
                <c:pt idx="2286">
                  <c:v>189.21226417139661</c:v>
                </c:pt>
                <c:pt idx="2287">
                  <c:v>189.04489144621311</c:v>
                </c:pt>
                <c:pt idx="2288">
                  <c:v>189.14418770027274</c:v>
                </c:pt>
                <c:pt idx="2289">
                  <c:v>189.26342992676362</c:v>
                </c:pt>
                <c:pt idx="2290">
                  <c:v>190.65531191598407</c:v>
                </c:pt>
                <c:pt idx="2291">
                  <c:v>190.25292360258953</c:v>
                </c:pt>
                <c:pt idx="2292">
                  <c:v>190.30495657414914</c:v>
                </c:pt>
                <c:pt idx="2293">
                  <c:v>190.49747856891986</c:v>
                </c:pt>
                <c:pt idx="2294">
                  <c:v>191.62876209224578</c:v>
                </c:pt>
                <c:pt idx="2295">
                  <c:v>192.32340226256704</c:v>
                </c:pt>
                <c:pt idx="2296">
                  <c:v>193.38183962570949</c:v>
                </c:pt>
                <c:pt idx="2297">
                  <c:v>194.21219913018211</c:v>
                </c:pt>
                <c:pt idx="2298">
                  <c:v>195.20993135983832</c:v>
                </c:pt>
                <c:pt idx="2299">
                  <c:v>195.06120378279707</c:v>
                </c:pt>
                <c:pt idx="2300">
                  <c:v>195.39248036839342</c:v>
                </c:pt>
                <c:pt idx="2301">
                  <c:v>196.57449603899005</c:v>
                </c:pt>
                <c:pt idx="2302">
                  <c:v>196.37980600373771</c:v>
                </c:pt>
                <c:pt idx="2303">
                  <c:v>196.48473916304968</c:v>
                </c:pt>
                <c:pt idx="2304">
                  <c:v>196.82555512676532</c:v>
                </c:pt>
                <c:pt idx="2305">
                  <c:v>197.05363298543512</c:v>
                </c:pt>
                <c:pt idx="2306">
                  <c:v>196.55151480988454</c:v>
                </c:pt>
                <c:pt idx="2307">
                  <c:v>199.27457365483926</c:v>
                </c:pt>
                <c:pt idx="2308">
                  <c:v>198.12291055098581</c:v>
                </c:pt>
                <c:pt idx="2309">
                  <c:v>198.22827731839411</c:v>
                </c:pt>
                <c:pt idx="2310">
                  <c:v>197.5830684710545</c:v>
                </c:pt>
                <c:pt idx="2311">
                  <c:v>197.02067877011399</c:v>
                </c:pt>
                <c:pt idx="2312">
                  <c:v>196.62739622674235</c:v>
                </c:pt>
                <c:pt idx="2313">
                  <c:v>196.78696400619191</c:v>
                </c:pt>
                <c:pt idx="2314">
                  <c:v>197.43390728591683</c:v>
                </c:pt>
                <c:pt idx="2315">
                  <c:v>197.57092744435724</c:v>
                </c:pt>
                <c:pt idx="2316">
                  <c:v>196.91271035412774</c:v>
                </c:pt>
                <c:pt idx="2317">
                  <c:v>198.56822606591709</c:v>
                </c:pt>
                <c:pt idx="2318">
                  <c:v>198.25255937178858</c:v>
                </c:pt>
                <c:pt idx="2319">
                  <c:v>197.99282812208671</c:v>
                </c:pt>
                <c:pt idx="2320">
                  <c:v>197.6004127949077</c:v>
                </c:pt>
                <c:pt idx="2321">
                  <c:v>195.16613694210895</c:v>
                </c:pt>
                <c:pt idx="2322">
                  <c:v>195.54207516162739</c:v>
                </c:pt>
                <c:pt idx="2323">
                  <c:v>195.33697853206314</c:v>
                </c:pt>
                <c:pt idx="2324">
                  <c:v>195.17177384736127</c:v>
                </c:pt>
                <c:pt idx="2325">
                  <c:v>194.97318133924196</c:v>
                </c:pt>
                <c:pt idx="2326">
                  <c:v>196.38847816566431</c:v>
                </c:pt>
                <c:pt idx="2327">
                  <c:v>196.64170529392126</c:v>
                </c:pt>
                <c:pt idx="2328">
                  <c:v>197.22490818348558</c:v>
                </c:pt>
                <c:pt idx="2329">
                  <c:v>196.78045988474696</c:v>
                </c:pt>
                <c:pt idx="2330">
                  <c:v>196.46696123110007</c:v>
                </c:pt>
                <c:pt idx="2331">
                  <c:v>196.60875107860014</c:v>
                </c:pt>
                <c:pt idx="2332">
                  <c:v>196.02814983761377</c:v>
                </c:pt>
                <c:pt idx="2333">
                  <c:v>196.46479319061848</c:v>
                </c:pt>
                <c:pt idx="2334">
                  <c:v>196.30305737068721</c:v>
                </c:pt>
                <c:pt idx="2335">
                  <c:v>196.44918329915055</c:v>
                </c:pt>
                <c:pt idx="2336">
                  <c:v>196.19508895470096</c:v>
                </c:pt>
                <c:pt idx="2337">
                  <c:v>195.46012323142099</c:v>
                </c:pt>
                <c:pt idx="2338">
                  <c:v>194.12937998378302</c:v>
                </c:pt>
                <c:pt idx="2339">
                  <c:v>195.80224001942562</c:v>
                </c:pt>
                <c:pt idx="2340">
                  <c:v>195.23898310229248</c:v>
                </c:pt>
                <c:pt idx="2341">
                  <c:v>194.93112135389794</c:v>
                </c:pt>
                <c:pt idx="2342">
                  <c:v>196.40929135428814</c:v>
                </c:pt>
                <c:pt idx="2343">
                  <c:v>195.81308022183387</c:v>
                </c:pt>
                <c:pt idx="2344">
                  <c:v>197.93906071814175</c:v>
                </c:pt>
                <c:pt idx="2345">
                  <c:v>199.14492483403649</c:v>
                </c:pt>
                <c:pt idx="2346">
                  <c:v>199.05039826903649</c:v>
                </c:pt>
                <c:pt idx="2347">
                  <c:v>199.18091430603192</c:v>
                </c:pt>
                <c:pt idx="2348">
                  <c:v>198.80150722174284</c:v>
                </c:pt>
                <c:pt idx="2349">
                  <c:v>199.14665926642181</c:v>
                </c:pt>
                <c:pt idx="2350">
                  <c:v>199.3834092870182</c:v>
                </c:pt>
                <c:pt idx="2351">
                  <c:v>199.17007410362365</c:v>
                </c:pt>
                <c:pt idx="2352">
                  <c:v>199.29668766775214</c:v>
                </c:pt>
                <c:pt idx="2353">
                  <c:v>200.1140389293349</c:v>
                </c:pt>
                <c:pt idx="2354">
                  <c:v>200.14178984750001</c:v>
                </c:pt>
                <c:pt idx="2355">
                  <c:v>199.94579898795871</c:v>
                </c:pt>
                <c:pt idx="2356">
                  <c:v>200.2484574391973</c:v>
                </c:pt>
                <c:pt idx="2357">
                  <c:v>199.87989055731649</c:v>
                </c:pt>
                <c:pt idx="2358">
                  <c:v>199.58807230848615</c:v>
                </c:pt>
                <c:pt idx="2359">
                  <c:v>200.56585856571115</c:v>
                </c:pt>
                <c:pt idx="2360">
                  <c:v>200.46829674403682</c:v>
                </c:pt>
                <c:pt idx="2361">
                  <c:v>196.88322500357728</c:v>
                </c:pt>
                <c:pt idx="2362">
                  <c:v>197.61298742970129</c:v>
                </c:pt>
                <c:pt idx="2363">
                  <c:v>198.95457087974748</c:v>
                </c:pt>
                <c:pt idx="2364">
                  <c:v>199.98525732472476</c:v>
                </c:pt>
                <c:pt idx="2365">
                  <c:v>200.3572930713762</c:v>
                </c:pt>
                <c:pt idx="2366">
                  <c:v>200.86331371979375</c:v>
                </c:pt>
                <c:pt idx="2367">
                  <c:v>201.78343010020683</c:v>
                </c:pt>
                <c:pt idx="2368">
                  <c:v>201.87275336805089</c:v>
                </c:pt>
                <c:pt idx="2369">
                  <c:v>201.66071900894536</c:v>
                </c:pt>
                <c:pt idx="2370">
                  <c:v>201.59914665926641</c:v>
                </c:pt>
                <c:pt idx="2371">
                  <c:v>203.15016281984018</c:v>
                </c:pt>
                <c:pt idx="2372">
                  <c:v>203.9068089479367</c:v>
                </c:pt>
                <c:pt idx="2373">
                  <c:v>203.66572284637701</c:v>
                </c:pt>
                <c:pt idx="2374">
                  <c:v>203.10029788876216</c:v>
                </c:pt>
                <c:pt idx="2375">
                  <c:v>203.46149343300536</c:v>
                </c:pt>
                <c:pt idx="2376">
                  <c:v>203.52133135029899</c:v>
                </c:pt>
                <c:pt idx="2377">
                  <c:v>203.35309140892278</c:v>
                </c:pt>
                <c:pt idx="2378">
                  <c:v>203.16880796798236</c:v>
                </c:pt>
                <c:pt idx="2379">
                  <c:v>204.13748845518444</c:v>
                </c:pt>
                <c:pt idx="2380">
                  <c:v>203.94886893328072</c:v>
                </c:pt>
                <c:pt idx="2381">
                  <c:v>203.52956990412926</c:v>
                </c:pt>
                <c:pt idx="2382">
                  <c:v>203.58897421332651</c:v>
                </c:pt>
                <c:pt idx="2383">
                  <c:v>205.29088599142321</c:v>
                </c:pt>
                <c:pt idx="2384">
                  <c:v>203.91808275844124</c:v>
                </c:pt>
                <c:pt idx="2385">
                  <c:v>203.81748568009263</c:v>
                </c:pt>
                <c:pt idx="2386">
                  <c:v>203.72642797986322</c:v>
                </c:pt>
                <c:pt idx="2387">
                  <c:v>204.0442627144734</c:v>
                </c:pt>
                <c:pt idx="2388">
                  <c:v>204.11103836130829</c:v>
                </c:pt>
                <c:pt idx="2389">
                  <c:v>202.46332759525291</c:v>
                </c:pt>
                <c:pt idx="2390">
                  <c:v>204.28708324841841</c:v>
                </c:pt>
                <c:pt idx="2391">
                  <c:v>202.53660736353268</c:v>
                </c:pt>
                <c:pt idx="2392">
                  <c:v>202.85747735481715</c:v>
                </c:pt>
                <c:pt idx="2393">
                  <c:v>203.34528646318884</c:v>
                </c:pt>
                <c:pt idx="2394">
                  <c:v>203.68046552165225</c:v>
                </c:pt>
                <c:pt idx="2395">
                  <c:v>201.84543605798208</c:v>
                </c:pt>
                <c:pt idx="2396">
                  <c:v>203.14018983362456</c:v>
                </c:pt>
                <c:pt idx="2397">
                  <c:v>203.32967657172097</c:v>
                </c:pt>
                <c:pt idx="2398">
                  <c:v>203.17314404894572</c:v>
                </c:pt>
                <c:pt idx="2399">
                  <c:v>204.67516249463409</c:v>
                </c:pt>
                <c:pt idx="2400">
                  <c:v>205.06410895704246</c:v>
                </c:pt>
                <c:pt idx="2401">
                  <c:v>206.02585171470324</c:v>
                </c:pt>
                <c:pt idx="2402">
                  <c:v>206.02151563373988</c:v>
                </c:pt>
                <c:pt idx="2403">
                  <c:v>206.14899641406109</c:v>
                </c:pt>
                <c:pt idx="2404">
                  <c:v>207.27551024832738</c:v>
                </c:pt>
                <c:pt idx="2405">
                  <c:v>207.25773231637783</c:v>
                </c:pt>
                <c:pt idx="2406">
                  <c:v>207.18098368332733</c:v>
                </c:pt>
                <c:pt idx="2407">
                  <c:v>206.96548045945113</c:v>
                </c:pt>
                <c:pt idx="2408">
                  <c:v>207.56993014573567</c:v>
                </c:pt>
                <c:pt idx="2409">
                  <c:v>207.62933445493292</c:v>
                </c:pt>
                <c:pt idx="2410">
                  <c:v>207.44938709495585</c:v>
                </c:pt>
                <c:pt idx="2411">
                  <c:v>207.17881564284571</c:v>
                </c:pt>
                <c:pt idx="2412">
                  <c:v>207.02878724151537</c:v>
                </c:pt>
                <c:pt idx="2413">
                  <c:v>207.53654232231824</c:v>
                </c:pt>
                <c:pt idx="2414">
                  <c:v>207.67833216981825</c:v>
                </c:pt>
                <c:pt idx="2415">
                  <c:v>207.26423643782277</c:v>
                </c:pt>
                <c:pt idx="2416">
                  <c:v>207.65968702167604</c:v>
                </c:pt>
                <c:pt idx="2417">
                  <c:v>208.00744071493304</c:v>
                </c:pt>
                <c:pt idx="2418">
                  <c:v>207.53003820087329</c:v>
                </c:pt>
                <c:pt idx="2419">
                  <c:v>207.47887244550628</c:v>
                </c:pt>
                <c:pt idx="2420">
                  <c:v>204.55028336289095</c:v>
                </c:pt>
                <c:pt idx="2421">
                  <c:v>204.82475728786804</c:v>
                </c:pt>
                <c:pt idx="2422">
                  <c:v>206.89306790736399</c:v>
                </c:pt>
                <c:pt idx="2423">
                  <c:v>206.83756607103368</c:v>
                </c:pt>
                <c:pt idx="2424">
                  <c:v>207.19008945335025</c:v>
                </c:pt>
                <c:pt idx="2425">
                  <c:v>204.00090190484033</c:v>
                </c:pt>
                <c:pt idx="2426">
                  <c:v>203.63190141486322</c:v>
                </c:pt>
                <c:pt idx="2427">
                  <c:v>203.87472194880823</c:v>
                </c:pt>
                <c:pt idx="2428">
                  <c:v>205.90877752869397</c:v>
                </c:pt>
                <c:pt idx="2429">
                  <c:v>205.21630539885442</c:v>
                </c:pt>
                <c:pt idx="2430">
                  <c:v>204.79440472112492</c:v>
                </c:pt>
                <c:pt idx="2431">
                  <c:v>205.15993634633145</c:v>
                </c:pt>
                <c:pt idx="2432">
                  <c:v>205.26877197851042</c:v>
                </c:pt>
                <c:pt idx="2433">
                  <c:v>205.470399743304</c:v>
                </c:pt>
                <c:pt idx="2434">
                  <c:v>206.47203444582721</c:v>
                </c:pt>
                <c:pt idx="2435">
                  <c:v>207.66272227835037</c:v>
                </c:pt>
                <c:pt idx="2436">
                  <c:v>208.08809182085048</c:v>
                </c:pt>
                <c:pt idx="2437">
                  <c:v>206.51669607974918</c:v>
                </c:pt>
                <c:pt idx="2438">
                  <c:v>207.16450657566673</c:v>
                </c:pt>
                <c:pt idx="2439">
                  <c:v>207.17491316997871</c:v>
                </c:pt>
                <c:pt idx="2440">
                  <c:v>206.87528997541443</c:v>
                </c:pt>
                <c:pt idx="2441">
                  <c:v>209.1205126982131</c:v>
                </c:pt>
                <c:pt idx="2442">
                  <c:v>209.83639966525459</c:v>
                </c:pt>
                <c:pt idx="2443">
                  <c:v>209.99813548518577</c:v>
                </c:pt>
                <c:pt idx="2444">
                  <c:v>209.8355324490619</c:v>
                </c:pt>
                <c:pt idx="2445">
                  <c:v>210.2496281810574</c:v>
                </c:pt>
                <c:pt idx="2446">
                  <c:v>210.56356044280056</c:v>
                </c:pt>
                <c:pt idx="2447">
                  <c:v>210.79944324720432</c:v>
                </c:pt>
                <c:pt idx="2448">
                  <c:v>210.93342814897039</c:v>
                </c:pt>
                <c:pt idx="2449">
                  <c:v>210.29775867975005</c:v>
                </c:pt>
                <c:pt idx="2450">
                  <c:v>210.43868131105742</c:v>
                </c:pt>
                <c:pt idx="2451">
                  <c:v>209.97081817511699</c:v>
                </c:pt>
                <c:pt idx="2452">
                  <c:v>210.0024715661491</c:v>
                </c:pt>
                <c:pt idx="2453">
                  <c:v>210.86058198878689</c:v>
                </c:pt>
                <c:pt idx="2454">
                  <c:v>211.15890435906221</c:v>
                </c:pt>
                <c:pt idx="2455">
                  <c:v>211.94633666199815</c:v>
                </c:pt>
                <c:pt idx="2456">
                  <c:v>212.7680240045442</c:v>
                </c:pt>
                <c:pt idx="2457">
                  <c:v>213.23675435667732</c:v>
                </c:pt>
                <c:pt idx="2458">
                  <c:v>213.51686518690673</c:v>
                </c:pt>
                <c:pt idx="2459">
                  <c:v>214.75958599098965</c:v>
                </c:pt>
                <c:pt idx="2460">
                  <c:v>214.59654934676942</c:v>
                </c:pt>
                <c:pt idx="2461">
                  <c:v>214.20933731674637</c:v>
                </c:pt>
                <c:pt idx="2462">
                  <c:v>214.71275631658594</c:v>
                </c:pt>
                <c:pt idx="2463">
                  <c:v>215.10387081947596</c:v>
                </c:pt>
                <c:pt idx="2464">
                  <c:v>214.75958599098965</c:v>
                </c:pt>
                <c:pt idx="2465">
                  <c:v>214.95124076956768</c:v>
                </c:pt>
                <c:pt idx="2466">
                  <c:v>215.33194867814572</c:v>
                </c:pt>
                <c:pt idx="2467">
                  <c:v>215.47634017422374</c:v>
                </c:pt>
                <c:pt idx="2468">
                  <c:v>215.64544733179258</c:v>
                </c:pt>
                <c:pt idx="2469">
                  <c:v>215.73390338344396</c:v>
                </c:pt>
                <c:pt idx="2470">
                  <c:v>216.85217866388001</c:v>
                </c:pt>
                <c:pt idx="2471">
                  <c:v>215.99623628172387</c:v>
                </c:pt>
                <c:pt idx="2472">
                  <c:v>216.35136131261845</c:v>
                </c:pt>
                <c:pt idx="2473">
                  <c:v>215.34235527245764</c:v>
                </c:pt>
                <c:pt idx="2474">
                  <c:v>215.61596198124212</c:v>
                </c:pt>
                <c:pt idx="2475">
                  <c:v>217.3568984880086</c:v>
                </c:pt>
                <c:pt idx="2476">
                  <c:v>216.68046985773316</c:v>
                </c:pt>
                <c:pt idx="2477">
                  <c:v>216.89207060874242</c:v>
                </c:pt>
                <c:pt idx="2478">
                  <c:v>217.23722265342138</c:v>
                </c:pt>
                <c:pt idx="2479">
                  <c:v>217.30183025977459</c:v>
                </c:pt>
                <c:pt idx="2480">
                  <c:v>217.99603682199952</c:v>
                </c:pt>
                <c:pt idx="2481">
                  <c:v>218.29132393560053</c:v>
                </c:pt>
                <c:pt idx="2482">
                  <c:v>218.25143199073813</c:v>
                </c:pt>
                <c:pt idx="2483">
                  <c:v>218.57056754963727</c:v>
                </c:pt>
                <c:pt idx="2484">
                  <c:v>217.80178039484355</c:v>
                </c:pt>
                <c:pt idx="2485">
                  <c:v>217.68470620883434</c:v>
                </c:pt>
                <c:pt idx="2486">
                  <c:v>217.90367829748115</c:v>
                </c:pt>
                <c:pt idx="2487">
                  <c:v>217.43408072915537</c:v>
                </c:pt>
                <c:pt idx="2488">
                  <c:v>216.28198401720559</c:v>
                </c:pt>
                <c:pt idx="2489">
                  <c:v>218.1256856428023</c:v>
                </c:pt>
                <c:pt idx="2490">
                  <c:v>217.56069429328383</c:v>
                </c:pt>
                <c:pt idx="2491">
                  <c:v>217.84514120447659</c:v>
                </c:pt>
                <c:pt idx="2492">
                  <c:v>219.27344627378881</c:v>
                </c:pt>
                <c:pt idx="2493">
                  <c:v>219.12818756151816</c:v>
                </c:pt>
                <c:pt idx="2494">
                  <c:v>219.58911296791732</c:v>
                </c:pt>
                <c:pt idx="2495">
                  <c:v>219.52927505062374</c:v>
                </c:pt>
                <c:pt idx="2496">
                  <c:v>221.69991718085359</c:v>
                </c:pt>
                <c:pt idx="2497">
                  <c:v>221.64658338500499</c:v>
                </c:pt>
                <c:pt idx="2498">
                  <c:v>223.54405241454666</c:v>
                </c:pt>
                <c:pt idx="2499">
                  <c:v>223.10047133200069</c:v>
                </c:pt>
                <c:pt idx="2500">
                  <c:v>222.87065904094558</c:v>
                </c:pt>
                <c:pt idx="2501">
                  <c:v>222.04723726601424</c:v>
                </c:pt>
                <c:pt idx="2502">
                  <c:v>222.02729129358306</c:v>
                </c:pt>
                <c:pt idx="2503">
                  <c:v>222.71716177484464</c:v>
                </c:pt>
                <c:pt idx="2504">
                  <c:v>223.96682030846878</c:v>
                </c:pt>
                <c:pt idx="2505">
                  <c:v>224.68487531599189</c:v>
                </c:pt>
                <c:pt idx="2506">
                  <c:v>225.04086756307916</c:v>
                </c:pt>
                <c:pt idx="2507">
                  <c:v>224.94200491711584</c:v>
                </c:pt>
                <c:pt idx="2508">
                  <c:v>224.06481573823945</c:v>
                </c:pt>
                <c:pt idx="2509">
                  <c:v>226.08759750762067</c:v>
                </c:pt>
                <c:pt idx="2510">
                  <c:v>227.30950512307965</c:v>
                </c:pt>
                <c:pt idx="2511">
                  <c:v>226.57887548076297</c:v>
                </c:pt>
                <c:pt idx="2512">
                  <c:v>226.42104213369873</c:v>
                </c:pt>
                <c:pt idx="2513">
                  <c:v>226.87069372959331</c:v>
                </c:pt>
                <c:pt idx="2514">
                  <c:v>226.76792861076302</c:v>
                </c:pt>
                <c:pt idx="2515">
                  <c:v>226.53898353590057</c:v>
                </c:pt>
                <c:pt idx="2516">
                  <c:v>226.73410717924924</c:v>
                </c:pt>
                <c:pt idx="2517">
                  <c:v>227.1928645451668</c:v>
                </c:pt>
                <c:pt idx="2518">
                  <c:v>226.02949402271241</c:v>
                </c:pt>
                <c:pt idx="2519">
                  <c:v>227.91655645794216</c:v>
                </c:pt>
                <c:pt idx="2520">
                  <c:v>229.37521409399756</c:v>
                </c:pt>
                <c:pt idx="2521">
                  <c:v>230.34692983787392</c:v>
                </c:pt>
                <c:pt idx="2522">
                  <c:v>231.96688968576419</c:v>
                </c:pt>
                <c:pt idx="2523">
                  <c:v>232.35670336436525</c:v>
                </c:pt>
                <c:pt idx="2524">
                  <c:v>232.72873911101669</c:v>
                </c:pt>
                <c:pt idx="2525">
                  <c:v>232.47160950989277</c:v>
                </c:pt>
                <c:pt idx="2526">
                  <c:v>234.12495718120047</c:v>
                </c:pt>
                <c:pt idx="2527">
                  <c:v>235.70589230042103</c:v>
                </c:pt>
                <c:pt idx="2528">
                  <c:v>234.87943526881531</c:v>
                </c:pt>
                <c:pt idx="2529">
                  <c:v>237.09040295200393</c:v>
                </c:pt>
                <c:pt idx="2530">
                  <c:v>236.72834019156807</c:v>
                </c:pt>
                <c:pt idx="2531">
                  <c:v>237.77203487943527</c:v>
                </c:pt>
                <c:pt idx="2532">
                  <c:v>239.69378596237152</c:v>
                </c:pt>
                <c:pt idx="2533">
                  <c:v>240.22452227227987</c:v>
                </c:pt>
                <c:pt idx="2534">
                  <c:v>240.09010376241741</c:v>
                </c:pt>
                <c:pt idx="2535">
                  <c:v>240.23536247468815</c:v>
                </c:pt>
                <c:pt idx="2536">
                  <c:v>243.0841676675787</c:v>
                </c:pt>
                <c:pt idx="2537">
                  <c:v>241.46203977920675</c:v>
                </c:pt>
                <c:pt idx="2538">
                  <c:v>238.84694935023828</c:v>
                </c:pt>
                <c:pt idx="2539">
                  <c:v>238.97052765769243</c:v>
                </c:pt>
                <c:pt idx="2540">
                  <c:v>238.86169202551349</c:v>
                </c:pt>
                <c:pt idx="2541">
                  <c:v>233.81059131136098</c:v>
                </c:pt>
                <c:pt idx="2542">
                  <c:v>224.23002042294135</c:v>
                </c:pt>
                <c:pt idx="2543">
                  <c:v>228.16544750523585</c:v>
                </c:pt>
                <c:pt idx="2544">
                  <c:v>227.03026150904287</c:v>
                </c:pt>
                <c:pt idx="2545">
                  <c:v>218.54108219908684</c:v>
                </c:pt>
                <c:pt idx="2546">
                  <c:v>221.87682928415637</c:v>
                </c:pt>
                <c:pt idx="2547">
                  <c:v>224.9719238757626</c:v>
                </c:pt>
                <c:pt idx="2548">
                  <c:v>225.57247108918017</c:v>
                </c:pt>
                <c:pt idx="2549">
                  <c:v>228.66019434314876</c:v>
                </c:pt>
                <c:pt idx="2550">
                  <c:v>231.47517810452558</c:v>
                </c:pt>
                <c:pt idx="2551">
                  <c:v>231.58227930431914</c:v>
                </c:pt>
                <c:pt idx="2552">
                  <c:v>230.24546554333261</c:v>
                </c:pt>
                <c:pt idx="2553">
                  <c:v>228.9845331992039</c:v>
                </c:pt>
                <c:pt idx="2554">
                  <c:v>229.22692012505257</c:v>
                </c:pt>
                <c:pt idx="2555">
                  <c:v>232.91519059243876</c:v>
                </c:pt>
                <c:pt idx="2556">
                  <c:v>235.68247746321919</c:v>
                </c:pt>
                <c:pt idx="2557">
                  <c:v>232.72136777337909</c:v>
                </c:pt>
                <c:pt idx="2558">
                  <c:v>230.16308000502988</c:v>
                </c:pt>
                <c:pt idx="2559">
                  <c:v>227.13172580358423</c:v>
                </c:pt>
                <c:pt idx="2560">
                  <c:v>228.30506931225418</c:v>
                </c:pt>
                <c:pt idx="2561">
                  <c:v>230.82519956812629</c:v>
                </c:pt>
                <c:pt idx="2562">
                  <c:v>231.44655997016775</c:v>
                </c:pt>
                <c:pt idx="2563">
                  <c:v>231.35029897278244</c:v>
                </c:pt>
                <c:pt idx="2564">
                  <c:v>232.44559302411295</c:v>
                </c:pt>
                <c:pt idx="2565">
                  <c:v>236.49115656287535</c:v>
                </c:pt>
                <c:pt idx="2566">
                  <c:v>236.19066615211838</c:v>
                </c:pt>
                <c:pt idx="2567">
                  <c:v>234.70122234122357</c:v>
                </c:pt>
                <c:pt idx="2568">
                  <c:v>233.42294567324166</c:v>
                </c:pt>
                <c:pt idx="2569">
                  <c:v>233.25470573186541</c:v>
                </c:pt>
                <c:pt idx="2570">
                  <c:v>233.66012930193429</c:v>
                </c:pt>
                <c:pt idx="2571">
                  <c:v>230.34259375691062</c:v>
                </c:pt>
                <c:pt idx="2572">
                  <c:v>230.68817940968592</c:v>
                </c:pt>
                <c:pt idx="2573">
                  <c:v>230.28752552867667</c:v>
                </c:pt>
                <c:pt idx="2574">
                  <c:v>224.50145909124416</c:v>
                </c:pt>
                <c:pt idx="2575">
                  <c:v>219.79724485415591</c:v>
                </c:pt>
                <c:pt idx="2576">
                  <c:v>225.76629390823985</c:v>
                </c:pt>
                <c:pt idx="2577">
                  <c:v>221.86642268984446</c:v>
                </c:pt>
                <c:pt idx="2578">
                  <c:v>221.25676970640393</c:v>
                </c:pt>
                <c:pt idx="2579">
                  <c:v>224.31370678553307</c:v>
                </c:pt>
                <c:pt idx="2580">
                  <c:v>219.30553327291724</c:v>
                </c:pt>
                <c:pt idx="2581">
                  <c:v>222.08105869752802</c:v>
                </c:pt>
                <c:pt idx="2582">
                  <c:v>224.66579655975337</c:v>
                </c:pt>
                <c:pt idx="2583">
                  <c:v>226.24022755752895</c:v>
                </c:pt>
                <c:pt idx="2584">
                  <c:v>221.28538784076176</c:v>
                </c:pt>
                <c:pt idx="2585">
                  <c:v>222.08973085945459</c:v>
                </c:pt>
                <c:pt idx="2586">
                  <c:v>225.81138915025818</c:v>
                </c:pt>
                <c:pt idx="2587">
                  <c:v>224.5738716433313</c:v>
                </c:pt>
                <c:pt idx="2588">
                  <c:v>226.45399634901983</c:v>
                </c:pt>
                <c:pt idx="2589">
                  <c:v>225.80445142071693</c:v>
                </c:pt>
                <c:pt idx="2590">
                  <c:v>227.64164892486872</c:v>
                </c:pt>
                <c:pt idx="2591">
                  <c:v>230.06811983193347</c:v>
                </c:pt>
                <c:pt idx="2592">
                  <c:v>230.2597746105115</c:v>
                </c:pt>
                <c:pt idx="2593">
                  <c:v>228.96979052392865</c:v>
                </c:pt>
                <c:pt idx="2594">
                  <c:v>227.02635903617593</c:v>
                </c:pt>
                <c:pt idx="2595">
                  <c:v>227.0389336709695</c:v>
                </c:pt>
                <c:pt idx="2596">
                  <c:v>224.00627864523486</c:v>
                </c:pt>
                <c:pt idx="2597">
                  <c:v>224.41777272865241</c:v>
                </c:pt>
                <c:pt idx="2598">
                  <c:v>226.76012366502906</c:v>
                </c:pt>
                <c:pt idx="2599">
                  <c:v>227.02549181998327</c:v>
                </c:pt>
                <c:pt idx="2600">
                  <c:v>225.17441885674887</c:v>
                </c:pt>
                <c:pt idx="2601">
                  <c:v>225.74981680057934</c:v>
                </c:pt>
                <c:pt idx="2602">
                  <c:v>224.1229192231477</c:v>
                </c:pt>
                <c:pt idx="2603">
                  <c:v>223.64204784431735</c:v>
                </c:pt>
                <c:pt idx="2604">
                  <c:v>226.5476556978272</c:v>
                </c:pt>
                <c:pt idx="2605">
                  <c:v>227.33508800076314</c:v>
                </c:pt>
                <c:pt idx="2606">
                  <c:v>227.27698451585488</c:v>
                </c:pt>
                <c:pt idx="2607">
                  <c:v>229.50442930670397</c:v>
                </c:pt>
                <c:pt idx="2608">
                  <c:v>231.70715843606229</c:v>
                </c:pt>
                <c:pt idx="2609">
                  <c:v>232.1836937339294</c:v>
                </c:pt>
                <c:pt idx="2610">
                  <c:v>232.3991969578056</c:v>
                </c:pt>
                <c:pt idx="2611">
                  <c:v>230.81956266287401</c:v>
                </c:pt>
                <c:pt idx="2612">
                  <c:v>231.82119736539718</c:v>
                </c:pt>
                <c:pt idx="2613">
                  <c:v>231.68938050411279</c:v>
                </c:pt>
                <c:pt idx="2614">
                  <c:v>231.09837266881445</c:v>
                </c:pt>
                <c:pt idx="2615">
                  <c:v>232.81242547360841</c:v>
                </c:pt>
                <c:pt idx="2616">
                  <c:v>232.0865655203514</c:v>
                </c:pt>
                <c:pt idx="2617">
                  <c:v>232.84711412131486</c:v>
                </c:pt>
                <c:pt idx="2618">
                  <c:v>232.38445428253036</c:v>
                </c:pt>
                <c:pt idx="2619">
                  <c:v>231.86369095883759</c:v>
                </c:pt>
                <c:pt idx="2620">
                  <c:v>229.19223147734616</c:v>
                </c:pt>
                <c:pt idx="2621">
                  <c:v>232.14336818097067</c:v>
                </c:pt>
                <c:pt idx="2622">
                  <c:v>230.59712170945659</c:v>
                </c:pt>
                <c:pt idx="2623">
                  <c:v>233.12028722200301</c:v>
                </c:pt>
                <c:pt idx="2624">
                  <c:v>234.17005242321886</c:v>
                </c:pt>
                <c:pt idx="2625">
                  <c:v>234.34869895890697</c:v>
                </c:pt>
                <c:pt idx="2626">
                  <c:v>236.3636757825542</c:v>
                </c:pt>
                <c:pt idx="2627">
                  <c:v>236.23749582652209</c:v>
                </c:pt>
                <c:pt idx="2628">
                  <c:v>236.98503618459563</c:v>
                </c:pt>
                <c:pt idx="2629">
                  <c:v>237.23956413714154</c:v>
                </c:pt>
                <c:pt idx="2630">
                  <c:v>237.66363285535266</c:v>
                </c:pt>
                <c:pt idx="2631">
                  <c:v>236.71576555677447</c:v>
                </c:pt>
                <c:pt idx="2632">
                  <c:v>237.37311543081131</c:v>
                </c:pt>
                <c:pt idx="2633">
                  <c:v>237.15631138264612</c:v>
                </c:pt>
                <c:pt idx="2634">
                  <c:v>236.65592763948089</c:v>
                </c:pt>
                <c:pt idx="2635">
                  <c:v>235.71499807044395</c:v>
                </c:pt>
                <c:pt idx="2636">
                  <c:v>236.11825360003124</c:v>
                </c:pt>
                <c:pt idx="2637">
                  <c:v>234.64268524821895</c:v>
                </c:pt>
                <c:pt idx="2638">
                  <c:v>235.08626633076494</c:v>
                </c:pt>
                <c:pt idx="2639">
                  <c:v>231.86022209406693</c:v>
                </c:pt>
                <c:pt idx="2640">
                  <c:v>232.37101243154413</c:v>
                </c:pt>
                <c:pt idx="2641">
                  <c:v>230.37121189126844</c:v>
                </c:pt>
                <c:pt idx="2642">
                  <c:v>231.82596705445681</c:v>
                </c:pt>
                <c:pt idx="2643">
                  <c:v>232.01632100874585</c:v>
                </c:pt>
                <c:pt idx="2644">
                  <c:v>232.73871209723228</c:v>
                </c:pt>
                <c:pt idx="2645">
                  <c:v>231.5870489933788</c:v>
                </c:pt>
                <c:pt idx="2646">
                  <c:v>233.64018332950312</c:v>
                </c:pt>
                <c:pt idx="2647">
                  <c:v>235.63824943739345</c:v>
                </c:pt>
                <c:pt idx="2648">
                  <c:v>237.78591033851785</c:v>
                </c:pt>
                <c:pt idx="2649">
                  <c:v>238.61670345108683</c:v>
                </c:pt>
                <c:pt idx="2650">
                  <c:v>236.92389744301306</c:v>
                </c:pt>
                <c:pt idx="2651">
                  <c:v>239.02039258877039</c:v>
                </c:pt>
                <c:pt idx="2652">
                  <c:v>239.27925662227966</c:v>
                </c:pt>
                <c:pt idx="2653">
                  <c:v>239.04467464216492</c:v>
                </c:pt>
                <c:pt idx="2654">
                  <c:v>239.99817884599543</c:v>
                </c:pt>
                <c:pt idx="2655">
                  <c:v>240.51634052111018</c:v>
                </c:pt>
                <c:pt idx="2656">
                  <c:v>239.59058723544487</c:v>
                </c:pt>
                <c:pt idx="2657">
                  <c:v>239.37334957918335</c:v>
                </c:pt>
                <c:pt idx="2658">
                  <c:v>239.81389540505501</c:v>
                </c:pt>
                <c:pt idx="2659">
                  <c:v>240.97206263035343</c:v>
                </c:pt>
                <c:pt idx="2660">
                  <c:v>243.16698681397776</c:v>
                </c:pt>
                <c:pt idx="2661">
                  <c:v>242.42985305021617</c:v>
                </c:pt>
                <c:pt idx="2662">
                  <c:v>240.83937855287635</c:v>
                </c:pt>
                <c:pt idx="2663">
                  <c:v>239.4735130494357</c:v>
                </c:pt>
                <c:pt idx="2664">
                  <c:v>240.65075903097264</c:v>
                </c:pt>
                <c:pt idx="2665">
                  <c:v>240.40056715938996</c:v>
                </c:pt>
                <c:pt idx="2666">
                  <c:v>241.6099001400554</c:v>
                </c:pt>
                <c:pt idx="2667">
                  <c:v>242.76459850058322</c:v>
                </c:pt>
                <c:pt idx="2668">
                  <c:v>243.64655736851918</c:v>
                </c:pt>
                <c:pt idx="2669">
                  <c:v>244.33729506597345</c:v>
                </c:pt>
                <c:pt idx="2670">
                  <c:v>244.28049240535418</c:v>
                </c:pt>
                <c:pt idx="2671">
                  <c:v>243.99127580510185</c:v>
                </c:pt>
                <c:pt idx="2672">
                  <c:v>242.32882236377117</c:v>
                </c:pt>
                <c:pt idx="2673">
                  <c:v>241.36187630895441</c:v>
                </c:pt>
                <c:pt idx="2674">
                  <c:v>242.92503349622544</c:v>
                </c:pt>
                <c:pt idx="2675">
                  <c:v>241.12295824787645</c:v>
                </c:pt>
                <c:pt idx="2676">
                  <c:v>243.10498085620256</c:v>
                </c:pt>
                <c:pt idx="2677">
                  <c:v>243.93317232019353</c:v>
                </c:pt>
                <c:pt idx="2678">
                  <c:v>244.53458674980379</c:v>
                </c:pt>
                <c:pt idx="2679">
                  <c:v>245.04884595205164</c:v>
                </c:pt>
                <c:pt idx="2680">
                  <c:v>244.95865546801491</c:v>
                </c:pt>
                <c:pt idx="2681">
                  <c:v>244.55930241129465</c:v>
                </c:pt>
                <c:pt idx="2682">
                  <c:v>246.07779796464357</c:v>
                </c:pt>
                <c:pt idx="2683">
                  <c:v>247.9934785342312</c:v>
                </c:pt>
                <c:pt idx="2684">
                  <c:v>248.06242222154773</c:v>
                </c:pt>
                <c:pt idx="2685">
                  <c:v>249.49809862849759</c:v>
                </c:pt>
                <c:pt idx="2686">
                  <c:v>248.43359075200649</c:v>
                </c:pt>
                <c:pt idx="2687">
                  <c:v>248.49212784501114</c:v>
                </c:pt>
                <c:pt idx="2688">
                  <c:v>248.10448220689176</c:v>
                </c:pt>
                <c:pt idx="2689">
                  <c:v>247.41070925276313</c:v>
                </c:pt>
                <c:pt idx="2690">
                  <c:v>246.57991614019417</c:v>
                </c:pt>
                <c:pt idx="2691">
                  <c:v>246.05438312744178</c:v>
                </c:pt>
                <c:pt idx="2692">
                  <c:v>246.52094543909325</c:v>
                </c:pt>
                <c:pt idx="2693">
                  <c:v>247.45970696764849</c:v>
                </c:pt>
                <c:pt idx="2694">
                  <c:v>247.55033105978151</c:v>
                </c:pt>
                <c:pt idx="2695">
                  <c:v>248.92356790085987</c:v>
                </c:pt>
                <c:pt idx="2696">
                  <c:v>249.02936827636441</c:v>
                </c:pt>
                <c:pt idx="2697">
                  <c:v>247.64615844907055</c:v>
                </c:pt>
                <c:pt idx="2698">
                  <c:v>248.98557385863512</c:v>
                </c:pt>
                <c:pt idx="2699">
                  <c:v>249.29820529608929</c:v>
                </c:pt>
                <c:pt idx="2700">
                  <c:v>251.26375079675486</c:v>
                </c:pt>
                <c:pt idx="2701">
                  <c:v>251.17702917748881</c:v>
                </c:pt>
                <c:pt idx="2702">
                  <c:v>250.29420309336015</c:v>
                </c:pt>
                <c:pt idx="2703">
                  <c:v>249.98590773686925</c:v>
                </c:pt>
                <c:pt idx="2704">
                  <c:v>249.16291957003423</c:v>
                </c:pt>
                <c:pt idx="2705">
                  <c:v>249.8978852933142</c:v>
                </c:pt>
                <c:pt idx="2706">
                  <c:v>249.90655745524083</c:v>
                </c:pt>
                <c:pt idx="2707">
                  <c:v>250.81843528182358</c:v>
                </c:pt>
                <c:pt idx="2708">
                  <c:v>250.72824479778686</c:v>
                </c:pt>
                <c:pt idx="2709">
                  <c:v>250.9064577253786</c:v>
                </c:pt>
                <c:pt idx="2710">
                  <c:v>248.9153293470296</c:v>
                </c:pt>
                <c:pt idx="2711">
                  <c:v>247.54252611404758</c:v>
                </c:pt>
                <c:pt idx="2712">
                  <c:v>247.4453979004696</c:v>
                </c:pt>
                <c:pt idx="2713">
                  <c:v>247.16658789452913</c:v>
                </c:pt>
                <c:pt idx="2714">
                  <c:v>239.04554185835755</c:v>
                </c:pt>
                <c:pt idx="2715">
                  <c:v>234.12842604597111</c:v>
                </c:pt>
                <c:pt idx="2716">
                  <c:v>237.4797830225086</c:v>
                </c:pt>
                <c:pt idx="2717">
                  <c:v>236.0826977361321</c:v>
                </c:pt>
                <c:pt idx="2718">
                  <c:v>241.16415101702779</c:v>
                </c:pt>
                <c:pt idx="2719">
                  <c:v>241.11298526166078</c:v>
                </c:pt>
                <c:pt idx="2720">
                  <c:v>237.66623450393064</c:v>
                </c:pt>
                <c:pt idx="2721">
                  <c:v>237.58688422230222</c:v>
                </c:pt>
                <c:pt idx="2722">
                  <c:v>236.57137406069646</c:v>
                </c:pt>
                <c:pt idx="2723">
                  <c:v>235.27922193363193</c:v>
                </c:pt>
                <c:pt idx="2724">
                  <c:v>228.01758714438716</c:v>
                </c:pt>
                <c:pt idx="2725">
                  <c:v>232.26391123175051</c:v>
                </c:pt>
                <c:pt idx="2726">
                  <c:v>228.24002809780461</c:v>
                </c:pt>
                <c:pt idx="2727">
                  <c:v>226.74581459785017</c:v>
                </c:pt>
                <c:pt idx="2728">
                  <c:v>230.31831170351614</c:v>
                </c:pt>
                <c:pt idx="2729">
                  <c:v>232.82543371649834</c:v>
                </c:pt>
                <c:pt idx="2730">
                  <c:v>235.29006213604018</c:v>
                </c:pt>
                <c:pt idx="2731">
                  <c:v>233.82446677044354</c:v>
                </c:pt>
                <c:pt idx="2732">
                  <c:v>235.14046734280623</c:v>
                </c:pt>
                <c:pt idx="2733">
                  <c:v>236.63077836989373</c:v>
                </c:pt>
                <c:pt idx="2734">
                  <c:v>241.65239373349584</c:v>
                </c:pt>
                <c:pt idx="2735">
                  <c:v>241.17282317895442</c:v>
                </c:pt>
                <c:pt idx="2736">
                  <c:v>238.99567692727959</c:v>
                </c:pt>
                <c:pt idx="2737">
                  <c:v>234.28669300113171</c:v>
                </c:pt>
                <c:pt idx="2738">
                  <c:v>233.94761146980136</c:v>
                </c:pt>
                <c:pt idx="2739">
                  <c:v>232.23789474597066</c:v>
                </c:pt>
                <c:pt idx="2740">
                  <c:v>234.77406850140707</c:v>
                </c:pt>
                <c:pt idx="2741">
                  <c:v>235.31304336514572</c:v>
                </c:pt>
                <c:pt idx="2742">
                  <c:v>231.40363276863104</c:v>
                </c:pt>
                <c:pt idx="2743">
                  <c:v>227.22061546333191</c:v>
                </c:pt>
                <c:pt idx="2744">
                  <c:v>227.93086552512105</c:v>
                </c:pt>
                <c:pt idx="2745">
                  <c:v>226.4487930518639</c:v>
                </c:pt>
                <c:pt idx="2746">
                  <c:v>229.99310563126835</c:v>
                </c:pt>
                <c:pt idx="2747">
                  <c:v>230.74541567840154</c:v>
                </c:pt>
                <c:pt idx="2748">
                  <c:v>236.06145093941194</c:v>
                </c:pt>
                <c:pt idx="2749">
                  <c:v>235.60052553301273</c:v>
                </c:pt>
                <c:pt idx="2750">
                  <c:v>237.5699735065453</c:v>
                </c:pt>
                <c:pt idx="2751">
                  <c:v>240.16945404404589</c:v>
                </c:pt>
                <c:pt idx="2752">
                  <c:v>232.41003716021385</c:v>
                </c:pt>
                <c:pt idx="2753">
                  <c:v>232.12905911379181</c:v>
                </c:pt>
                <c:pt idx="2754">
                  <c:v>226.75275232739142</c:v>
                </c:pt>
                <c:pt idx="2755">
                  <c:v>227.15427342459336</c:v>
                </c:pt>
                <c:pt idx="2756">
                  <c:v>227.08489612918052</c:v>
                </c:pt>
                <c:pt idx="2757">
                  <c:v>228.3176439470478</c:v>
                </c:pt>
                <c:pt idx="2758">
                  <c:v>228.31460869037349</c:v>
                </c:pt>
                <c:pt idx="2759">
                  <c:v>223.98459824041836</c:v>
                </c:pt>
                <c:pt idx="2760">
                  <c:v>219.34412439349069</c:v>
                </c:pt>
                <c:pt idx="2761">
                  <c:v>219.37707860881179</c:v>
                </c:pt>
                <c:pt idx="2762">
                  <c:v>216.02008472702204</c:v>
                </c:pt>
                <c:pt idx="2763">
                  <c:v>212.61799560321387</c:v>
                </c:pt>
                <c:pt idx="2764">
                  <c:v>208.24072187075879</c:v>
                </c:pt>
                <c:pt idx="2765">
                  <c:v>202.61032073990884</c:v>
                </c:pt>
                <c:pt idx="2766">
                  <c:v>212.6626572371359</c:v>
                </c:pt>
                <c:pt idx="2767">
                  <c:v>214.50332360605836</c:v>
                </c:pt>
                <c:pt idx="2768">
                  <c:v>214.27221049071426</c:v>
                </c:pt>
                <c:pt idx="2769">
                  <c:v>216.11981458917802</c:v>
                </c:pt>
                <c:pt idx="2770">
                  <c:v>216.39472212225149</c:v>
                </c:pt>
                <c:pt idx="2771">
                  <c:v>211.09342953651634</c:v>
                </c:pt>
                <c:pt idx="2772">
                  <c:v>218.34118886667849</c:v>
                </c:pt>
                <c:pt idx="2773">
                  <c:v>219.87225905482109</c:v>
                </c:pt>
                <c:pt idx="2774">
                  <c:v>222.00907975353715</c:v>
                </c:pt>
                <c:pt idx="2775">
                  <c:v>222.98990126743647</c:v>
                </c:pt>
                <c:pt idx="2776">
                  <c:v>223.99717287521193</c:v>
                </c:pt>
                <c:pt idx="2777">
                  <c:v>223.96508587608346</c:v>
                </c:pt>
                <c:pt idx="2778">
                  <c:v>222.81298916413368</c:v>
                </c:pt>
                <c:pt idx="2779">
                  <c:v>225.20650585587734</c:v>
                </c:pt>
                <c:pt idx="2780">
                  <c:v>225.71252650429489</c:v>
                </c:pt>
                <c:pt idx="2781">
                  <c:v>227.44825971390537</c:v>
                </c:pt>
                <c:pt idx="2782">
                  <c:v>230.45316382147485</c:v>
                </c:pt>
                <c:pt idx="2783">
                  <c:v>227.19980227470808</c:v>
                </c:pt>
                <c:pt idx="2784">
                  <c:v>227.70018601787334</c:v>
                </c:pt>
                <c:pt idx="2785">
                  <c:v>228.02105600915777</c:v>
                </c:pt>
                <c:pt idx="2786">
                  <c:v>229.96448749691055</c:v>
                </c:pt>
                <c:pt idx="2787">
                  <c:v>228.15937699188717</c:v>
                </c:pt>
                <c:pt idx="2788">
                  <c:v>227.83113566296512</c:v>
                </c:pt>
                <c:pt idx="2789">
                  <c:v>231.39929668766777</c:v>
                </c:pt>
                <c:pt idx="2790">
                  <c:v>233.4385555647095</c:v>
                </c:pt>
                <c:pt idx="2791">
                  <c:v>233.67964166626916</c:v>
                </c:pt>
                <c:pt idx="2792">
                  <c:v>235.26708090693469</c:v>
                </c:pt>
                <c:pt idx="2793">
                  <c:v>236.37711763354042</c:v>
                </c:pt>
                <c:pt idx="2794">
                  <c:v>235.87413224179721</c:v>
                </c:pt>
                <c:pt idx="2795">
                  <c:v>233.70132207108568</c:v>
                </c:pt>
                <c:pt idx="2796">
                  <c:v>233.93677126739311</c:v>
                </c:pt>
                <c:pt idx="2797">
                  <c:v>234.1050112087693</c:v>
                </c:pt>
                <c:pt idx="2798">
                  <c:v>237.1394006668892</c:v>
                </c:pt>
                <c:pt idx="2799">
                  <c:v>237.87610082255455</c:v>
                </c:pt>
                <c:pt idx="2800">
                  <c:v>237.32802018879298</c:v>
                </c:pt>
                <c:pt idx="2801">
                  <c:v>239.92706711819727</c:v>
                </c:pt>
                <c:pt idx="2802">
                  <c:v>240.30473977010098</c:v>
                </c:pt>
                <c:pt idx="2803">
                  <c:v>240.77823981129373</c:v>
                </c:pt>
                <c:pt idx="2804">
                  <c:v>239.95004834730275</c:v>
                </c:pt>
                <c:pt idx="2805">
                  <c:v>241.49586121072053</c:v>
                </c:pt>
                <c:pt idx="2806">
                  <c:v>241.82713779631695</c:v>
                </c:pt>
                <c:pt idx="2807">
                  <c:v>241.63851827441323</c:v>
                </c:pt>
                <c:pt idx="2808">
                  <c:v>241.54442531750951</c:v>
                </c:pt>
                <c:pt idx="2809">
                  <c:v>240.93390511787635</c:v>
                </c:pt>
                <c:pt idx="2810">
                  <c:v>242.60849958590427</c:v>
                </c:pt>
                <c:pt idx="2811">
                  <c:v>241.67277331402332</c:v>
                </c:pt>
                <c:pt idx="2812">
                  <c:v>241.4069715509728</c:v>
                </c:pt>
                <c:pt idx="2813">
                  <c:v>239.84338075560547</c:v>
                </c:pt>
                <c:pt idx="2814">
                  <c:v>237.94504450987111</c:v>
                </c:pt>
                <c:pt idx="2815">
                  <c:v>237.46070426627006</c:v>
                </c:pt>
                <c:pt idx="2816">
                  <c:v>240.94604614457364</c:v>
                </c:pt>
                <c:pt idx="2817">
                  <c:v>241.66887084115635</c:v>
                </c:pt>
                <c:pt idx="2818">
                  <c:v>243.36514571400079</c:v>
                </c:pt>
                <c:pt idx="2819">
                  <c:v>243.23636410939065</c:v>
                </c:pt>
                <c:pt idx="2820">
                  <c:v>244.45827172484965</c:v>
                </c:pt>
                <c:pt idx="2821">
                  <c:v>245.3671142947581</c:v>
                </c:pt>
                <c:pt idx="2822">
                  <c:v>245.34196502517091</c:v>
                </c:pt>
                <c:pt idx="2823">
                  <c:v>244.63041413909278</c:v>
                </c:pt>
                <c:pt idx="2824">
                  <c:v>247.29883836390991</c:v>
                </c:pt>
                <c:pt idx="2825">
                  <c:v>242.62541030166113</c:v>
                </c:pt>
                <c:pt idx="2826">
                  <c:v>242.44025964452806</c:v>
                </c:pt>
                <c:pt idx="2827">
                  <c:v>244.18162975939089</c:v>
                </c:pt>
                <c:pt idx="2828">
                  <c:v>243.05121345225754</c:v>
                </c:pt>
                <c:pt idx="2829">
                  <c:v>243.96179045455136</c:v>
                </c:pt>
                <c:pt idx="2830">
                  <c:v>245.61557173395542</c:v>
                </c:pt>
                <c:pt idx="2831">
                  <c:v>248.45917362968999</c:v>
                </c:pt>
                <c:pt idx="2832">
                  <c:v>248.47261548067627</c:v>
                </c:pt>
                <c:pt idx="2833">
                  <c:v>249.00682065535528</c:v>
                </c:pt>
                <c:pt idx="2834">
                  <c:v>249.58308581537833</c:v>
                </c:pt>
                <c:pt idx="2835">
                  <c:v>250.74255386496577</c:v>
                </c:pt>
                <c:pt idx="2836">
                  <c:v>251.00965645230525</c:v>
                </c:pt>
                <c:pt idx="2837">
                  <c:v>249.56270623485079</c:v>
                </c:pt>
                <c:pt idx="2838">
                  <c:v>250.45160283232809</c:v>
                </c:pt>
                <c:pt idx="2839">
                  <c:v>250.46417746712163</c:v>
                </c:pt>
                <c:pt idx="2840">
                  <c:v>252.14484244849817</c:v>
                </c:pt>
                <c:pt idx="2841">
                  <c:v>251.99177879049358</c:v>
                </c:pt>
                <c:pt idx="2842">
                  <c:v>252.11969317891106</c:v>
                </c:pt>
                <c:pt idx="2843">
                  <c:v>251.57204615324576</c:v>
                </c:pt>
                <c:pt idx="2844">
                  <c:v>251.97530168283305</c:v>
                </c:pt>
                <c:pt idx="2845">
                  <c:v>252.23676736492021</c:v>
                </c:pt>
                <c:pt idx="2846">
                  <c:v>254.47938843914093</c:v>
                </c:pt>
                <c:pt idx="2847">
                  <c:v>253.92220203535638</c:v>
                </c:pt>
                <c:pt idx="2848">
                  <c:v>253.82854268654901</c:v>
                </c:pt>
                <c:pt idx="2849">
                  <c:v>255.02573464051719</c:v>
                </c:pt>
                <c:pt idx="2850">
                  <c:v>255.31061515980628</c:v>
                </c:pt>
                <c:pt idx="2851">
                  <c:v>255.56037342329256</c:v>
                </c:pt>
                <c:pt idx="2852">
                  <c:v>253.64556006989761</c:v>
                </c:pt>
                <c:pt idx="2853">
                  <c:v>253.11699180047088</c:v>
                </c:pt>
                <c:pt idx="2854">
                  <c:v>255.58162022001275</c:v>
                </c:pt>
                <c:pt idx="2855">
                  <c:v>254.46074329099869</c:v>
                </c:pt>
                <c:pt idx="2856">
                  <c:v>250.26081526994273</c:v>
                </c:pt>
                <c:pt idx="2857">
                  <c:v>249.86579829418574</c:v>
                </c:pt>
                <c:pt idx="2858">
                  <c:v>249.19804182583695</c:v>
                </c:pt>
                <c:pt idx="2859">
                  <c:v>250.21095033886471</c:v>
                </c:pt>
                <c:pt idx="2860">
                  <c:v>244.18249697558352</c:v>
                </c:pt>
                <c:pt idx="2861">
                  <c:v>246.16798844868032</c:v>
                </c:pt>
                <c:pt idx="2862">
                  <c:v>247.65483061099718</c:v>
                </c:pt>
                <c:pt idx="2863">
                  <c:v>249.92953868434631</c:v>
                </c:pt>
                <c:pt idx="2864">
                  <c:v>248.49603031787814</c:v>
                </c:pt>
                <c:pt idx="2865">
                  <c:v>246.82273667413915</c:v>
                </c:pt>
                <c:pt idx="2866">
                  <c:v>248.92616954943784</c:v>
                </c:pt>
                <c:pt idx="2867">
                  <c:v>248.22806051434591</c:v>
                </c:pt>
                <c:pt idx="2868">
                  <c:v>245.29643617505624</c:v>
                </c:pt>
                <c:pt idx="2869">
                  <c:v>245.66500305693708</c:v>
                </c:pt>
                <c:pt idx="2870">
                  <c:v>243.60883346413846</c:v>
                </c:pt>
                <c:pt idx="2871">
                  <c:v>241.93207095562889</c:v>
                </c:pt>
                <c:pt idx="2872">
                  <c:v>242.47234664365655</c:v>
                </c:pt>
                <c:pt idx="2873">
                  <c:v>239.3200157833347</c:v>
                </c:pt>
                <c:pt idx="2874">
                  <c:v>238.66006426071985</c:v>
                </c:pt>
                <c:pt idx="2875">
                  <c:v>243.78791360792289</c:v>
                </c:pt>
                <c:pt idx="2876">
                  <c:v>245.80766012062978</c:v>
                </c:pt>
                <c:pt idx="2877">
                  <c:v>247.38295833459802</c:v>
                </c:pt>
                <c:pt idx="2878">
                  <c:v>250.0036856688188</c:v>
                </c:pt>
                <c:pt idx="2879">
                  <c:v>251.17009144794756</c:v>
                </c:pt>
                <c:pt idx="2880">
                  <c:v>251.09507724728238</c:v>
                </c:pt>
                <c:pt idx="2881">
                  <c:v>250.58732216647948</c:v>
                </c:pt>
                <c:pt idx="2882">
                  <c:v>251.68912033925497</c:v>
                </c:pt>
                <c:pt idx="2883">
                  <c:v>251.31751820069982</c:v>
                </c:pt>
                <c:pt idx="2884">
                  <c:v>251.55340100510352</c:v>
                </c:pt>
                <c:pt idx="2885">
                  <c:v>254.00545478985183</c:v>
                </c:pt>
                <c:pt idx="2886">
                  <c:v>254.76426895842997</c:v>
                </c:pt>
                <c:pt idx="2887">
                  <c:v>257.20158006790302</c:v>
                </c:pt>
                <c:pt idx="2888">
                  <c:v>256.89285110331582</c:v>
                </c:pt>
                <c:pt idx="2889">
                  <c:v>256.44840280457714</c:v>
                </c:pt>
                <c:pt idx="2890">
                  <c:v>254.01325973558579</c:v>
                </c:pt>
                <c:pt idx="2891">
                  <c:v>253.69976108193893</c:v>
                </c:pt>
                <c:pt idx="2892">
                  <c:v>254.707899905907</c:v>
                </c:pt>
                <c:pt idx="2893">
                  <c:v>256.18650351439362</c:v>
                </c:pt>
                <c:pt idx="2894">
                  <c:v>258.15421705554087</c:v>
                </c:pt>
                <c:pt idx="2895">
                  <c:v>258.91996895366032</c:v>
                </c:pt>
                <c:pt idx="2896">
                  <c:v>260.9687672088213</c:v>
                </c:pt>
                <c:pt idx="2897">
                  <c:v>260.52518612627534</c:v>
                </c:pt>
                <c:pt idx="2898">
                  <c:v>259.26902347120625</c:v>
                </c:pt>
                <c:pt idx="2899">
                  <c:v>259.6653412712522</c:v>
                </c:pt>
                <c:pt idx="2900">
                  <c:v>260.83955199611489</c:v>
                </c:pt>
                <c:pt idx="2901">
                  <c:v>261.4366303447618</c:v>
                </c:pt>
                <c:pt idx="2902">
                  <c:v>262.6698117707254</c:v>
                </c:pt>
                <c:pt idx="2903">
                  <c:v>262.71577422893643</c:v>
                </c:pt>
                <c:pt idx="2904">
                  <c:v>261.82991288813344</c:v>
                </c:pt>
                <c:pt idx="2905">
                  <c:v>260.12366502907344</c:v>
                </c:pt>
                <c:pt idx="2906">
                  <c:v>261.08193892196357</c:v>
                </c:pt>
                <c:pt idx="2907">
                  <c:v>259.47975700602279</c:v>
                </c:pt>
                <c:pt idx="2908">
                  <c:v>260.22035963455511</c:v>
                </c:pt>
                <c:pt idx="2909">
                  <c:v>262.00682499143625</c:v>
                </c:pt>
                <c:pt idx="2910">
                  <c:v>263.24564332265214</c:v>
                </c:pt>
                <c:pt idx="2911">
                  <c:v>261.86156627916557</c:v>
                </c:pt>
                <c:pt idx="2912">
                  <c:v>263.799360861666</c:v>
                </c:pt>
                <c:pt idx="2913">
                  <c:v>263.3739913191659</c:v>
                </c:pt>
                <c:pt idx="2914">
                  <c:v>262.72141113418866</c:v>
                </c:pt>
                <c:pt idx="2915">
                  <c:v>259.86870346843119</c:v>
                </c:pt>
                <c:pt idx="2916">
                  <c:v>257.55583788260492</c:v>
                </c:pt>
                <c:pt idx="2917">
                  <c:v>255.70303048698526</c:v>
                </c:pt>
                <c:pt idx="2918">
                  <c:v>248.10188055831378</c:v>
                </c:pt>
                <c:pt idx="2919">
                  <c:v>251.35047241602098</c:v>
                </c:pt>
                <c:pt idx="2920">
                  <c:v>251.54993214033288</c:v>
                </c:pt>
                <c:pt idx="2921">
                  <c:v>256.33436387524227</c:v>
                </c:pt>
                <c:pt idx="2922">
                  <c:v>254.67841455535657</c:v>
                </c:pt>
                <c:pt idx="2923">
                  <c:v>251.67697931255773</c:v>
                </c:pt>
                <c:pt idx="2924">
                  <c:v>255.40210646813196</c:v>
                </c:pt>
                <c:pt idx="2925">
                  <c:v>247.9934785342312</c:v>
                </c:pt>
                <c:pt idx="2926">
                  <c:v>248.65212923255703</c:v>
                </c:pt>
                <c:pt idx="2927">
                  <c:v>252.28056178264961</c:v>
                </c:pt>
                <c:pt idx="2928">
                  <c:v>255.34877267228336</c:v>
                </c:pt>
                <c:pt idx="2929">
                  <c:v>253.34680409152602</c:v>
                </c:pt>
                <c:pt idx="2930">
                  <c:v>255.44676810205397</c:v>
                </c:pt>
                <c:pt idx="2931">
                  <c:v>255.32449061888883</c:v>
                </c:pt>
                <c:pt idx="2932">
                  <c:v>248.70156055553872</c:v>
                </c:pt>
                <c:pt idx="2933">
                  <c:v>251.46407773725952</c:v>
                </c:pt>
                <c:pt idx="2934">
                  <c:v>250.65973471856665</c:v>
                </c:pt>
                <c:pt idx="2935">
                  <c:v>252.30961352510371</c:v>
                </c:pt>
                <c:pt idx="2936">
                  <c:v>255.55343569375125</c:v>
                </c:pt>
                <c:pt idx="2937">
                  <c:v>255.75202820187056</c:v>
                </c:pt>
                <c:pt idx="2938">
                  <c:v>254.00545478985183</c:v>
                </c:pt>
                <c:pt idx="2939">
                  <c:v>256.7809802144626</c:v>
                </c:pt>
                <c:pt idx="2940">
                  <c:v>260.18133490588536</c:v>
                </c:pt>
                <c:pt idx="2941">
                  <c:v>260.42805791269734</c:v>
                </c:pt>
                <c:pt idx="2942">
                  <c:v>260.4245890479267</c:v>
                </c:pt>
                <c:pt idx="2943">
                  <c:v>260.51694757244508</c:v>
                </c:pt>
                <c:pt idx="2944">
                  <c:v>262.4139829938905</c:v>
                </c:pt>
                <c:pt idx="2945">
                  <c:v>263.21008745875304</c:v>
                </c:pt>
                <c:pt idx="2946">
                  <c:v>263.09171244845481</c:v>
                </c:pt>
                <c:pt idx="2947">
                  <c:v>262.27522840306477</c:v>
                </c:pt>
                <c:pt idx="2948">
                  <c:v>262.95339146572547</c:v>
                </c:pt>
                <c:pt idx="2949">
                  <c:v>263.04488277405113</c:v>
                </c:pt>
                <c:pt idx="2950">
                  <c:v>263.06569596267502</c:v>
                </c:pt>
                <c:pt idx="2951">
                  <c:v>261.79088815946375</c:v>
                </c:pt>
                <c:pt idx="2952">
                  <c:v>261.7648716736839</c:v>
                </c:pt>
                <c:pt idx="2953">
                  <c:v>259.58295573294942</c:v>
                </c:pt>
                <c:pt idx="2954">
                  <c:v>261.18210239221588</c:v>
                </c:pt>
                <c:pt idx="2955">
                  <c:v>260.56334363875237</c:v>
                </c:pt>
                <c:pt idx="2956">
                  <c:v>259.21568967535762</c:v>
                </c:pt>
                <c:pt idx="2957">
                  <c:v>260.53732715297258</c:v>
                </c:pt>
                <c:pt idx="2958">
                  <c:v>257.35507733400397</c:v>
                </c:pt>
                <c:pt idx="2959">
                  <c:v>252.74712409430111</c:v>
                </c:pt>
                <c:pt idx="2960">
                  <c:v>254.82540770001253</c:v>
                </c:pt>
                <c:pt idx="2961">
                  <c:v>258.44907056104552</c:v>
                </c:pt>
                <c:pt idx="2962">
                  <c:v>257.29263776813241</c:v>
                </c:pt>
                <c:pt idx="2963">
                  <c:v>253.29520472806269</c:v>
                </c:pt>
                <c:pt idx="2964">
                  <c:v>255.68135008216876</c:v>
                </c:pt>
                <c:pt idx="2965">
                  <c:v>257.32732641583885</c:v>
                </c:pt>
                <c:pt idx="2966">
                  <c:v>260.16659223061015</c:v>
                </c:pt>
                <c:pt idx="2967">
                  <c:v>259.80583029446325</c:v>
                </c:pt>
                <c:pt idx="2968">
                  <c:v>262.39316980526661</c:v>
                </c:pt>
                <c:pt idx="2969">
                  <c:v>261.88584833256004</c:v>
                </c:pt>
                <c:pt idx="2970">
                  <c:v>262.62948621776667</c:v>
                </c:pt>
                <c:pt idx="2971">
                  <c:v>261.6070383266196</c:v>
                </c:pt>
                <c:pt idx="2972">
                  <c:v>263.41258243973931</c:v>
                </c:pt>
                <c:pt idx="2973">
                  <c:v>262.48119224882169</c:v>
                </c:pt>
                <c:pt idx="2974">
                  <c:v>263.23783837691821</c:v>
                </c:pt>
                <c:pt idx="2975">
                  <c:v>263.74385902533572</c:v>
                </c:pt>
                <c:pt idx="2976">
                  <c:v>264.82267596900567</c:v>
                </c:pt>
                <c:pt idx="2977">
                  <c:v>266.30084596939594</c:v>
                </c:pt>
                <c:pt idx="2978">
                  <c:v>266.0823074888454</c:v>
                </c:pt>
                <c:pt idx="2979">
                  <c:v>266.96946965393738</c:v>
                </c:pt>
                <c:pt idx="2980">
                  <c:v>266.18030291861612</c:v>
                </c:pt>
                <c:pt idx="2981">
                  <c:v>268.77588098324969</c:v>
                </c:pt>
                <c:pt idx="2982">
                  <c:v>269.77491403719489</c:v>
                </c:pt>
                <c:pt idx="2983">
                  <c:v>269.45621208639204</c:v>
                </c:pt>
                <c:pt idx="2984">
                  <c:v>269.66521118882332</c:v>
                </c:pt>
                <c:pt idx="2985">
                  <c:v>270.52765769242444</c:v>
                </c:pt>
                <c:pt idx="2986">
                  <c:v>271.26999475334202</c:v>
                </c:pt>
                <c:pt idx="2987">
                  <c:v>270.73665679485572</c:v>
                </c:pt>
                <c:pt idx="2988">
                  <c:v>271.17460097214934</c:v>
                </c:pt>
                <c:pt idx="2989">
                  <c:v>271.37709595313567</c:v>
                </c:pt>
                <c:pt idx="2990">
                  <c:v>271.67368389102558</c:v>
                </c:pt>
                <c:pt idx="2991">
                  <c:v>273.81223902212702</c:v>
                </c:pt>
                <c:pt idx="2992">
                  <c:v>273.95446247772338</c:v>
                </c:pt>
                <c:pt idx="2993">
                  <c:v>273.80877015735638</c:v>
                </c:pt>
                <c:pt idx="2994">
                  <c:v>272.83358554870938</c:v>
                </c:pt>
                <c:pt idx="2995">
                  <c:v>272.41818899242486</c:v>
                </c:pt>
                <c:pt idx="2996">
                  <c:v>273.01440012487916</c:v>
                </c:pt>
                <c:pt idx="2997">
                  <c:v>275.09658620345755</c:v>
                </c:pt>
                <c:pt idx="2998">
                  <c:v>275.70797361928345</c:v>
                </c:pt>
                <c:pt idx="2999">
                  <c:v>276.89172372226534</c:v>
                </c:pt>
                <c:pt idx="3000">
                  <c:v>275.84239212914582</c:v>
                </c:pt>
                <c:pt idx="3001">
                  <c:v>273.47142305841135</c:v>
                </c:pt>
                <c:pt idx="3002">
                  <c:v>271.66501172909904</c:v>
                </c:pt>
                <c:pt idx="3003">
                  <c:v>273.41115153302138</c:v>
                </c:pt>
                <c:pt idx="3004">
                  <c:v>273.89679260091145</c:v>
                </c:pt>
                <c:pt idx="3005">
                  <c:v>276.41215316772394</c:v>
                </c:pt>
                <c:pt idx="3006">
                  <c:v>275.5609804746274</c:v>
                </c:pt>
                <c:pt idx="3007">
                  <c:v>275.26786140150807</c:v>
                </c:pt>
                <c:pt idx="3008">
                  <c:v>276.07133720400827</c:v>
                </c:pt>
                <c:pt idx="3009">
                  <c:v>278.47829574673824</c:v>
                </c:pt>
                <c:pt idx="3010">
                  <c:v>278.54680582595842</c:v>
                </c:pt>
                <c:pt idx="3011">
                  <c:v>280.54573915004141</c:v>
                </c:pt>
                <c:pt idx="3012">
                  <c:v>280.64156653933037</c:v>
                </c:pt>
                <c:pt idx="3013">
                  <c:v>280.54443832575242</c:v>
                </c:pt>
                <c:pt idx="3014">
                  <c:v>281.81317561561514</c:v>
                </c:pt>
                <c:pt idx="3015">
                  <c:v>283.22196832059251</c:v>
                </c:pt>
                <c:pt idx="3016">
                  <c:v>283.46695689501911</c:v>
                </c:pt>
                <c:pt idx="3017">
                  <c:v>283.43140103112006</c:v>
                </c:pt>
                <c:pt idx="3018">
                  <c:v>284.91130546389559</c:v>
                </c:pt>
                <c:pt idx="3019">
                  <c:v>284.92518092297814</c:v>
                </c:pt>
                <c:pt idx="3020">
                  <c:v>283.31562766939982</c:v>
                </c:pt>
                <c:pt idx="3021">
                  <c:v>284.16810118678535</c:v>
                </c:pt>
                <c:pt idx="3022">
                  <c:v>286.58416549953819</c:v>
                </c:pt>
                <c:pt idx="3023">
                  <c:v>284.59086908070748</c:v>
                </c:pt>
                <c:pt idx="3024">
                  <c:v>285.59770708038661</c:v>
                </c:pt>
                <c:pt idx="3025">
                  <c:v>284.82588466891855</c:v>
                </c:pt>
                <c:pt idx="3026">
                  <c:v>286.23120850912522</c:v>
                </c:pt>
                <c:pt idx="3027">
                  <c:v>288.21236390125875</c:v>
                </c:pt>
                <c:pt idx="3028">
                  <c:v>287.38980934252004</c:v>
                </c:pt>
                <c:pt idx="3029">
                  <c:v>289.39568039614431</c:v>
                </c:pt>
                <c:pt idx="3030">
                  <c:v>288.98505352891948</c:v>
                </c:pt>
                <c:pt idx="3031">
                  <c:v>289.5309661221994</c:v>
                </c:pt>
                <c:pt idx="3032">
                  <c:v>291.96350754261283</c:v>
                </c:pt>
                <c:pt idx="3033">
                  <c:v>293.09782632261312</c:v>
                </c:pt>
                <c:pt idx="3034">
                  <c:v>292.32600391114505</c:v>
                </c:pt>
                <c:pt idx="3035">
                  <c:v>292.42096408424135</c:v>
                </c:pt>
                <c:pt idx="3036">
                  <c:v>292.77608911513596</c:v>
                </c:pt>
                <c:pt idx="3037">
                  <c:v>290.13671663277296</c:v>
                </c:pt>
                <c:pt idx="3038">
                  <c:v>285.57212420270309</c:v>
                </c:pt>
                <c:pt idx="3039">
                  <c:v>288.44911392185514</c:v>
                </c:pt>
                <c:pt idx="3040">
                  <c:v>288.20585977981381</c:v>
                </c:pt>
                <c:pt idx="3041">
                  <c:v>289.15242625410303</c:v>
                </c:pt>
                <c:pt idx="3042">
                  <c:v>284.05666390602846</c:v>
                </c:pt>
                <c:pt idx="3043">
                  <c:v>286.12193926884999</c:v>
                </c:pt>
                <c:pt idx="3044">
                  <c:v>290.40858890917207</c:v>
                </c:pt>
                <c:pt idx="3045">
                  <c:v>293.68189642837012</c:v>
                </c:pt>
                <c:pt idx="3046">
                  <c:v>294.70781318428777</c:v>
                </c:pt>
                <c:pt idx="3047">
                  <c:v>293.17370773947096</c:v>
                </c:pt>
                <c:pt idx="3048">
                  <c:v>295.36646388261363</c:v>
                </c:pt>
                <c:pt idx="3049">
                  <c:v>295.87638700389817</c:v>
                </c:pt>
                <c:pt idx="3050">
                  <c:v>297.79857169493067</c:v>
                </c:pt>
                <c:pt idx="3051">
                  <c:v>297.4083244082334</c:v>
                </c:pt>
                <c:pt idx="3052">
                  <c:v>298.00496914878397</c:v>
                </c:pt>
                <c:pt idx="3053">
                  <c:v>297.1533628475911</c:v>
                </c:pt>
                <c:pt idx="3054">
                  <c:v>298.60291471362353</c:v>
                </c:pt>
                <c:pt idx="3055">
                  <c:v>297.47770170364623</c:v>
                </c:pt>
                <c:pt idx="3056">
                  <c:v>294.35919227483816</c:v>
                </c:pt>
                <c:pt idx="3057">
                  <c:v>284.53103116341384</c:v>
                </c:pt>
                <c:pt idx="3058">
                  <c:v>275.92087519458164</c:v>
                </c:pt>
                <c:pt idx="3059">
                  <c:v>274.88064937148511</c:v>
                </c:pt>
                <c:pt idx="3060">
                  <c:v>262.79555811866118</c:v>
                </c:pt>
                <c:pt idx="3061">
                  <c:v>260.67348009522033</c:v>
                </c:pt>
                <c:pt idx="3062">
                  <c:v>272.68052189070477</c:v>
                </c:pt>
                <c:pt idx="3063">
                  <c:v>265.02430373379929</c:v>
                </c:pt>
                <c:pt idx="3064">
                  <c:v>276.22353364582028</c:v>
                </c:pt>
                <c:pt idx="3065">
                  <c:v>266.91093256093279</c:v>
                </c:pt>
                <c:pt idx="3066">
                  <c:v>262.36758692758315</c:v>
                </c:pt>
                <c:pt idx="3067">
                  <c:v>242.46237365744091</c:v>
                </c:pt>
                <c:pt idx="3068">
                  <c:v>254.44600061572348</c:v>
                </c:pt>
                <c:pt idx="3069">
                  <c:v>242.02963277730322</c:v>
                </c:pt>
                <c:pt idx="3070">
                  <c:v>219.05750944181631</c:v>
                </c:pt>
                <c:pt idx="3071">
                  <c:v>239.47524748182101</c:v>
                </c:pt>
                <c:pt idx="3072">
                  <c:v>210.7864350043144</c:v>
                </c:pt>
                <c:pt idx="3073">
                  <c:v>223.43088070140445</c:v>
                </c:pt>
                <c:pt idx="3074">
                  <c:v>211.85050927270916</c:v>
                </c:pt>
                <c:pt idx="3075">
                  <c:v>212.86385139383324</c:v>
                </c:pt>
                <c:pt idx="3076">
                  <c:v>203.66962531924395</c:v>
                </c:pt>
                <c:pt idx="3077">
                  <c:v>197.70361152183432</c:v>
                </c:pt>
                <c:pt idx="3078">
                  <c:v>216.27504628766428</c:v>
                </c:pt>
                <c:pt idx="3079">
                  <c:v>218.7704608820456</c:v>
                </c:pt>
                <c:pt idx="3080">
                  <c:v>232.43518642980101</c:v>
                </c:pt>
                <c:pt idx="3081">
                  <c:v>224.60552503436344</c:v>
                </c:pt>
                <c:pt idx="3082">
                  <c:v>232.17068549103951</c:v>
                </c:pt>
                <c:pt idx="3083">
                  <c:v>228.47677811840103</c:v>
                </c:pt>
                <c:pt idx="3084">
                  <c:v>218.39278823014183</c:v>
                </c:pt>
                <c:pt idx="3085">
                  <c:v>223.41527080993657</c:v>
                </c:pt>
                <c:pt idx="3086">
                  <c:v>220.06304661720642</c:v>
                </c:pt>
                <c:pt idx="3087">
                  <c:v>235.54328926429716</c:v>
                </c:pt>
                <c:pt idx="3088">
                  <c:v>235.16821826097137</c:v>
                </c:pt>
                <c:pt idx="3089">
                  <c:v>243.23462967700533</c:v>
                </c:pt>
                <c:pt idx="3090">
                  <c:v>246.78978245881805</c:v>
                </c:pt>
                <c:pt idx="3091">
                  <c:v>244.30130559397804</c:v>
                </c:pt>
                <c:pt idx="3092">
                  <c:v>251.80055762001189</c:v>
                </c:pt>
                <c:pt idx="3093">
                  <c:v>246.26901913512529</c:v>
                </c:pt>
                <c:pt idx="3094">
                  <c:v>247.70296110968982</c:v>
                </c:pt>
                <c:pt idx="3095">
                  <c:v>254.35017322643446</c:v>
                </c:pt>
                <c:pt idx="3096">
                  <c:v>249.80162429592886</c:v>
                </c:pt>
                <c:pt idx="3097">
                  <c:v>242.14583974711971</c:v>
                </c:pt>
                <c:pt idx="3098">
                  <c:v>247.70512915017147</c:v>
                </c:pt>
                <c:pt idx="3099">
                  <c:v>247.59195743702924</c:v>
                </c:pt>
                <c:pt idx="3100">
                  <c:v>251.04391149191537</c:v>
                </c:pt>
                <c:pt idx="3101">
                  <c:v>254.74215494551711</c:v>
                </c:pt>
                <c:pt idx="3102">
                  <c:v>253.40837644120489</c:v>
                </c:pt>
                <c:pt idx="3103">
                  <c:v>260.1535839877202</c:v>
                </c:pt>
                <c:pt idx="3104">
                  <c:v>257.76613780932519</c:v>
                </c:pt>
                <c:pt idx="3105">
                  <c:v>250.56173928879599</c:v>
                </c:pt>
                <c:pt idx="3106">
                  <c:v>251.6279815976724</c:v>
                </c:pt>
                <c:pt idx="3107">
                  <c:v>253.90268967102151</c:v>
                </c:pt>
                <c:pt idx="3108">
                  <c:v>252.15047935375048</c:v>
                </c:pt>
                <c:pt idx="3109">
                  <c:v>255.1410743941411</c:v>
                </c:pt>
                <c:pt idx="3110">
                  <c:v>259.4949332893944</c:v>
                </c:pt>
                <c:pt idx="3111">
                  <c:v>259.54306378808701</c:v>
                </c:pt>
                <c:pt idx="3112">
                  <c:v>254.25391222904915</c:v>
                </c:pt>
                <c:pt idx="3113">
                  <c:v>249.83197686267195</c:v>
                </c:pt>
                <c:pt idx="3114">
                  <c:v>252.76446841815431</c:v>
                </c:pt>
                <c:pt idx="3115">
                  <c:v>253.78388105262704</c:v>
                </c:pt>
                <c:pt idx="3116">
                  <c:v>261.80823248331689</c:v>
                </c:pt>
                <c:pt idx="3117">
                  <c:v>259.08734167884381</c:v>
                </c:pt>
                <c:pt idx="3118">
                  <c:v>263.44987273602374</c:v>
                </c:pt>
                <c:pt idx="3119">
                  <c:v>261.4192860209086</c:v>
                </c:pt>
                <c:pt idx="3120">
                  <c:v>262.07967115161972</c:v>
                </c:pt>
                <c:pt idx="3121">
                  <c:v>265.30484817212505</c:v>
                </c:pt>
                <c:pt idx="3122">
                  <c:v>269.24374411919018</c:v>
                </c:pt>
                <c:pt idx="3123">
                  <c:v>268.7078045121259</c:v>
                </c:pt>
                <c:pt idx="3124">
                  <c:v>270.04288384072709</c:v>
                </c:pt>
                <c:pt idx="3125">
                  <c:v>271.06923420474106</c:v>
                </c:pt>
                <c:pt idx="3126">
                  <c:v>273.30318311703519</c:v>
                </c:pt>
                <c:pt idx="3127">
                  <c:v>277.06126448793054</c:v>
                </c:pt>
                <c:pt idx="3128">
                  <c:v>276.18841139001751</c:v>
                </c:pt>
                <c:pt idx="3129">
                  <c:v>283.43140103112006</c:v>
                </c:pt>
                <c:pt idx="3130">
                  <c:v>286.84910004639607</c:v>
                </c:pt>
                <c:pt idx="3131">
                  <c:v>284.63206184985887</c:v>
                </c:pt>
                <c:pt idx="3132">
                  <c:v>283.12093763414754</c:v>
                </c:pt>
                <c:pt idx="3133">
                  <c:v>266.46518343790518</c:v>
                </c:pt>
                <c:pt idx="3134">
                  <c:v>270.02597312497022</c:v>
                </c:pt>
                <c:pt idx="3135">
                  <c:v>272.27986800969546</c:v>
                </c:pt>
                <c:pt idx="3136">
                  <c:v>277.44760930176085</c:v>
                </c:pt>
                <c:pt idx="3137">
                  <c:v>276.44857624781571</c:v>
                </c:pt>
                <c:pt idx="3138">
                  <c:v>276.62288670254054</c:v>
                </c:pt>
                <c:pt idx="3139">
                  <c:v>275.11132887873282</c:v>
                </c:pt>
                <c:pt idx="3140">
                  <c:v>276.89822784371029</c:v>
                </c:pt>
                <c:pt idx="3141">
                  <c:v>278.09195093290782</c:v>
                </c:pt>
                <c:pt idx="3142">
                  <c:v>270.90359591194283</c:v>
                </c:pt>
                <c:pt idx="3143">
                  <c:v>273.88638600659954</c:v>
                </c:pt>
                <c:pt idx="3144">
                  <c:v>267.25435017322644</c:v>
                </c:pt>
                <c:pt idx="3145">
                  <c:v>271.21232487653009</c:v>
                </c:pt>
                <c:pt idx="3146">
                  <c:v>275.41355372187513</c:v>
                </c:pt>
                <c:pt idx="3147">
                  <c:v>276.80500210299925</c:v>
                </c:pt>
                <c:pt idx="3148">
                  <c:v>278.12317071584357</c:v>
                </c:pt>
                <c:pt idx="3149">
                  <c:v>282.54120360935377</c:v>
                </c:pt>
                <c:pt idx="3150">
                  <c:v>279.48600096260998</c:v>
                </c:pt>
                <c:pt idx="3151">
                  <c:v>281.67788988956005</c:v>
                </c:pt>
                <c:pt idx="3152">
                  <c:v>280.16763289004132</c:v>
                </c:pt>
                <c:pt idx="3153">
                  <c:v>283.10099166171631</c:v>
                </c:pt>
                <c:pt idx="3154">
                  <c:v>280.45077897694506</c:v>
                </c:pt>
                <c:pt idx="3155">
                  <c:v>284.24745146841383</c:v>
                </c:pt>
                <c:pt idx="3156">
                  <c:v>286.83479097921713</c:v>
                </c:pt>
                <c:pt idx="3157">
                  <c:v>285.86697770820774</c:v>
                </c:pt>
                <c:pt idx="3158">
                  <c:v>286.69560278029513</c:v>
                </c:pt>
                <c:pt idx="3159">
                  <c:v>289.10603018779562</c:v>
                </c:pt>
                <c:pt idx="3160">
                  <c:v>289.59557372855267</c:v>
                </c:pt>
                <c:pt idx="3161">
                  <c:v>291.26713293990628</c:v>
                </c:pt>
                <c:pt idx="3162">
                  <c:v>287.70070634758895</c:v>
                </c:pt>
                <c:pt idx="3163">
                  <c:v>285.92551480121239</c:v>
                </c:pt>
                <c:pt idx="3164">
                  <c:v>288.04108870320829</c:v>
                </c:pt>
                <c:pt idx="3165">
                  <c:v>286.1800427537583</c:v>
                </c:pt>
                <c:pt idx="3166">
                  <c:v>289.7373635760527</c:v>
                </c:pt>
                <c:pt idx="3167">
                  <c:v>288.69713775295611</c:v>
                </c:pt>
                <c:pt idx="3168">
                  <c:v>290.94279408385114</c:v>
                </c:pt>
                <c:pt idx="3169">
                  <c:v>293.04102366199379</c:v>
                </c:pt>
                <c:pt idx="3170">
                  <c:v>294.09902741703996</c:v>
                </c:pt>
                <c:pt idx="3171">
                  <c:v>295.99042593323304</c:v>
                </c:pt>
                <c:pt idx="3172">
                  <c:v>297.92605247525177</c:v>
                </c:pt>
                <c:pt idx="3173">
                  <c:v>298.1771115630271</c:v>
                </c:pt>
                <c:pt idx="3174">
                  <c:v>298.99836529747688</c:v>
                </c:pt>
                <c:pt idx="3175">
                  <c:v>296.61698963243043</c:v>
                </c:pt>
                <c:pt idx="3176">
                  <c:v>300.8130151806194</c:v>
                </c:pt>
                <c:pt idx="3177">
                  <c:v>300.27187227639917</c:v>
                </c:pt>
                <c:pt idx="3178">
                  <c:v>300.24238692584868</c:v>
                </c:pt>
                <c:pt idx="3179">
                  <c:v>301.0636406602984</c:v>
                </c:pt>
                <c:pt idx="3180">
                  <c:v>301.80424328883066</c:v>
                </c:pt>
                <c:pt idx="3181">
                  <c:v>300.52509940465609</c:v>
                </c:pt>
                <c:pt idx="3182">
                  <c:v>301.48424051373888</c:v>
                </c:pt>
                <c:pt idx="3183">
                  <c:v>302.54007622830335</c:v>
                </c:pt>
                <c:pt idx="3184">
                  <c:v>305.61435763128571</c:v>
                </c:pt>
                <c:pt idx="3185">
                  <c:v>306.71702302025381</c:v>
                </c:pt>
                <c:pt idx="3186">
                  <c:v>309.84637265147012</c:v>
                </c:pt>
                <c:pt idx="3187">
                  <c:v>310.38448029901616</c:v>
                </c:pt>
                <c:pt idx="3188">
                  <c:v>312.50569110626435</c:v>
                </c:pt>
                <c:pt idx="3189">
                  <c:v>311.85571256986509</c:v>
                </c:pt>
                <c:pt idx="3190">
                  <c:v>314.20847010055371</c:v>
                </c:pt>
                <c:pt idx="3191">
                  <c:v>319.07008407660987</c:v>
                </c:pt>
                <c:pt idx="3192">
                  <c:v>307.92158631185964</c:v>
                </c:pt>
                <c:pt idx="3193">
                  <c:v>305.41706594745534</c:v>
                </c:pt>
                <c:pt idx="3194">
                  <c:v>296.95303590708642</c:v>
                </c:pt>
                <c:pt idx="3195">
                  <c:v>302.9515703117209</c:v>
                </c:pt>
                <c:pt idx="3196">
                  <c:v>297.63857030738478</c:v>
                </c:pt>
                <c:pt idx="3197">
                  <c:v>297.81157993782062</c:v>
                </c:pt>
                <c:pt idx="3198">
                  <c:v>301.70061095380771</c:v>
                </c:pt>
                <c:pt idx="3199">
                  <c:v>303.27981164064295</c:v>
                </c:pt>
                <c:pt idx="3200">
                  <c:v>301.89053130000042</c:v>
                </c:pt>
                <c:pt idx="3201">
                  <c:v>299.3552247607567</c:v>
                </c:pt>
                <c:pt idx="3202">
                  <c:v>296.01210633804953</c:v>
                </c:pt>
                <c:pt idx="3203">
                  <c:v>292.60221226850746</c:v>
                </c:pt>
                <c:pt idx="3204">
                  <c:v>295.68082975245312</c:v>
                </c:pt>
                <c:pt idx="3205">
                  <c:v>288.68846559102951</c:v>
                </c:pt>
                <c:pt idx="3206">
                  <c:v>289.56522116180952</c:v>
                </c:pt>
                <c:pt idx="3207">
                  <c:v>294.20092531967754</c:v>
                </c:pt>
                <c:pt idx="3208">
                  <c:v>298.94112902876122</c:v>
                </c:pt>
                <c:pt idx="3209">
                  <c:v>297.54014126951779</c:v>
                </c:pt>
                <c:pt idx="3210">
                  <c:v>300.00607051334862</c:v>
                </c:pt>
                <c:pt idx="3211">
                  <c:v>301.62646396933519</c:v>
                </c:pt>
                <c:pt idx="3212">
                  <c:v>298.7408020882566</c:v>
                </c:pt>
                <c:pt idx="3213">
                  <c:v>304.1426917523404</c:v>
                </c:pt>
                <c:pt idx="3214">
                  <c:v>299.90070374594035</c:v>
                </c:pt>
                <c:pt idx="3215">
                  <c:v>305.12611491481766</c:v>
                </c:pt>
                <c:pt idx="3216">
                  <c:v>307.66228867025404</c:v>
                </c:pt>
                <c:pt idx="3217">
                  <c:v>310.37320648851153</c:v>
                </c:pt>
                <c:pt idx="3218">
                  <c:v>315.46853522848977</c:v>
                </c:pt>
                <c:pt idx="3219">
                  <c:v>313.47914128252603</c:v>
                </c:pt>
                <c:pt idx="3220">
                  <c:v>311.43381189213562</c:v>
                </c:pt>
                <c:pt idx="3221">
                  <c:v>310.96681597238785</c:v>
                </c:pt>
                <c:pt idx="3222">
                  <c:v>311.01407925488786</c:v>
                </c:pt>
                <c:pt idx="3223">
                  <c:v>305.93566123066648</c:v>
                </c:pt>
                <c:pt idx="3224">
                  <c:v>307.38738113718063</c:v>
                </c:pt>
                <c:pt idx="3225">
                  <c:v>306.71919106073545</c:v>
                </c:pt>
                <c:pt idx="3226">
                  <c:v>308.34608863816703</c:v>
                </c:pt>
                <c:pt idx="3227">
                  <c:v>309.41449898752512</c:v>
                </c:pt>
                <c:pt idx="3228">
                  <c:v>303.66485563018432</c:v>
                </c:pt>
                <c:pt idx="3229">
                  <c:v>302.75124337121622</c:v>
                </c:pt>
                <c:pt idx="3230">
                  <c:v>292.06757348573211</c:v>
                </c:pt>
                <c:pt idx="3231">
                  <c:v>295.58153349839347</c:v>
                </c:pt>
                <c:pt idx="3232">
                  <c:v>292.02811514896604</c:v>
                </c:pt>
                <c:pt idx="3233">
                  <c:v>295.62923038898987</c:v>
                </c:pt>
                <c:pt idx="3234">
                  <c:v>300.89366628653693</c:v>
                </c:pt>
                <c:pt idx="3235">
                  <c:v>307.52787016039161</c:v>
                </c:pt>
                <c:pt idx="3236">
                  <c:v>313.57106619894807</c:v>
                </c:pt>
                <c:pt idx="3237">
                  <c:v>313.52076765977375</c:v>
                </c:pt>
                <c:pt idx="3238">
                  <c:v>317.21771028908654</c:v>
                </c:pt>
                <c:pt idx="3239">
                  <c:v>316.82659578619649</c:v>
                </c:pt>
                <c:pt idx="3240">
                  <c:v>319.25046504468327</c:v>
                </c:pt>
                <c:pt idx="3241">
                  <c:v>316.13022118348988</c:v>
                </c:pt>
                <c:pt idx="3242">
                  <c:v>320.46283328202298</c:v>
                </c:pt>
                <c:pt idx="3243">
                  <c:v>324.19966785619818</c:v>
                </c:pt>
                <c:pt idx="3244">
                  <c:v>322.69287972145014</c:v>
                </c:pt>
                <c:pt idx="3245">
                  <c:v>319.02021914553188</c:v>
                </c:pt>
                <c:pt idx="3246">
                  <c:v>320.30023024589912</c:v>
                </c:pt>
                <c:pt idx="3247">
                  <c:v>318.127853683284</c:v>
                </c:pt>
                <c:pt idx="3248">
                  <c:v>319.95681263360547</c:v>
                </c:pt>
                <c:pt idx="3249">
                  <c:v>325.13192526330852</c:v>
                </c:pt>
                <c:pt idx="3250">
                  <c:v>324.62850626346898</c:v>
                </c:pt>
                <c:pt idx="3251">
                  <c:v>325.43935340360679</c:v>
                </c:pt>
                <c:pt idx="3252">
                  <c:v>323.99457122663398</c:v>
                </c:pt>
                <c:pt idx="3253">
                  <c:v>327.65639160014393</c:v>
                </c:pt>
                <c:pt idx="3254">
                  <c:v>328.27428313741478</c:v>
                </c:pt>
                <c:pt idx="3255">
                  <c:v>328.13032524943304</c:v>
                </c:pt>
                <c:pt idx="3256">
                  <c:v>331.04980856202548</c:v>
                </c:pt>
                <c:pt idx="3257">
                  <c:v>330.40936940374547</c:v>
                </c:pt>
                <c:pt idx="3258">
                  <c:v>331.33859155418151</c:v>
                </c:pt>
                <c:pt idx="3259">
                  <c:v>328.72089947663505</c:v>
                </c:pt>
                <c:pt idx="3260">
                  <c:v>328.3224136361074</c:v>
                </c:pt>
                <c:pt idx="3261">
                  <c:v>327.91438841746054</c:v>
                </c:pt>
                <c:pt idx="3262">
                  <c:v>326.54462044115292</c:v>
                </c:pt>
                <c:pt idx="3263">
                  <c:v>330.76839690750705</c:v>
                </c:pt>
                <c:pt idx="3264">
                  <c:v>331.35550226993837</c:v>
                </c:pt>
                <c:pt idx="3265">
                  <c:v>333.27898778525997</c:v>
                </c:pt>
                <c:pt idx="3266">
                  <c:v>332.13296158665872</c:v>
                </c:pt>
                <c:pt idx="3267">
                  <c:v>330.84601275675016</c:v>
                </c:pt>
                <c:pt idx="3268">
                  <c:v>330.18519401794271</c:v>
                </c:pt>
                <c:pt idx="3269">
                  <c:v>330.43668671381437</c:v>
                </c:pt>
                <c:pt idx="3270">
                  <c:v>331.64038278922743</c:v>
                </c:pt>
                <c:pt idx="3271">
                  <c:v>334.53298239984741</c:v>
                </c:pt>
                <c:pt idx="3272">
                  <c:v>333.78847729844813</c:v>
                </c:pt>
                <c:pt idx="3273">
                  <c:v>334.27281754204915</c:v>
                </c:pt>
                <c:pt idx="3274">
                  <c:v>336.45169822610927</c:v>
                </c:pt>
                <c:pt idx="3275">
                  <c:v>331.50509706317234</c:v>
                </c:pt>
                <c:pt idx="3276">
                  <c:v>333.89297684966374</c:v>
                </c:pt>
                <c:pt idx="3277">
                  <c:v>335.80475494638438</c:v>
                </c:pt>
                <c:pt idx="3278">
                  <c:v>340.86366060627086</c:v>
                </c:pt>
                <c:pt idx="3279">
                  <c:v>342.77934117585846</c:v>
                </c:pt>
                <c:pt idx="3280">
                  <c:v>340.53195041257811</c:v>
                </c:pt>
                <c:pt idx="3281">
                  <c:v>340.67374026007815</c:v>
                </c:pt>
                <c:pt idx="3282">
                  <c:v>341.4555356577618</c:v>
                </c:pt>
                <c:pt idx="3283">
                  <c:v>340.21324846177532</c:v>
                </c:pt>
                <c:pt idx="3284">
                  <c:v>337.77160127133897</c:v>
                </c:pt>
                <c:pt idx="3285">
                  <c:v>340.53281762877077</c:v>
                </c:pt>
                <c:pt idx="3286">
                  <c:v>345.27865824310669</c:v>
                </c:pt>
                <c:pt idx="3287">
                  <c:v>345.41697922583609</c:v>
                </c:pt>
                <c:pt idx="3288">
                  <c:v>344.38022226751019</c:v>
                </c:pt>
                <c:pt idx="3289">
                  <c:v>345.62554472017098</c:v>
                </c:pt>
                <c:pt idx="3290">
                  <c:v>345.11301995030851</c:v>
                </c:pt>
                <c:pt idx="3291">
                  <c:v>336.25180489370098</c:v>
                </c:pt>
                <c:pt idx="3292">
                  <c:v>339.56803961443569</c:v>
                </c:pt>
                <c:pt idx="3293">
                  <c:v>333.05481239945715</c:v>
                </c:pt>
                <c:pt idx="3294">
                  <c:v>338.40120022721067</c:v>
                </c:pt>
                <c:pt idx="3295">
                  <c:v>343.10844972097317</c:v>
                </c:pt>
                <c:pt idx="3296">
                  <c:v>343.45446898184485</c:v>
                </c:pt>
                <c:pt idx="3297">
                  <c:v>347.21688643370345</c:v>
                </c:pt>
                <c:pt idx="3298">
                  <c:v>348.60660038244237</c:v>
                </c:pt>
                <c:pt idx="3299">
                  <c:v>351.19350628514934</c:v>
                </c:pt>
                <c:pt idx="3300">
                  <c:v>350.86266330764926</c:v>
                </c:pt>
                <c:pt idx="3301">
                  <c:v>350.75035881069971</c:v>
                </c:pt>
                <c:pt idx="3302">
                  <c:v>351.40423981996588</c:v>
                </c:pt>
                <c:pt idx="3303">
                  <c:v>353.07796707180114</c:v>
                </c:pt>
                <c:pt idx="3304">
                  <c:v>352.92056733283323</c:v>
                </c:pt>
                <c:pt idx="3305">
                  <c:v>352.86506549650295</c:v>
                </c:pt>
                <c:pt idx="3306">
                  <c:v>351.31968624118144</c:v>
                </c:pt>
                <c:pt idx="3307">
                  <c:v>350.68835285292448</c:v>
                </c:pt>
                <c:pt idx="3308">
                  <c:v>348.00561956092844</c:v>
                </c:pt>
                <c:pt idx="3309">
                  <c:v>348.45006785966712</c:v>
                </c:pt>
                <c:pt idx="3310">
                  <c:v>352.40977699535608</c:v>
                </c:pt>
                <c:pt idx="3311">
                  <c:v>343.83214163374862</c:v>
                </c:pt>
                <c:pt idx="3312">
                  <c:v>342.2386318797345</c:v>
                </c:pt>
                <c:pt idx="3313">
                  <c:v>350.38916326645648</c:v>
                </c:pt>
                <c:pt idx="3314">
                  <c:v>347.56030404599716</c:v>
                </c:pt>
                <c:pt idx="3315">
                  <c:v>343.03647077698236</c:v>
                </c:pt>
                <c:pt idx="3316">
                  <c:v>338.49399235982531</c:v>
                </c:pt>
                <c:pt idx="3317">
                  <c:v>345.10781665315255</c:v>
                </c:pt>
                <c:pt idx="3318">
                  <c:v>343.26194698707411</c:v>
                </c:pt>
                <c:pt idx="3319">
                  <c:v>348.15261270558443</c:v>
                </c:pt>
                <c:pt idx="3320">
                  <c:v>350.27078825615831</c:v>
                </c:pt>
                <c:pt idx="3321">
                  <c:v>353.93607749443896</c:v>
                </c:pt>
                <c:pt idx="3322">
                  <c:v>354.38356104985189</c:v>
                </c:pt>
                <c:pt idx="3323">
                  <c:v>356.6998955004488</c:v>
                </c:pt>
                <c:pt idx="3324">
                  <c:v>356.14964682620547</c:v>
                </c:pt>
                <c:pt idx="3325">
                  <c:v>357.17816523070121</c:v>
                </c:pt>
                <c:pt idx="3326">
                  <c:v>351.92370231936974</c:v>
                </c:pt>
                <c:pt idx="3327">
                  <c:v>351.74852464845225</c:v>
                </c:pt>
                <c:pt idx="3328">
                  <c:v>354.22052440563169</c:v>
                </c:pt>
                <c:pt idx="3329">
                  <c:v>351.51871235739713</c:v>
                </c:pt>
                <c:pt idx="3330">
                  <c:v>349.61820807118113</c:v>
                </c:pt>
                <c:pt idx="3331">
                  <c:v>351.46147608868154</c:v>
                </c:pt>
                <c:pt idx="3332">
                  <c:v>357.30954848388927</c:v>
                </c:pt>
                <c:pt idx="3333">
                  <c:v>356.99995230310941</c:v>
                </c:pt>
                <c:pt idx="3334">
                  <c:v>355.90986154893483</c:v>
                </c:pt>
                <c:pt idx="3335">
                  <c:v>357.22716294558649</c:v>
                </c:pt>
                <c:pt idx="3336">
                  <c:v>361.45180662813334</c:v>
                </c:pt>
                <c:pt idx="3337">
                  <c:v>366.71971139045104</c:v>
                </c:pt>
                <c:pt idx="3338">
                  <c:v>366.37889542673543</c:v>
                </c:pt>
                <c:pt idx="3339">
                  <c:v>366.926976060497</c:v>
                </c:pt>
                <c:pt idx="3340">
                  <c:v>368.56037775937352</c:v>
                </c:pt>
                <c:pt idx="3341">
                  <c:v>371.41005016845673</c:v>
                </c:pt>
                <c:pt idx="3342">
                  <c:v>371.34327452162188</c:v>
                </c:pt>
                <c:pt idx="3343">
                  <c:v>372.56691656946617</c:v>
                </c:pt>
                <c:pt idx="3344">
                  <c:v>371.08874656907591</c:v>
                </c:pt>
                <c:pt idx="3345">
                  <c:v>375.21366038946684</c:v>
                </c:pt>
                <c:pt idx="3346">
                  <c:v>376.56738486621026</c:v>
                </c:pt>
                <c:pt idx="3347">
                  <c:v>374.56888515022354</c:v>
                </c:pt>
                <c:pt idx="3348">
                  <c:v>372.03357861097987</c:v>
                </c:pt>
                <c:pt idx="3349">
                  <c:v>375.49593926017781</c:v>
                </c:pt>
                <c:pt idx="3350">
                  <c:v>372.0674000424936</c:v>
                </c:pt>
                <c:pt idx="3351">
                  <c:v>376.1463514046734</c:v>
                </c:pt>
                <c:pt idx="3352">
                  <c:v>376.81670952160016</c:v>
                </c:pt>
                <c:pt idx="3353">
                  <c:v>376.7382264561644</c:v>
                </c:pt>
                <c:pt idx="3354">
                  <c:v>376.42255976203586</c:v>
                </c:pt>
                <c:pt idx="3355">
                  <c:v>378.98865247611906</c:v>
                </c:pt>
                <c:pt idx="3356">
                  <c:v>376.2920437250404</c:v>
                </c:pt>
                <c:pt idx="3357">
                  <c:v>377.3266326428847</c:v>
                </c:pt>
                <c:pt idx="3358">
                  <c:v>374.80693599510892</c:v>
                </c:pt>
                <c:pt idx="3359">
                  <c:v>375.07273775815946</c:v>
                </c:pt>
                <c:pt idx="3360">
                  <c:v>378.19471605173811</c:v>
                </c:pt>
                <c:pt idx="3361">
                  <c:v>381.0469901093993</c:v>
                </c:pt>
                <c:pt idx="3362">
                  <c:v>377.07817520368747</c:v>
                </c:pt>
                <c:pt idx="3363">
                  <c:v>373.81267263022335</c:v>
                </c:pt>
                <c:pt idx="3364">
                  <c:v>365.84555746824907</c:v>
                </c:pt>
                <c:pt idx="3365">
                  <c:v>370.36158579152988</c:v>
                </c:pt>
                <c:pt idx="3366">
                  <c:v>375.91610550552195</c:v>
                </c:pt>
                <c:pt idx="3367">
                  <c:v>374.96563655836582</c:v>
                </c:pt>
                <c:pt idx="3368">
                  <c:v>371.81807538710359</c:v>
                </c:pt>
                <c:pt idx="3369">
                  <c:v>370.77611513162179</c:v>
                </c:pt>
                <c:pt idx="3370">
                  <c:v>374.72324963251708</c:v>
                </c:pt>
                <c:pt idx="3371">
                  <c:v>374.44443962657664</c:v>
                </c:pt>
                <c:pt idx="3372">
                  <c:v>378.19298161935279</c:v>
                </c:pt>
                <c:pt idx="3373">
                  <c:v>377.39470911400861</c:v>
                </c:pt>
                <c:pt idx="3374">
                  <c:v>378.10799443247208</c:v>
                </c:pt>
                <c:pt idx="3375">
                  <c:v>378.58192808176108</c:v>
                </c:pt>
                <c:pt idx="3376">
                  <c:v>378.92014239689888</c:v>
                </c:pt>
                <c:pt idx="3377">
                  <c:v>378.74539833407772</c:v>
                </c:pt>
                <c:pt idx="3378">
                  <c:v>379.33337091270164</c:v>
                </c:pt>
                <c:pt idx="3379">
                  <c:v>378.01823755653163</c:v>
                </c:pt>
                <c:pt idx="3380">
                  <c:v>381.36178958733518</c:v>
                </c:pt>
                <c:pt idx="3381">
                  <c:v>381.06693608183053</c:v>
                </c:pt>
                <c:pt idx="3382">
                  <c:v>381.14151667439933</c:v>
                </c:pt>
                <c:pt idx="3383">
                  <c:v>380.46118557125698</c:v>
                </c:pt>
                <c:pt idx="3384">
                  <c:v>382.24981896861976</c:v>
                </c:pt>
                <c:pt idx="3385">
                  <c:v>383.00342984004197</c:v>
                </c:pt>
                <c:pt idx="3386">
                  <c:v>383.79389739965222</c:v>
                </c:pt>
                <c:pt idx="3387">
                  <c:v>383.03551683917038</c:v>
                </c:pt>
                <c:pt idx="3388">
                  <c:v>380.97587838160115</c:v>
                </c:pt>
                <c:pt idx="3389">
                  <c:v>380.81977946692217</c:v>
                </c:pt>
                <c:pt idx="3390">
                  <c:v>375.84109130485683</c:v>
                </c:pt>
                <c:pt idx="3391">
                  <c:v>381.12070348577549</c:v>
                </c:pt>
                <c:pt idx="3392">
                  <c:v>383.07367435164747</c:v>
                </c:pt>
                <c:pt idx="3393">
                  <c:v>382.659578619652</c:v>
                </c:pt>
                <c:pt idx="3394">
                  <c:v>384.91650876105155</c:v>
                </c:pt>
                <c:pt idx="3395">
                  <c:v>386.20562563144182</c:v>
                </c:pt>
                <c:pt idx="3396">
                  <c:v>387.09929191797869</c:v>
                </c:pt>
                <c:pt idx="3397">
                  <c:v>387.24108176547873</c:v>
                </c:pt>
                <c:pt idx="3398">
                  <c:v>387.76618117013481</c:v>
                </c:pt>
                <c:pt idx="3399">
                  <c:v>389.81714746577751</c:v>
                </c:pt>
                <c:pt idx="3400">
                  <c:v>392.79083179041118</c:v>
                </c:pt>
                <c:pt idx="3401">
                  <c:v>392.01467329797981</c:v>
                </c:pt>
                <c:pt idx="3402">
                  <c:v>393.33197469463147</c:v>
                </c:pt>
                <c:pt idx="3403">
                  <c:v>390.04175645967661</c:v>
                </c:pt>
                <c:pt idx="3404">
                  <c:v>394.44634750220058</c:v>
                </c:pt>
                <c:pt idx="3405">
                  <c:v>395.80700970848523</c:v>
                </c:pt>
                <c:pt idx="3406">
                  <c:v>394.41642854355376</c:v>
                </c:pt>
                <c:pt idx="3407">
                  <c:v>394.92375001626033</c:v>
                </c:pt>
                <c:pt idx="3408">
                  <c:v>393.64373891589304</c:v>
                </c:pt>
                <c:pt idx="3409">
                  <c:v>390.67612510460793</c:v>
                </c:pt>
                <c:pt idx="3410">
                  <c:v>384.4833342728175</c:v>
                </c:pt>
                <c:pt idx="3411">
                  <c:v>390.32403533038769</c:v>
                </c:pt>
                <c:pt idx="3412">
                  <c:v>393.54140740515902</c:v>
                </c:pt>
                <c:pt idx="3413">
                  <c:v>394.36439557199418</c:v>
                </c:pt>
                <c:pt idx="3414">
                  <c:v>398.38350901688034</c:v>
                </c:pt>
                <c:pt idx="3415">
                  <c:v>399.33701322071079</c:v>
                </c:pt>
                <c:pt idx="3416">
                  <c:v>397.4568885150224</c:v>
                </c:pt>
                <c:pt idx="3417">
                  <c:v>397.38534317912786</c:v>
                </c:pt>
                <c:pt idx="3418">
                  <c:v>399.10373206488509</c:v>
                </c:pt>
                <c:pt idx="3419">
                  <c:v>396.97731796048095</c:v>
                </c:pt>
                <c:pt idx="3420">
                  <c:v>396.24668831816427</c:v>
                </c:pt>
                <c:pt idx="3421">
                  <c:v>399.49831543254578</c:v>
                </c:pt>
                <c:pt idx="3422">
                  <c:v>397.65157855027468</c:v>
                </c:pt>
                <c:pt idx="3423">
                  <c:v>400.06807647112385</c:v>
                </c:pt>
                <c:pt idx="3424">
                  <c:v>400.78526426245435</c:v>
                </c:pt>
                <c:pt idx="3425">
                  <c:v>400.43924500158266</c:v>
                </c:pt>
                <c:pt idx="3426">
                  <c:v>400.8368636259176</c:v>
                </c:pt>
                <c:pt idx="3427">
                  <c:v>401.84196719321142</c:v>
                </c:pt>
                <c:pt idx="3428">
                  <c:v>403.134119320276</c:v>
                </c:pt>
                <c:pt idx="3429">
                  <c:v>403.79797331575776</c:v>
                </c:pt>
                <c:pt idx="3430">
                  <c:v>404.86768448940478</c:v>
                </c:pt>
                <c:pt idx="3431">
                  <c:v>402.03405557988577</c:v>
                </c:pt>
                <c:pt idx="3432">
                  <c:v>397.78903231681142</c:v>
                </c:pt>
                <c:pt idx="3433">
                  <c:v>398.31543254575649</c:v>
                </c:pt>
                <c:pt idx="3434">
                  <c:v>401.57789986254625</c:v>
                </c:pt>
                <c:pt idx="3435">
                  <c:v>405.03722525506998</c:v>
                </c:pt>
                <c:pt idx="3436">
                  <c:v>405.64514380612513</c:v>
                </c:pt>
                <c:pt idx="3437">
                  <c:v>406.5509511193593</c:v>
                </c:pt>
                <c:pt idx="3438">
                  <c:v>404.19819358867068</c:v>
                </c:pt>
                <c:pt idx="3439">
                  <c:v>407.77155791052928</c:v>
                </c:pt>
                <c:pt idx="3440">
                  <c:v>409.55325357835079</c:v>
                </c:pt>
                <c:pt idx="3441">
                  <c:v>409.04766653802955</c:v>
                </c:pt>
                <c:pt idx="3442">
                  <c:v>409.20246462841953</c:v>
                </c:pt>
                <c:pt idx="3443">
                  <c:v>410.43044275722707</c:v>
                </c:pt>
                <c:pt idx="3444">
                  <c:v>410.30339558500242</c:v>
                </c:pt>
                <c:pt idx="3445">
                  <c:v>408.92192019009377</c:v>
                </c:pt>
                <c:pt idx="3446">
                  <c:v>408.39682078543768</c:v>
                </c:pt>
                <c:pt idx="3447">
                  <c:v>406.55051751126291</c:v>
                </c:pt>
                <c:pt idx="3448">
                  <c:v>403.43027365006964</c:v>
                </c:pt>
                <c:pt idx="3449">
                  <c:v>404.35212446286801</c:v>
                </c:pt>
                <c:pt idx="3450">
                  <c:v>402.12771492869319</c:v>
                </c:pt>
                <c:pt idx="3451">
                  <c:v>405.54628116016181</c:v>
                </c:pt>
                <c:pt idx="3452">
                  <c:v>404.92969044718006</c:v>
                </c:pt>
                <c:pt idx="3453">
                  <c:v>401.24228719598653</c:v>
                </c:pt>
                <c:pt idx="3454">
                  <c:v>394.43247204311803</c:v>
                </c:pt>
                <c:pt idx="3455">
                  <c:v>394.13024719997571</c:v>
                </c:pt>
                <c:pt idx="3456">
                  <c:v>397.88225805752245</c:v>
                </c:pt>
                <c:pt idx="3457">
                  <c:v>402.72652770972536</c:v>
                </c:pt>
                <c:pt idx="3458">
                  <c:v>403.32013719360162</c:v>
                </c:pt>
                <c:pt idx="3459">
                  <c:v>402.20923325080332</c:v>
                </c:pt>
                <c:pt idx="3460">
                  <c:v>394.04005671593893</c:v>
                </c:pt>
                <c:pt idx="3461">
                  <c:v>394.69697298187953</c:v>
                </c:pt>
                <c:pt idx="3462">
                  <c:v>390.02311131153442</c:v>
                </c:pt>
                <c:pt idx="3463">
                  <c:v>394.50748624378315</c:v>
                </c:pt>
                <c:pt idx="3464">
                  <c:v>389.40782142284161</c:v>
                </c:pt>
                <c:pt idx="3465">
                  <c:v>393.55094678327839</c:v>
                </c:pt>
                <c:pt idx="3466">
                  <c:v>395.16657055020534</c:v>
                </c:pt>
                <c:pt idx="3467">
                  <c:v>398.53743989107767</c:v>
                </c:pt>
                <c:pt idx="3468">
                  <c:v>397.78079376298115</c:v>
                </c:pt>
                <c:pt idx="3469">
                  <c:v>395.04992997229243</c:v>
                </c:pt>
                <c:pt idx="3470">
                  <c:v>394.09469133607661</c:v>
                </c:pt>
                <c:pt idx="3471">
                  <c:v>395.29405133052637</c:v>
                </c:pt>
                <c:pt idx="3472">
                  <c:v>402.08348690286743</c:v>
                </c:pt>
                <c:pt idx="3473">
                  <c:v>405.08318771328095</c:v>
                </c:pt>
                <c:pt idx="3474">
                  <c:v>406.4503540410106</c:v>
                </c:pt>
                <c:pt idx="3475">
                  <c:v>409.4613286619288</c:v>
                </c:pt>
                <c:pt idx="3476">
                  <c:v>410.96594875619513</c:v>
                </c:pt>
                <c:pt idx="3477">
                  <c:v>412.22731470842024</c:v>
                </c:pt>
                <c:pt idx="3478">
                  <c:v>411.79153857160821</c:v>
                </c:pt>
                <c:pt idx="3479">
                  <c:v>413.74841191034716</c:v>
                </c:pt>
                <c:pt idx="3480">
                  <c:v>414.50288999796203</c:v>
                </c:pt>
                <c:pt idx="3481">
                  <c:v>412.41636783842034</c:v>
                </c:pt>
                <c:pt idx="3482">
                  <c:v>416.49054951154045</c:v>
                </c:pt>
                <c:pt idx="3483">
                  <c:v>417.34865993417827</c:v>
                </c:pt>
                <c:pt idx="3484">
                  <c:v>418.1040052379858</c:v>
                </c:pt>
                <c:pt idx="3485">
                  <c:v>419.64374758805496</c:v>
                </c:pt>
                <c:pt idx="3486">
                  <c:v>422.35466540631245</c:v>
                </c:pt>
                <c:pt idx="3487">
                  <c:v>424.17625301899636</c:v>
                </c:pt>
                <c:pt idx="3488">
                  <c:v>425.80228338023528</c:v>
                </c:pt>
                <c:pt idx="3489">
                  <c:v>426.185159329295</c:v>
                </c:pt>
                <c:pt idx="3490">
                  <c:v>424.72433365275799</c:v>
                </c:pt>
                <c:pt idx="3491">
                  <c:v>421.32484617752777</c:v>
                </c:pt>
                <c:pt idx="3492">
                  <c:v>421.55726011716092</c:v>
                </c:pt>
                <c:pt idx="3493">
                  <c:v>424.64194811445515</c:v>
                </c:pt>
                <c:pt idx="3494">
                  <c:v>424.65538996544143</c:v>
                </c:pt>
                <c:pt idx="3495">
                  <c:v>426.31957783915738</c:v>
                </c:pt>
                <c:pt idx="3496">
                  <c:v>425.29452829943244</c:v>
                </c:pt>
                <c:pt idx="3497">
                  <c:v>426.77226469172638</c:v>
                </c:pt>
                <c:pt idx="3498">
                  <c:v>426.18472572119862</c:v>
                </c:pt>
                <c:pt idx="3499">
                  <c:v>424.86178741929479</c:v>
                </c:pt>
                <c:pt idx="3500">
                  <c:v>425.57117026489112</c:v>
                </c:pt>
                <c:pt idx="3501">
                  <c:v>426.56630084596941</c:v>
                </c:pt>
                <c:pt idx="3502">
                  <c:v>416.88166401443044</c:v>
                </c:pt>
                <c:pt idx="3503">
                  <c:v>422.41146806693177</c:v>
                </c:pt>
                <c:pt idx="3504">
                  <c:v>414.45692753975101</c:v>
                </c:pt>
                <c:pt idx="3505">
                  <c:v>409.59531356369484</c:v>
                </c:pt>
                <c:pt idx="3506">
                  <c:v>415.47417213374212</c:v>
                </c:pt>
                <c:pt idx="3507">
                  <c:v>411.9831933501863</c:v>
                </c:pt>
                <c:pt idx="3508">
                  <c:v>416.82833021858181</c:v>
                </c:pt>
                <c:pt idx="3509">
                  <c:v>425.46493628129031</c:v>
                </c:pt>
                <c:pt idx="3510">
                  <c:v>426.78657375890526</c:v>
                </c:pt>
                <c:pt idx="3511">
                  <c:v>423.77343109750552</c:v>
                </c:pt>
                <c:pt idx="3512">
                  <c:v>427.82463154152015</c:v>
                </c:pt>
                <c:pt idx="3513">
                  <c:v>423.92519393122114</c:v>
                </c:pt>
                <c:pt idx="3514">
                  <c:v>420.81925913720653</c:v>
                </c:pt>
                <c:pt idx="3515">
                  <c:v>427.70755735551091</c:v>
                </c:pt>
                <c:pt idx="3516">
                  <c:v>423.98589906470738</c:v>
                </c:pt>
                <c:pt idx="3517">
                  <c:v>419.6472164528256</c:v>
                </c:pt>
                <c:pt idx="3518">
                  <c:v>414.87232409603553</c:v>
                </c:pt>
                <c:pt idx="3519">
                  <c:v>422.279217597551</c:v>
                </c:pt>
                <c:pt idx="3520">
                  <c:v>426.62266989849229</c:v>
                </c:pt>
                <c:pt idx="3521">
                  <c:v>429.28502360996077</c:v>
                </c:pt>
                <c:pt idx="3522">
                  <c:v>435.24149802925115</c:v>
                </c:pt>
                <c:pt idx="3523">
                  <c:v>434.80181941957221</c:v>
                </c:pt>
                <c:pt idx="3524">
                  <c:v>435.4123396192054</c:v>
                </c:pt>
                <c:pt idx="3525">
                  <c:v>434.15054005888402</c:v>
                </c:pt>
                <c:pt idx="3526">
                  <c:v>433.03139756225528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5A2-439D-9306-0322459F46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1050240"/>
        <c:axId val="82304384"/>
      </c:lineChart>
      <c:catAx>
        <c:axId val="61050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3300000"/>
          <a:lstStyle/>
          <a:p>
            <a:pPr>
              <a:defRPr sz="900"/>
            </a:pPr>
            <a:endParaRPr lang="pt-BR"/>
          </a:p>
        </c:txPr>
        <c:crossAx val="82304384"/>
        <c:crosses val="autoZero"/>
        <c:auto val="1"/>
        <c:lblAlgn val="ctr"/>
        <c:lblOffset val="100"/>
        <c:tickLblSkip val="240"/>
        <c:tickMarkSkip val="252"/>
        <c:noMultiLvlLbl val="1"/>
      </c:catAx>
      <c:valAx>
        <c:axId val="823043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61050240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Roboto Light" panose="02000000000000000000" pitchFamily="2" charset="0"/>
          <a:ea typeface="Roboto Light" panose="02000000000000000000" pitchFamily="2" charset="0"/>
          <a:cs typeface="Roboto Light" panose="02000000000000000000" pitchFamily="2" charset="0"/>
        </a:defRPr>
      </a:pPr>
      <a:endParaRPr lang="pt-B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78368401624215E-2"/>
          <c:y val="0.17552397982058451"/>
          <c:w val="0.94924326319675156"/>
          <c:h val="0.69617192878852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'NDX Weightings_R&amp;D'!$P$8</c:f>
              <c:strCache>
                <c:ptCount val="1"/>
                <c:pt idx="0">
                  <c:v>R&amp;D % Sales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Roboto Light" panose="02000000000000000000" pitchFamily="2" charset="0"/>
                    <a:ea typeface="Roboto Light" panose="02000000000000000000" pitchFamily="2" charset="0"/>
                    <a:cs typeface="Roboto Light" panose="02000000000000000000" pitchFamily="2" charset="0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'NDX Weightings_R&amp;D'!$Q$1:$S$1</c:f>
              <c:strCache>
                <c:ptCount val="3"/>
                <c:pt idx="0">
                  <c:v>NDX</c:v>
                </c:pt>
                <c:pt idx="1">
                  <c:v>SPX</c:v>
                </c:pt>
                <c:pt idx="2">
                  <c:v>SPX ex NDX</c:v>
                </c:pt>
              </c:strCache>
            </c:strRef>
          </c:cat>
          <c:val>
            <c:numRef>
              <c:f>'NDX Weightings_R&amp;D'!$Q$8:$S$8</c:f>
              <c:numCache>
                <c:formatCode>0.0%</c:formatCode>
                <c:ptCount val="3"/>
                <c:pt idx="0">
                  <c:v>0.10098070551949767</c:v>
                </c:pt>
                <c:pt idx="1">
                  <c:v>7.3092148883272284E-2</c:v>
                </c:pt>
                <c:pt idx="2">
                  <c:v>4.1007787690382151E-2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F7-4043-AAF0-167C1956EB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-27"/>
        <c:axId val="1405905752"/>
        <c:axId val="1405901488"/>
      </c:barChart>
      <c:catAx>
        <c:axId val="1405905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pPr>
            <a:endParaRPr lang="pt-BR"/>
          </a:p>
        </c:txPr>
        <c:crossAx val="1405901488"/>
        <c:crosses val="autoZero"/>
        <c:auto val="1"/>
        <c:lblAlgn val="ctr"/>
        <c:lblOffset val="100"/>
        <c:noMultiLvlLbl val="0"/>
      </c:catAx>
      <c:valAx>
        <c:axId val="1405901488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1405905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solidFill>
            <a:schemeClr val="tx1"/>
          </a:solidFill>
          <a:latin typeface="Roboto Light" panose="02000000000000000000" pitchFamily="2" charset="0"/>
          <a:ea typeface="Roboto Light" panose="02000000000000000000" pitchFamily="2" charset="0"/>
          <a:cs typeface="Roboto Light" panose="02000000000000000000" pitchFamily="2" charset="0"/>
        </a:defRPr>
      </a:pPr>
      <a:endParaRPr lang="pt-B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90630373789483E-2"/>
          <c:y val="0.19657410570494363"/>
          <c:w val="0.9390304044942055"/>
          <c:h val="0.674915360279245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'NDX Weightings_R&amp;D'!$P$6</c:f>
              <c:strCache>
                <c:ptCount val="1"/>
                <c:pt idx="0">
                  <c:v>Weighted R&amp;D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Roboto Light" panose="02000000000000000000" pitchFamily="2" charset="0"/>
                    <a:ea typeface="Roboto Light" panose="02000000000000000000" pitchFamily="2" charset="0"/>
                    <a:cs typeface="Roboto Light" panose="02000000000000000000" pitchFamily="2" charset="0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'NDX Weightings_R&amp;D'!$Q$1:$S$1</c:f>
              <c:strCache>
                <c:ptCount val="3"/>
                <c:pt idx="0">
                  <c:v>NDX</c:v>
                </c:pt>
                <c:pt idx="1">
                  <c:v>SPX</c:v>
                </c:pt>
                <c:pt idx="2">
                  <c:v>SPX ex NDX</c:v>
                </c:pt>
              </c:strCache>
            </c:strRef>
          </c:cat>
          <c:val>
            <c:numRef>
              <c:f>'NDX Weightings_R&amp;D'!$Q$6:$S$6</c:f>
              <c:numCache>
                <c:formatCode>#,##0.0,</c:formatCode>
                <c:ptCount val="3"/>
                <c:pt idx="0">
                  <c:v>13110.377839802642</c:v>
                </c:pt>
                <c:pt idx="1">
                  <c:v>7679.6997094961744</c:v>
                </c:pt>
                <c:pt idx="2">
                  <c:v>1861.4869147747536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59-4B32-B8B7-1D1DC8205C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-27"/>
        <c:axId val="1405905752"/>
        <c:axId val="1405901488"/>
      </c:barChart>
      <c:catAx>
        <c:axId val="1405905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pPr>
            <a:endParaRPr lang="pt-BR"/>
          </a:p>
        </c:txPr>
        <c:crossAx val="1405901488"/>
        <c:crosses val="autoZero"/>
        <c:auto val="1"/>
        <c:lblAlgn val="ctr"/>
        <c:lblOffset val="100"/>
        <c:noMultiLvlLbl val="0"/>
      </c:catAx>
      <c:valAx>
        <c:axId val="1405901488"/>
        <c:scaling>
          <c:orientation val="minMax"/>
        </c:scaling>
        <c:delete val="1"/>
        <c:axPos val="l"/>
        <c:numFmt formatCode="#,##0.0," sourceLinked="1"/>
        <c:majorTickMark val="none"/>
        <c:minorTickMark val="none"/>
        <c:tickLblPos val="nextTo"/>
        <c:crossAx val="1405905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solidFill>
            <a:schemeClr val="tx1"/>
          </a:solidFill>
          <a:latin typeface="Roboto Light" panose="02000000000000000000" pitchFamily="2" charset="0"/>
          <a:ea typeface="Roboto Light" panose="02000000000000000000" pitchFamily="2" charset="0"/>
          <a:cs typeface="Roboto Light" panose="02000000000000000000" pitchFamily="2" charset="0"/>
        </a:defRPr>
      </a:pPr>
      <a:endParaRPr lang="pt-B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0562747977483269"/>
          <c:y val="2.7392595662384313E-2"/>
          <c:w val="0.45974648906181781"/>
          <c:h val="0.9594824331169131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'Summary Charts'!$C$20</c:f>
              <c:strCache>
                <c:ptCount val="1"/>
                <c:pt idx="0">
                  <c:v>NDX Weight</c:v>
                </c:pt>
              </c:strCache>
            </c:strRef>
          </c:tx>
          <c:spPr>
            <a:solidFill>
              <a:schemeClr val="accent4"/>
            </a:solidFill>
            <a:ln w="15875">
              <a:noFill/>
            </a:ln>
            <a:effectLst/>
          </c:spPr>
          <c:invertIfNegative val="0"/>
          <c:dLbls>
            <c:dLbl>
              <c:idx val="7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F50-4A3B-9A11-DD1F495DDB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Roboto Light" panose="02000000000000000000" pitchFamily="2" charset="0"/>
                    <a:ea typeface="Roboto Light" panose="02000000000000000000" pitchFamily="2" charset="0"/>
                    <a:cs typeface="Roboto Light" panose="02000000000000000000" pitchFamily="2" charset="0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'Summary Charts'!$A$21:$A$38</c:f>
              <c:strCache>
                <c:ptCount val="18"/>
                <c:pt idx="0">
                  <c:v>Video Gaming/eSports &amp; Betting</c:v>
                </c:pt>
                <c:pt idx="1">
                  <c:v>FinTech Innovation</c:v>
                </c:pt>
                <c:pt idx="2">
                  <c:v>Streaming</c:v>
                </c:pt>
                <c:pt idx="3">
                  <c:v>5G</c:v>
                </c:pt>
                <c:pt idx="4">
                  <c:v>Internet Economy</c:v>
                </c:pt>
                <c:pt idx="5">
                  <c:v>Semiconductors</c:v>
                </c:pt>
                <c:pt idx="6">
                  <c:v>Cloud Computing</c:v>
                </c:pt>
                <c:pt idx="7">
                  <c:v>AI / Big Data</c:v>
                </c:pt>
                <c:pt idx="8">
                  <c:v>Robotics</c:v>
                </c:pt>
                <c:pt idx="9">
                  <c:v>Future Mobility</c:v>
                </c:pt>
                <c:pt idx="10">
                  <c:v>Cybersecurity</c:v>
                </c:pt>
                <c:pt idx="11">
                  <c:v>Biotech</c:v>
                </c:pt>
                <c:pt idx="12">
                  <c:v>Healthcare Innovation</c:v>
                </c:pt>
                <c:pt idx="13">
                  <c:v>Digital Health</c:v>
                </c:pt>
                <c:pt idx="14">
                  <c:v>Clean Energy</c:v>
                </c:pt>
                <c:pt idx="15">
                  <c:v>Smart Grid Infrastructure</c:v>
                </c:pt>
                <c:pt idx="16">
                  <c:v>Green Economy</c:v>
                </c:pt>
                <c:pt idx="17">
                  <c:v>Water</c:v>
                </c:pt>
              </c:strCache>
            </c:strRef>
          </c:cat>
          <c:val>
            <c:numRef>
              <c:f>'Summary Charts'!$C$21:$C$38</c:f>
              <c:numCache>
                <c:formatCode>0.0%</c:formatCode>
                <c:ptCount val="18"/>
                <c:pt idx="0">
                  <c:v>6.071558682E-2</c:v>
                </c:pt>
                <c:pt idx="1">
                  <c:v>2.1685046230000001E-2</c:v>
                </c:pt>
                <c:pt idx="2">
                  <c:v>0.29097354777000001</c:v>
                </c:pt>
                <c:pt idx="3">
                  <c:v>0.33793382012000001</c:v>
                </c:pt>
                <c:pt idx="4">
                  <c:v>0.26769353648999994</c:v>
                </c:pt>
                <c:pt idx="5">
                  <c:v>0.16170110384</c:v>
                </c:pt>
                <c:pt idx="6">
                  <c:v>0.33041996087000008</c:v>
                </c:pt>
                <c:pt idx="7">
                  <c:v>0.63409710849000012</c:v>
                </c:pt>
                <c:pt idx="8">
                  <c:v>0.40679034071000003</c:v>
                </c:pt>
                <c:pt idx="9">
                  <c:v>0.23084106833000001</c:v>
                </c:pt>
                <c:pt idx="10">
                  <c:v>3.6351641120000007E-2</c:v>
                </c:pt>
                <c:pt idx="11">
                  <c:v>3.7562426570000002E-2</c:v>
                </c:pt>
                <c:pt idx="12">
                  <c:v>2.0120862480000001E-2</c:v>
                </c:pt>
                <c:pt idx="13">
                  <c:v>7.3954615400000003E-3</c:v>
                </c:pt>
                <c:pt idx="14">
                  <c:v>4.2426646789999994E-2</c:v>
                </c:pt>
                <c:pt idx="15">
                  <c:v>0.12132250442</c:v>
                </c:pt>
                <c:pt idx="16">
                  <c:v>7.8383256609999993E-2</c:v>
                </c:pt>
                <c:pt idx="17">
                  <c:v>3.7030811400000003E-3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50-4A3B-9A11-DD1F495DDB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1234685896"/>
        <c:axId val="1234683600"/>
      </c:barChart>
      <c:catAx>
        <c:axId val="12346858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pPr>
            <a:endParaRPr lang="pt-BR"/>
          </a:p>
        </c:txPr>
        <c:crossAx val="1234683600"/>
        <c:crosses val="autoZero"/>
        <c:auto val="1"/>
        <c:lblAlgn val="ctr"/>
        <c:lblOffset val="100"/>
        <c:noMultiLvlLbl val="0"/>
      </c:catAx>
      <c:valAx>
        <c:axId val="1234683600"/>
        <c:scaling>
          <c:orientation val="minMax"/>
          <c:max val="0.75000000000000011"/>
          <c:min val="0"/>
        </c:scaling>
        <c:delete val="1"/>
        <c:axPos val="b"/>
        <c:numFmt formatCode="0.0%" sourceLinked="1"/>
        <c:majorTickMark val="out"/>
        <c:minorTickMark val="none"/>
        <c:tickLblPos val="nextTo"/>
        <c:crossAx val="1234685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  <a:latin typeface="Roboto Light" panose="02000000000000000000" pitchFamily="2" charset="0"/>
          <a:ea typeface="Roboto Light" panose="02000000000000000000" pitchFamily="2" charset="0"/>
          <a:cs typeface="Roboto Light" panose="02000000000000000000" pitchFamily="2" charset="0"/>
        </a:defRPr>
      </a:pPr>
      <a:endParaRPr lang="pt-B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pPr>
            <a:r>
              <a:rPr lang="pt-BR" sz="1200" b="1" i="0" baseline="0" dirty="0">
                <a:solidFill>
                  <a:schemeClr val="tx1"/>
                </a:solidFill>
                <a:effectLst/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Ibovespa X Nasdaq-100 – Retorno Acumulado 10 anos em BRL</a:t>
            </a:r>
            <a:endParaRPr lang="pt-BR" sz="1200" b="1" dirty="0">
              <a:solidFill>
                <a:schemeClr val="tx1"/>
              </a:solidFill>
              <a:effectLst/>
              <a:latin typeface="Roboto Light" panose="02000000000000000000" pitchFamily="2" charset="0"/>
              <a:ea typeface="Roboto Light" panose="02000000000000000000" pitchFamily="2" charset="0"/>
              <a:cs typeface="Roboto Light" panose="02000000000000000000" pitchFamily="2" charset="0"/>
            </a:endParaRPr>
          </a:p>
        </c:rich>
      </c:tx>
      <c:layout>
        <c:manualLayout>
          <c:xMode val="edge"/>
          <c:yMode val="edge"/>
          <c:x val="8.6652100229861487E-2"/>
          <c:y val="3.707390414780829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200" b="1" i="0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latin typeface="Roboto Light" panose="02000000000000000000" pitchFamily="2" charset="0"/>
              <a:ea typeface="Roboto Light" panose="02000000000000000000" pitchFamily="2" charset="0"/>
              <a:cs typeface="Roboto Light" panose="02000000000000000000" pitchFamily="2" charset="0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'C&amp;P (2)'!$K$8</c:f>
              <c:strCache>
                <c:ptCount val="1"/>
                <c:pt idx="0">
                  <c:v>IBOV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dLbls>
            <c:dLbl>
              <c:idx val="2611"/>
              <c:layout>
                <c:manualLayout>
                  <c:x val="0.77777777777777779"/>
                  <c:y val="-0.12933025404157045"/>
                </c:manualLayout>
              </c:layout>
              <c:tx>
                <c:rich>
                  <a:bodyPr/>
                  <a:lstStyle/>
                  <a:p>
                    <a:fld id="{480B66CA-7C7C-42AA-B8C5-ADE5442BEFB1}" type="SERIESNAME">
                      <a:rPr lang="en-US"/>
                      <a:pPr/>
                      <a:t>[NOME DA SÉRIE]</a:t>
                    </a:fld>
                    <a:endParaRPr lang="en-US" baseline="0"/>
                  </a:p>
                  <a:p>
                    <a:fld id="{42B3CE87-6BA4-40F5-A21D-EB73577A88BB}" type="CELLREF">
                      <a:rPr lang="en-US" baseline="0"/>
                      <a:pPr/>
                      <a:t>[CELLREF]</a:t>
                    </a:fld>
                    <a:endParaRPr lang="pt-BR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{42B3CE87-6BA4-40F5-A21D-EB73577A88BB}</c15:txfldGUID>
                      <c15:f>'C&amp;P (2)'!$K$2621</c15:f>
                      <c15:dlblFieldTableCache>
                        <c:ptCount val="1"/>
                        <c:pt idx="0">
                          <c:v>77%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0-9FA9-405B-AF00-C98239CCDF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'C&amp;P (2)'!$J$9:$J$2620</c:f>
              <c:numCache>
                <c:formatCode>m/d/yyyy</c:formatCode>
                <c:ptCount val="2612"/>
                <c:pt idx="1">
                  <c:v>41019</c:v>
                </c:pt>
                <c:pt idx="2">
                  <c:v>41022</c:v>
                </c:pt>
                <c:pt idx="3">
                  <c:v>41023</c:v>
                </c:pt>
                <c:pt idx="4">
                  <c:v>41024</c:v>
                </c:pt>
                <c:pt idx="5">
                  <c:v>41025</c:v>
                </c:pt>
                <c:pt idx="6">
                  <c:v>41026</c:v>
                </c:pt>
                <c:pt idx="7">
                  <c:v>41029</c:v>
                </c:pt>
                <c:pt idx="8">
                  <c:v>41030</c:v>
                </c:pt>
                <c:pt idx="9">
                  <c:v>41031</c:v>
                </c:pt>
                <c:pt idx="10">
                  <c:v>41032</c:v>
                </c:pt>
                <c:pt idx="11">
                  <c:v>41033</c:v>
                </c:pt>
                <c:pt idx="12">
                  <c:v>41036</c:v>
                </c:pt>
                <c:pt idx="13">
                  <c:v>41037</c:v>
                </c:pt>
                <c:pt idx="14">
                  <c:v>41038</c:v>
                </c:pt>
                <c:pt idx="15">
                  <c:v>41039</c:v>
                </c:pt>
                <c:pt idx="16">
                  <c:v>41040</c:v>
                </c:pt>
                <c:pt idx="17">
                  <c:v>41043</c:v>
                </c:pt>
                <c:pt idx="18">
                  <c:v>41044</c:v>
                </c:pt>
                <c:pt idx="19">
                  <c:v>41045</c:v>
                </c:pt>
                <c:pt idx="20">
                  <c:v>41046</c:v>
                </c:pt>
                <c:pt idx="21">
                  <c:v>41047</c:v>
                </c:pt>
                <c:pt idx="22">
                  <c:v>41050</c:v>
                </c:pt>
                <c:pt idx="23">
                  <c:v>41051</c:v>
                </c:pt>
                <c:pt idx="24">
                  <c:v>41052</c:v>
                </c:pt>
                <c:pt idx="25">
                  <c:v>41053</c:v>
                </c:pt>
                <c:pt idx="26">
                  <c:v>41054</c:v>
                </c:pt>
                <c:pt idx="27">
                  <c:v>41057</c:v>
                </c:pt>
                <c:pt idx="28">
                  <c:v>41058</c:v>
                </c:pt>
                <c:pt idx="29">
                  <c:v>41059</c:v>
                </c:pt>
                <c:pt idx="30">
                  <c:v>41060</c:v>
                </c:pt>
                <c:pt idx="31">
                  <c:v>41061</c:v>
                </c:pt>
                <c:pt idx="32">
                  <c:v>41064</c:v>
                </c:pt>
                <c:pt idx="33">
                  <c:v>41065</c:v>
                </c:pt>
                <c:pt idx="34">
                  <c:v>41066</c:v>
                </c:pt>
                <c:pt idx="35">
                  <c:v>41067</c:v>
                </c:pt>
                <c:pt idx="36">
                  <c:v>41068</c:v>
                </c:pt>
                <c:pt idx="37">
                  <c:v>41071</c:v>
                </c:pt>
                <c:pt idx="38">
                  <c:v>41072</c:v>
                </c:pt>
                <c:pt idx="39">
                  <c:v>41073</c:v>
                </c:pt>
                <c:pt idx="40">
                  <c:v>41074</c:v>
                </c:pt>
                <c:pt idx="41">
                  <c:v>41075</c:v>
                </c:pt>
                <c:pt idx="42">
                  <c:v>41078</c:v>
                </c:pt>
                <c:pt idx="43">
                  <c:v>41079</c:v>
                </c:pt>
                <c:pt idx="44">
                  <c:v>41080</c:v>
                </c:pt>
                <c:pt idx="45">
                  <c:v>41081</c:v>
                </c:pt>
                <c:pt idx="46">
                  <c:v>41082</c:v>
                </c:pt>
                <c:pt idx="47">
                  <c:v>41085</c:v>
                </c:pt>
                <c:pt idx="48">
                  <c:v>41086</c:v>
                </c:pt>
                <c:pt idx="49">
                  <c:v>41087</c:v>
                </c:pt>
                <c:pt idx="50">
                  <c:v>41088</c:v>
                </c:pt>
                <c:pt idx="51">
                  <c:v>41089</c:v>
                </c:pt>
                <c:pt idx="52">
                  <c:v>41092</c:v>
                </c:pt>
                <c:pt idx="53">
                  <c:v>41093</c:v>
                </c:pt>
                <c:pt idx="54">
                  <c:v>41094</c:v>
                </c:pt>
                <c:pt idx="55">
                  <c:v>41095</c:v>
                </c:pt>
                <c:pt idx="56">
                  <c:v>41096</c:v>
                </c:pt>
                <c:pt idx="57">
                  <c:v>41099</c:v>
                </c:pt>
                <c:pt idx="58">
                  <c:v>41100</c:v>
                </c:pt>
                <c:pt idx="59">
                  <c:v>41101</c:v>
                </c:pt>
                <c:pt idx="60">
                  <c:v>41102</c:v>
                </c:pt>
                <c:pt idx="61">
                  <c:v>41103</c:v>
                </c:pt>
                <c:pt idx="62">
                  <c:v>41106</c:v>
                </c:pt>
                <c:pt idx="63">
                  <c:v>41107</c:v>
                </c:pt>
                <c:pt idx="64">
                  <c:v>41108</c:v>
                </c:pt>
                <c:pt idx="65">
                  <c:v>41109</c:v>
                </c:pt>
                <c:pt idx="66">
                  <c:v>41110</c:v>
                </c:pt>
                <c:pt idx="67">
                  <c:v>41113</c:v>
                </c:pt>
                <c:pt idx="68">
                  <c:v>41114</c:v>
                </c:pt>
                <c:pt idx="69">
                  <c:v>41115</c:v>
                </c:pt>
                <c:pt idx="70">
                  <c:v>41116</c:v>
                </c:pt>
                <c:pt idx="71">
                  <c:v>41117</c:v>
                </c:pt>
                <c:pt idx="72">
                  <c:v>41120</c:v>
                </c:pt>
                <c:pt idx="73">
                  <c:v>41121</c:v>
                </c:pt>
                <c:pt idx="74">
                  <c:v>41122</c:v>
                </c:pt>
                <c:pt idx="75">
                  <c:v>41123</c:v>
                </c:pt>
                <c:pt idx="76">
                  <c:v>41124</c:v>
                </c:pt>
                <c:pt idx="77">
                  <c:v>41127</c:v>
                </c:pt>
                <c:pt idx="78">
                  <c:v>41128</c:v>
                </c:pt>
                <c:pt idx="79">
                  <c:v>41129</c:v>
                </c:pt>
                <c:pt idx="80">
                  <c:v>41130</c:v>
                </c:pt>
                <c:pt idx="81">
                  <c:v>41131</c:v>
                </c:pt>
                <c:pt idx="82">
                  <c:v>41134</c:v>
                </c:pt>
                <c:pt idx="83">
                  <c:v>41135</c:v>
                </c:pt>
                <c:pt idx="84">
                  <c:v>41136</c:v>
                </c:pt>
                <c:pt idx="85">
                  <c:v>41137</c:v>
                </c:pt>
                <c:pt idx="86">
                  <c:v>41138</c:v>
                </c:pt>
                <c:pt idx="87">
                  <c:v>41141</c:v>
                </c:pt>
                <c:pt idx="88">
                  <c:v>41142</c:v>
                </c:pt>
                <c:pt idx="89">
                  <c:v>41143</c:v>
                </c:pt>
                <c:pt idx="90">
                  <c:v>41144</c:v>
                </c:pt>
                <c:pt idx="91">
                  <c:v>41145</c:v>
                </c:pt>
                <c:pt idx="92">
                  <c:v>41148</c:v>
                </c:pt>
                <c:pt idx="93">
                  <c:v>41149</c:v>
                </c:pt>
                <c:pt idx="94">
                  <c:v>41150</c:v>
                </c:pt>
                <c:pt idx="95">
                  <c:v>41151</c:v>
                </c:pt>
                <c:pt idx="96">
                  <c:v>41152</c:v>
                </c:pt>
                <c:pt idx="97">
                  <c:v>41155</c:v>
                </c:pt>
                <c:pt idx="98">
                  <c:v>41156</c:v>
                </c:pt>
                <c:pt idx="99">
                  <c:v>41157</c:v>
                </c:pt>
                <c:pt idx="100">
                  <c:v>41158</c:v>
                </c:pt>
                <c:pt idx="101">
                  <c:v>41159</c:v>
                </c:pt>
                <c:pt idx="102">
                  <c:v>41162</c:v>
                </c:pt>
                <c:pt idx="103">
                  <c:v>41163</c:v>
                </c:pt>
                <c:pt idx="104">
                  <c:v>41164</c:v>
                </c:pt>
                <c:pt idx="105">
                  <c:v>41165</c:v>
                </c:pt>
                <c:pt idx="106">
                  <c:v>41166</c:v>
                </c:pt>
                <c:pt idx="107">
                  <c:v>41169</c:v>
                </c:pt>
                <c:pt idx="108">
                  <c:v>41170</c:v>
                </c:pt>
                <c:pt idx="109">
                  <c:v>41171</c:v>
                </c:pt>
                <c:pt idx="110">
                  <c:v>41172</c:v>
                </c:pt>
                <c:pt idx="111">
                  <c:v>41173</c:v>
                </c:pt>
                <c:pt idx="112">
                  <c:v>41176</c:v>
                </c:pt>
                <c:pt idx="113">
                  <c:v>41177</c:v>
                </c:pt>
                <c:pt idx="114">
                  <c:v>41178</c:v>
                </c:pt>
                <c:pt idx="115">
                  <c:v>41179</c:v>
                </c:pt>
                <c:pt idx="116">
                  <c:v>41180</c:v>
                </c:pt>
                <c:pt idx="117">
                  <c:v>41183</c:v>
                </c:pt>
                <c:pt idx="118">
                  <c:v>41184</c:v>
                </c:pt>
                <c:pt idx="119">
                  <c:v>41185</c:v>
                </c:pt>
                <c:pt idx="120">
                  <c:v>41186</c:v>
                </c:pt>
                <c:pt idx="121">
                  <c:v>41187</c:v>
                </c:pt>
                <c:pt idx="122">
                  <c:v>41190</c:v>
                </c:pt>
                <c:pt idx="123">
                  <c:v>41191</c:v>
                </c:pt>
                <c:pt idx="124">
                  <c:v>41192</c:v>
                </c:pt>
                <c:pt idx="125">
                  <c:v>41193</c:v>
                </c:pt>
                <c:pt idx="126">
                  <c:v>41194</c:v>
                </c:pt>
                <c:pt idx="127">
                  <c:v>41197</c:v>
                </c:pt>
                <c:pt idx="128">
                  <c:v>41198</c:v>
                </c:pt>
                <c:pt idx="129">
                  <c:v>41199</c:v>
                </c:pt>
                <c:pt idx="130">
                  <c:v>41200</c:v>
                </c:pt>
                <c:pt idx="131">
                  <c:v>41201</c:v>
                </c:pt>
                <c:pt idx="132">
                  <c:v>41204</c:v>
                </c:pt>
                <c:pt idx="133">
                  <c:v>41205</c:v>
                </c:pt>
                <c:pt idx="134">
                  <c:v>41206</c:v>
                </c:pt>
                <c:pt idx="135">
                  <c:v>41207</c:v>
                </c:pt>
                <c:pt idx="136">
                  <c:v>41208</c:v>
                </c:pt>
                <c:pt idx="137">
                  <c:v>41211</c:v>
                </c:pt>
                <c:pt idx="138">
                  <c:v>41212</c:v>
                </c:pt>
                <c:pt idx="139">
                  <c:v>41213</c:v>
                </c:pt>
                <c:pt idx="140">
                  <c:v>41214</c:v>
                </c:pt>
                <c:pt idx="141">
                  <c:v>41215</c:v>
                </c:pt>
                <c:pt idx="142">
                  <c:v>41218</c:v>
                </c:pt>
                <c:pt idx="143">
                  <c:v>41219</c:v>
                </c:pt>
                <c:pt idx="144">
                  <c:v>41220</c:v>
                </c:pt>
                <c:pt idx="145">
                  <c:v>41221</c:v>
                </c:pt>
                <c:pt idx="146">
                  <c:v>41222</c:v>
                </c:pt>
                <c:pt idx="147">
                  <c:v>41225</c:v>
                </c:pt>
                <c:pt idx="148">
                  <c:v>41226</c:v>
                </c:pt>
                <c:pt idx="149">
                  <c:v>41227</c:v>
                </c:pt>
                <c:pt idx="150">
                  <c:v>41228</c:v>
                </c:pt>
                <c:pt idx="151">
                  <c:v>41229</c:v>
                </c:pt>
                <c:pt idx="152">
                  <c:v>41232</c:v>
                </c:pt>
                <c:pt idx="153">
                  <c:v>41233</c:v>
                </c:pt>
                <c:pt idx="154">
                  <c:v>41234</c:v>
                </c:pt>
                <c:pt idx="155">
                  <c:v>41235</c:v>
                </c:pt>
                <c:pt idx="156">
                  <c:v>41236</c:v>
                </c:pt>
                <c:pt idx="157">
                  <c:v>41239</c:v>
                </c:pt>
                <c:pt idx="158">
                  <c:v>41240</c:v>
                </c:pt>
                <c:pt idx="159">
                  <c:v>41241</c:v>
                </c:pt>
                <c:pt idx="160">
                  <c:v>41242</c:v>
                </c:pt>
                <c:pt idx="161">
                  <c:v>41243</c:v>
                </c:pt>
                <c:pt idx="162">
                  <c:v>41246</c:v>
                </c:pt>
                <c:pt idx="163">
                  <c:v>41247</c:v>
                </c:pt>
                <c:pt idx="164">
                  <c:v>41248</c:v>
                </c:pt>
                <c:pt idx="165">
                  <c:v>41249</c:v>
                </c:pt>
                <c:pt idx="166">
                  <c:v>41250</c:v>
                </c:pt>
                <c:pt idx="167">
                  <c:v>41253</c:v>
                </c:pt>
                <c:pt idx="168">
                  <c:v>41254</c:v>
                </c:pt>
                <c:pt idx="169">
                  <c:v>41255</c:v>
                </c:pt>
                <c:pt idx="170">
                  <c:v>41256</c:v>
                </c:pt>
                <c:pt idx="171">
                  <c:v>41257</c:v>
                </c:pt>
                <c:pt idx="172">
                  <c:v>41260</c:v>
                </c:pt>
                <c:pt idx="173">
                  <c:v>41261</c:v>
                </c:pt>
                <c:pt idx="174">
                  <c:v>41262</c:v>
                </c:pt>
                <c:pt idx="175">
                  <c:v>41263</c:v>
                </c:pt>
                <c:pt idx="176">
                  <c:v>41264</c:v>
                </c:pt>
                <c:pt idx="177">
                  <c:v>41267</c:v>
                </c:pt>
                <c:pt idx="178">
                  <c:v>41268</c:v>
                </c:pt>
                <c:pt idx="179">
                  <c:v>41269</c:v>
                </c:pt>
                <c:pt idx="180">
                  <c:v>41270</c:v>
                </c:pt>
                <c:pt idx="181">
                  <c:v>41271</c:v>
                </c:pt>
                <c:pt idx="182">
                  <c:v>41274</c:v>
                </c:pt>
                <c:pt idx="183">
                  <c:v>41275</c:v>
                </c:pt>
                <c:pt idx="184">
                  <c:v>41276</c:v>
                </c:pt>
                <c:pt idx="185">
                  <c:v>41277</c:v>
                </c:pt>
                <c:pt idx="186">
                  <c:v>41278</c:v>
                </c:pt>
                <c:pt idx="187">
                  <c:v>41281</c:v>
                </c:pt>
                <c:pt idx="188">
                  <c:v>41282</c:v>
                </c:pt>
                <c:pt idx="189">
                  <c:v>41283</c:v>
                </c:pt>
                <c:pt idx="190">
                  <c:v>41284</c:v>
                </c:pt>
                <c:pt idx="191">
                  <c:v>41285</c:v>
                </c:pt>
                <c:pt idx="192">
                  <c:v>41288</c:v>
                </c:pt>
                <c:pt idx="193">
                  <c:v>41289</c:v>
                </c:pt>
                <c:pt idx="194">
                  <c:v>41290</c:v>
                </c:pt>
                <c:pt idx="195">
                  <c:v>41291</c:v>
                </c:pt>
                <c:pt idx="196">
                  <c:v>41292</c:v>
                </c:pt>
                <c:pt idx="197">
                  <c:v>41295</c:v>
                </c:pt>
                <c:pt idx="198">
                  <c:v>41296</c:v>
                </c:pt>
                <c:pt idx="199">
                  <c:v>41297</c:v>
                </c:pt>
                <c:pt idx="200">
                  <c:v>41298</c:v>
                </c:pt>
                <c:pt idx="201">
                  <c:v>41299</c:v>
                </c:pt>
                <c:pt idx="202">
                  <c:v>41302</c:v>
                </c:pt>
                <c:pt idx="203">
                  <c:v>41303</c:v>
                </c:pt>
                <c:pt idx="204">
                  <c:v>41304</c:v>
                </c:pt>
                <c:pt idx="205">
                  <c:v>41305</c:v>
                </c:pt>
                <c:pt idx="206">
                  <c:v>41306</c:v>
                </c:pt>
                <c:pt idx="207">
                  <c:v>41309</c:v>
                </c:pt>
                <c:pt idx="208">
                  <c:v>41310</c:v>
                </c:pt>
                <c:pt idx="209">
                  <c:v>41311</c:v>
                </c:pt>
                <c:pt idx="210">
                  <c:v>41312</c:v>
                </c:pt>
                <c:pt idx="211">
                  <c:v>41313</c:v>
                </c:pt>
                <c:pt idx="212">
                  <c:v>41316</c:v>
                </c:pt>
                <c:pt idx="213">
                  <c:v>41317</c:v>
                </c:pt>
                <c:pt idx="214">
                  <c:v>41318</c:v>
                </c:pt>
                <c:pt idx="215">
                  <c:v>41319</c:v>
                </c:pt>
                <c:pt idx="216">
                  <c:v>41320</c:v>
                </c:pt>
                <c:pt idx="217">
                  <c:v>41323</c:v>
                </c:pt>
                <c:pt idx="218">
                  <c:v>41324</c:v>
                </c:pt>
                <c:pt idx="219">
                  <c:v>41325</c:v>
                </c:pt>
                <c:pt idx="220">
                  <c:v>41326</c:v>
                </c:pt>
                <c:pt idx="221">
                  <c:v>41327</c:v>
                </c:pt>
                <c:pt idx="222">
                  <c:v>41330</c:v>
                </c:pt>
                <c:pt idx="223">
                  <c:v>41331</c:v>
                </c:pt>
                <c:pt idx="224">
                  <c:v>41332</c:v>
                </c:pt>
                <c:pt idx="225">
                  <c:v>41333</c:v>
                </c:pt>
                <c:pt idx="226">
                  <c:v>41334</c:v>
                </c:pt>
                <c:pt idx="227">
                  <c:v>41337</c:v>
                </c:pt>
                <c:pt idx="228">
                  <c:v>41338</c:v>
                </c:pt>
                <c:pt idx="229">
                  <c:v>41339</c:v>
                </c:pt>
                <c:pt idx="230">
                  <c:v>41340</c:v>
                </c:pt>
                <c:pt idx="231">
                  <c:v>41341</c:v>
                </c:pt>
                <c:pt idx="232">
                  <c:v>41344</c:v>
                </c:pt>
                <c:pt idx="233">
                  <c:v>41345</c:v>
                </c:pt>
                <c:pt idx="234">
                  <c:v>41346</c:v>
                </c:pt>
                <c:pt idx="235">
                  <c:v>41347</c:v>
                </c:pt>
                <c:pt idx="236">
                  <c:v>41348</c:v>
                </c:pt>
                <c:pt idx="237">
                  <c:v>41351</c:v>
                </c:pt>
                <c:pt idx="238">
                  <c:v>41352</c:v>
                </c:pt>
                <c:pt idx="239">
                  <c:v>41353</c:v>
                </c:pt>
                <c:pt idx="240">
                  <c:v>41354</c:v>
                </c:pt>
                <c:pt idx="241">
                  <c:v>41355</c:v>
                </c:pt>
                <c:pt idx="242">
                  <c:v>41358</c:v>
                </c:pt>
                <c:pt idx="243">
                  <c:v>41359</c:v>
                </c:pt>
                <c:pt idx="244">
                  <c:v>41360</c:v>
                </c:pt>
                <c:pt idx="245">
                  <c:v>41361</c:v>
                </c:pt>
                <c:pt idx="246">
                  <c:v>41362</c:v>
                </c:pt>
                <c:pt idx="247">
                  <c:v>41365</c:v>
                </c:pt>
                <c:pt idx="248">
                  <c:v>41366</c:v>
                </c:pt>
                <c:pt idx="249">
                  <c:v>41367</c:v>
                </c:pt>
                <c:pt idx="250">
                  <c:v>41368</c:v>
                </c:pt>
                <c:pt idx="251">
                  <c:v>41369</c:v>
                </c:pt>
                <c:pt idx="252">
                  <c:v>41372</c:v>
                </c:pt>
                <c:pt idx="253">
                  <c:v>41373</c:v>
                </c:pt>
                <c:pt idx="254">
                  <c:v>41374</c:v>
                </c:pt>
                <c:pt idx="255">
                  <c:v>41375</c:v>
                </c:pt>
                <c:pt idx="256">
                  <c:v>41376</c:v>
                </c:pt>
                <c:pt idx="257">
                  <c:v>41379</c:v>
                </c:pt>
                <c:pt idx="258">
                  <c:v>41380</c:v>
                </c:pt>
                <c:pt idx="259">
                  <c:v>41381</c:v>
                </c:pt>
                <c:pt idx="260">
                  <c:v>41382</c:v>
                </c:pt>
                <c:pt idx="261">
                  <c:v>41383</c:v>
                </c:pt>
                <c:pt idx="262">
                  <c:v>41386</c:v>
                </c:pt>
                <c:pt idx="263">
                  <c:v>41387</c:v>
                </c:pt>
                <c:pt idx="264">
                  <c:v>41388</c:v>
                </c:pt>
                <c:pt idx="265">
                  <c:v>41389</c:v>
                </c:pt>
                <c:pt idx="266">
                  <c:v>41390</c:v>
                </c:pt>
                <c:pt idx="267">
                  <c:v>41393</c:v>
                </c:pt>
                <c:pt idx="268">
                  <c:v>41394</c:v>
                </c:pt>
                <c:pt idx="269">
                  <c:v>41395</c:v>
                </c:pt>
                <c:pt idx="270">
                  <c:v>41396</c:v>
                </c:pt>
                <c:pt idx="271">
                  <c:v>41397</c:v>
                </c:pt>
                <c:pt idx="272">
                  <c:v>41400</c:v>
                </c:pt>
                <c:pt idx="273">
                  <c:v>41401</c:v>
                </c:pt>
                <c:pt idx="274">
                  <c:v>41402</c:v>
                </c:pt>
                <c:pt idx="275">
                  <c:v>41403</c:v>
                </c:pt>
                <c:pt idx="276">
                  <c:v>41404</c:v>
                </c:pt>
                <c:pt idx="277">
                  <c:v>41407</c:v>
                </c:pt>
                <c:pt idx="278">
                  <c:v>41408</c:v>
                </c:pt>
                <c:pt idx="279">
                  <c:v>41409</c:v>
                </c:pt>
                <c:pt idx="280">
                  <c:v>41410</c:v>
                </c:pt>
                <c:pt idx="281">
                  <c:v>41411</c:v>
                </c:pt>
                <c:pt idx="282">
                  <c:v>41414</c:v>
                </c:pt>
                <c:pt idx="283">
                  <c:v>41415</c:v>
                </c:pt>
                <c:pt idx="284">
                  <c:v>41416</c:v>
                </c:pt>
                <c:pt idx="285">
                  <c:v>41417</c:v>
                </c:pt>
                <c:pt idx="286">
                  <c:v>41418</c:v>
                </c:pt>
                <c:pt idx="287">
                  <c:v>41421</c:v>
                </c:pt>
                <c:pt idx="288">
                  <c:v>41422</c:v>
                </c:pt>
                <c:pt idx="289">
                  <c:v>41423</c:v>
                </c:pt>
                <c:pt idx="290">
                  <c:v>41424</c:v>
                </c:pt>
                <c:pt idx="291">
                  <c:v>41425</c:v>
                </c:pt>
                <c:pt idx="292">
                  <c:v>41428</c:v>
                </c:pt>
                <c:pt idx="293">
                  <c:v>41429</c:v>
                </c:pt>
                <c:pt idx="294">
                  <c:v>41430</c:v>
                </c:pt>
                <c:pt idx="295">
                  <c:v>41431</c:v>
                </c:pt>
                <c:pt idx="296">
                  <c:v>41432</c:v>
                </c:pt>
                <c:pt idx="297">
                  <c:v>41435</c:v>
                </c:pt>
                <c:pt idx="298">
                  <c:v>41436</c:v>
                </c:pt>
                <c:pt idx="299">
                  <c:v>41437</c:v>
                </c:pt>
                <c:pt idx="300">
                  <c:v>41438</c:v>
                </c:pt>
                <c:pt idx="301">
                  <c:v>41439</c:v>
                </c:pt>
                <c:pt idx="302">
                  <c:v>41442</c:v>
                </c:pt>
                <c:pt idx="303">
                  <c:v>41443</c:v>
                </c:pt>
                <c:pt idx="304">
                  <c:v>41444</c:v>
                </c:pt>
                <c:pt idx="305">
                  <c:v>41445</c:v>
                </c:pt>
                <c:pt idx="306">
                  <c:v>41446</c:v>
                </c:pt>
                <c:pt idx="307">
                  <c:v>41449</c:v>
                </c:pt>
                <c:pt idx="308">
                  <c:v>41450</c:v>
                </c:pt>
                <c:pt idx="309">
                  <c:v>41451</c:v>
                </c:pt>
                <c:pt idx="310">
                  <c:v>41452</c:v>
                </c:pt>
                <c:pt idx="311">
                  <c:v>41453</c:v>
                </c:pt>
                <c:pt idx="312">
                  <c:v>41456</c:v>
                </c:pt>
                <c:pt idx="313">
                  <c:v>41457</c:v>
                </c:pt>
                <c:pt idx="314">
                  <c:v>41458</c:v>
                </c:pt>
                <c:pt idx="315">
                  <c:v>41459</c:v>
                </c:pt>
                <c:pt idx="316">
                  <c:v>41460</c:v>
                </c:pt>
                <c:pt idx="317">
                  <c:v>41463</c:v>
                </c:pt>
                <c:pt idx="318">
                  <c:v>41464</c:v>
                </c:pt>
                <c:pt idx="319">
                  <c:v>41465</c:v>
                </c:pt>
                <c:pt idx="320">
                  <c:v>41466</c:v>
                </c:pt>
                <c:pt idx="321">
                  <c:v>41467</c:v>
                </c:pt>
                <c:pt idx="322">
                  <c:v>41470</c:v>
                </c:pt>
                <c:pt idx="323">
                  <c:v>41471</c:v>
                </c:pt>
                <c:pt idx="324">
                  <c:v>41472</c:v>
                </c:pt>
                <c:pt idx="325">
                  <c:v>41473</c:v>
                </c:pt>
                <c:pt idx="326">
                  <c:v>41474</c:v>
                </c:pt>
                <c:pt idx="327">
                  <c:v>41477</c:v>
                </c:pt>
                <c:pt idx="328">
                  <c:v>41478</c:v>
                </c:pt>
                <c:pt idx="329">
                  <c:v>41479</c:v>
                </c:pt>
                <c:pt idx="330">
                  <c:v>41480</c:v>
                </c:pt>
                <c:pt idx="331">
                  <c:v>41481</c:v>
                </c:pt>
                <c:pt idx="332">
                  <c:v>41484</c:v>
                </c:pt>
                <c:pt idx="333">
                  <c:v>41485</c:v>
                </c:pt>
                <c:pt idx="334">
                  <c:v>41486</c:v>
                </c:pt>
                <c:pt idx="335">
                  <c:v>41487</c:v>
                </c:pt>
                <c:pt idx="336">
                  <c:v>41488</c:v>
                </c:pt>
                <c:pt idx="337">
                  <c:v>41491</c:v>
                </c:pt>
                <c:pt idx="338">
                  <c:v>41492</c:v>
                </c:pt>
                <c:pt idx="339">
                  <c:v>41493</c:v>
                </c:pt>
                <c:pt idx="340">
                  <c:v>41494</c:v>
                </c:pt>
                <c:pt idx="341">
                  <c:v>41495</c:v>
                </c:pt>
                <c:pt idx="342">
                  <c:v>41498</c:v>
                </c:pt>
                <c:pt idx="343">
                  <c:v>41499</c:v>
                </c:pt>
                <c:pt idx="344">
                  <c:v>41500</c:v>
                </c:pt>
                <c:pt idx="345">
                  <c:v>41501</c:v>
                </c:pt>
                <c:pt idx="346">
                  <c:v>41502</c:v>
                </c:pt>
                <c:pt idx="347">
                  <c:v>41505</c:v>
                </c:pt>
                <c:pt idx="348">
                  <c:v>41506</c:v>
                </c:pt>
                <c:pt idx="349">
                  <c:v>41507</c:v>
                </c:pt>
                <c:pt idx="350">
                  <c:v>41508</c:v>
                </c:pt>
                <c:pt idx="351">
                  <c:v>41509</c:v>
                </c:pt>
                <c:pt idx="352">
                  <c:v>41512</c:v>
                </c:pt>
                <c:pt idx="353">
                  <c:v>41513</c:v>
                </c:pt>
                <c:pt idx="354">
                  <c:v>41514</c:v>
                </c:pt>
                <c:pt idx="355">
                  <c:v>41515</c:v>
                </c:pt>
                <c:pt idx="356">
                  <c:v>41516</c:v>
                </c:pt>
                <c:pt idx="357">
                  <c:v>41519</c:v>
                </c:pt>
                <c:pt idx="358">
                  <c:v>41520</c:v>
                </c:pt>
                <c:pt idx="359">
                  <c:v>41521</c:v>
                </c:pt>
                <c:pt idx="360">
                  <c:v>41522</c:v>
                </c:pt>
                <c:pt idx="361">
                  <c:v>41523</c:v>
                </c:pt>
                <c:pt idx="362">
                  <c:v>41526</c:v>
                </c:pt>
                <c:pt idx="363">
                  <c:v>41527</c:v>
                </c:pt>
                <c:pt idx="364">
                  <c:v>41528</c:v>
                </c:pt>
                <c:pt idx="365">
                  <c:v>41529</c:v>
                </c:pt>
                <c:pt idx="366">
                  <c:v>41530</c:v>
                </c:pt>
                <c:pt idx="367">
                  <c:v>41533</c:v>
                </c:pt>
                <c:pt idx="368">
                  <c:v>41534</c:v>
                </c:pt>
                <c:pt idx="369">
                  <c:v>41535</c:v>
                </c:pt>
                <c:pt idx="370">
                  <c:v>41536</c:v>
                </c:pt>
                <c:pt idx="371">
                  <c:v>41537</c:v>
                </c:pt>
                <c:pt idx="372">
                  <c:v>41540</c:v>
                </c:pt>
                <c:pt idx="373">
                  <c:v>41541</c:v>
                </c:pt>
                <c:pt idx="374">
                  <c:v>41542</c:v>
                </c:pt>
                <c:pt idx="375">
                  <c:v>41543</c:v>
                </c:pt>
                <c:pt idx="376">
                  <c:v>41544</c:v>
                </c:pt>
                <c:pt idx="377">
                  <c:v>41547</c:v>
                </c:pt>
                <c:pt idx="378">
                  <c:v>41548</c:v>
                </c:pt>
                <c:pt idx="379">
                  <c:v>41549</c:v>
                </c:pt>
                <c:pt idx="380">
                  <c:v>41550</c:v>
                </c:pt>
                <c:pt idx="381">
                  <c:v>41551</c:v>
                </c:pt>
                <c:pt idx="382">
                  <c:v>41554</c:v>
                </c:pt>
                <c:pt idx="383">
                  <c:v>41555</c:v>
                </c:pt>
                <c:pt idx="384">
                  <c:v>41556</c:v>
                </c:pt>
                <c:pt idx="385">
                  <c:v>41557</c:v>
                </c:pt>
                <c:pt idx="386">
                  <c:v>41558</c:v>
                </c:pt>
                <c:pt idx="387">
                  <c:v>41561</c:v>
                </c:pt>
                <c:pt idx="388">
                  <c:v>41562</c:v>
                </c:pt>
                <c:pt idx="389">
                  <c:v>41563</c:v>
                </c:pt>
                <c:pt idx="390">
                  <c:v>41564</c:v>
                </c:pt>
                <c:pt idx="391">
                  <c:v>41565</c:v>
                </c:pt>
                <c:pt idx="392">
                  <c:v>41568</c:v>
                </c:pt>
                <c:pt idx="393">
                  <c:v>41569</c:v>
                </c:pt>
                <c:pt idx="394">
                  <c:v>41570</c:v>
                </c:pt>
                <c:pt idx="395">
                  <c:v>41571</c:v>
                </c:pt>
                <c:pt idx="396">
                  <c:v>41572</c:v>
                </c:pt>
                <c:pt idx="397">
                  <c:v>41575</c:v>
                </c:pt>
                <c:pt idx="398">
                  <c:v>41576</c:v>
                </c:pt>
                <c:pt idx="399">
                  <c:v>41577</c:v>
                </c:pt>
                <c:pt idx="400">
                  <c:v>41578</c:v>
                </c:pt>
                <c:pt idx="401">
                  <c:v>41579</c:v>
                </c:pt>
                <c:pt idx="402">
                  <c:v>41582</c:v>
                </c:pt>
                <c:pt idx="403">
                  <c:v>41583</c:v>
                </c:pt>
                <c:pt idx="404">
                  <c:v>41584</c:v>
                </c:pt>
                <c:pt idx="405">
                  <c:v>41585</c:v>
                </c:pt>
                <c:pt idx="406">
                  <c:v>41586</c:v>
                </c:pt>
                <c:pt idx="407">
                  <c:v>41589</c:v>
                </c:pt>
                <c:pt idx="408">
                  <c:v>41590</c:v>
                </c:pt>
                <c:pt idx="409">
                  <c:v>41591</c:v>
                </c:pt>
                <c:pt idx="410">
                  <c:v>41592</c:v>
                </c:pt>
                <c:pt idx="411">
                  <c:v>41593</c:v>
                </c:pt>
                <c:pt idx="412">
                  <c:v>41596</c:v>
                </c:pt>
                <c:pt idx="413">
                  <c:v>41597</c:v>
                </c:pt>
                <c:pt idx="414">
                  <c:v>41598</c:v>
                </c:pt>
                <c:pt idx="415">
                  <c:v>41599</c:v>
                </c:pt>
                <c:pt idx="416">
                  <c:v>41600</c:v>
                </c:pt>
                <c:pt idx="417">
                  <c:v>41603</c:v>
                </c:pt>
                <c:pt idx="418">
                  <c:v>41604</c:v>
                </c:pt>
                <c:pt idx="419">
                  <c:v>41605</c:v>
                </c:pt>
                <c:pt idx="420">
                  <c:v>41606</c:v>
                </c:pt>
                <c:pt idx="421">
                  <c:v>41607</c:v>
                </c:pt>
                <c:pt idx="422">
                  <c:v>41610</c:v>
                </c:pt>
                <c:pt idx="423">
                  <c:v>41611</c:v>
                </c:pt>
                <c:pt idx="424">
                  <c:v>41612</c:v>
                </c:pt>
                <c:pt idx="425">
                  <c:v>41613</c:v>
                </c:pt>
                <c:pt idx="426">
                  <c:v>41614</c:v>
                </c:pt>
                <c:pt idx="427">
                  <c:v>41617</c:v>
                </c:pt>
                <c:pt idx="428">
                  <c:v>41618</c:v>
                </c:pt>
                <c:pt idx="429">
                  <c:v>41619</c:v>
                </c:pt>
                <c:pt idx="430">
                  <c:v>41620</c:v>
                </c:pt>
                <c:pt idx="431">
                  <c:v>41621</c:v>
                </c:pt>
                <c:pt idx="432">
                  <c:v>41624</c:v>
                </c:pt>
                <c:pt idx="433">
                  <c:v>41625</c:v>
                </c:pt>
                <c:pt idx="434">
                  <c:v>41626</c:v>
                </c:pt>
                <c:pt idx="435">
                  <c:v>41627</c:v>
                </c:pt>
                <c:pt idx="436">
                  <c:v>41628</c:v>
                </c:pt>
                <c:pt idx="437">
                  <c:v>41631</c:v>
                </c:pt>
                <c:pt idx="438">
                  <c:v>41632</c:v>
                </c:pt>
                <c:pt idx="439">
                  <c:v>41633</c:v>
                </c:pt>
                <c:pt idx="440">
                  <c:v>41634</c:v>
                </c:pt>
                <c:pt idx="441">
                  <c:v>41635</c:v>
                </c:pt>
                <c:pt idx="442">
                  <c:v>41638</c:v>
                </c:pt>
                <c:pt idx="443">
                  <c:v>41639</c:v>
                </c:pt>
                <c:pt idx="444">
                  <c:v>41640</c:v>
                </c:pt>
                <c:pt idx="445">
                  <c:v>41641</c:v>
                </c:pt>
                <c:pt idx="446">
                  <c:v>41642</c:v>
                </c:pt>
                <c:pt idx="447">
                  <c:v>41645</c:v>
                </c:pt>
                <c:pt idx="448">
                  <c:v>41646</c:v>
                </c:pt>
                <c:pt idx="449">
                  <c:v>41647</c:v>
                </c:pt>
                <c:pt idx="450">
                  <c:v>41648</c:v>
                </c:pt>
                <c:pt idx="451">
                  <c:v>41649</c:v>
                </c:pt>
                <c:pt idx="452">
                  <c:v>41652</c:v>
                </c:pt>
                <c:pt idx="453">
                  <c:v>41653</c:v>
                </c:pt>
                <c:pt idx="454">
                  <c:v>41654</c:v>
                </c:pt>
                <c:pt idx="455">
                  <c:v>41655</c:v>
                </c:pt>
                <c:pt idx="456">
                  <c:v>41656</c:v>
                </c:pt>
                <c:pt idx="457">
                  <c:v>41659</c:v>
                </c:pt>
                <c:pt idx="458">
                  <c:v>41660</c:v>
                </c:pt>
                <c:pt idx="459">
                  <c:v>41661</c:v>
                </c:pt>
                <c:pt idx="460">
                  <c:v>41662</c:v>
                </c:pt>
                <c:pt idx="461">
                  <c:v>41663</c:v>
                </c:pt>
                <c:pt idx="462">
                  <c:v>41666</c:v>
                </c:pt>
                <c:pt idx="463">
                  <c:v>41667</c:v>
                </c:pt>
                <c:pt idx="464">
                  <c:v>41668</c:v>
                </c:pt>
                <c:pt idx="465">
                  <c:v>41669</c:v>
                </c:pt>
                <c:pt idx="466">
                  <c:v>41670</c:v>
                </c:pt>
                <c:pt idx="467">
                  <c:v>41673</c:v>
                </c:pt>
                <c:pt idx="468">
                  <c:v>41674</c:v>
                </c:pt>
                <c:pt idx="469">
                  <c:v>41675</c:v>
                </c:pt>
                <c:pt idx="470">
                  <c:v>41676</c:v>
                </c:pt>
                <c:pt idx="471">
                  <c:v>41677</c:v>
                </c:pt>
                <c:pt idx="472">
                  <c:v>41680</c:v>
                </c:pt>
                <c:pt idx="473">
                  <c:v>41681</c:v>
                </c:pt>
                <c:pt idx="474">
                  <c:v>41682</c:v>
                </c:pt>
                <c:pt idx="475">
                  <c:v>41683</c:v>
                </c:pt>
                <c:pt idx="476">
                  <c:v>41684</c:v>
                </c:pt>
                <c:pt idx="477">
                  <c:v>41687</c:v>
                </c:pt>
                <c:pt idx="478">
                  <c:v>41688</c:v>
                </c:pt>
                <c:pt idx="479">
                  <c:v>41689</c:v>
                </c:pt>
                <c:pt idx="480">
                  <c:v>41690</c:v>
                </c:pt>
                <c:pt idx="481">
                  <c:v>41691</c:v>
                </c:pt>
                <c:pt idx="482">
                  <c:v>41694</c:v>
                </c:pt>
                <c:pt idx="483">
                  <c:v>41695</c:v>
                </c:pt>
                <c:pt idx="484">
                  <c:v>41696</c:v>
                </c:pt>
                <c:pt idx="485">
                  <c:v>41697</c:v>
                </c:pt>
                <c:pt idx="486">
                  <c:v>41698</c:v>
                </c:pt>
                <c:pt idx="487">
                  <c:v>41701</c:v>
                </c:pt>
                <c:pt idx="488">
                  <c:v>41702</c:v>
                </c:pt>
                <c:pt idx="489">
                  <c:v>41703</c:v>
                </c:pt>
                <c:pt idx="490">
                  <c:v>41704</c:v>
                </c:pt>
                <c:pt idx="491">
                  <c:v>41705</c:v>
                </c:pt>
                <c:pt idx="492">
                  <c:v>41708</c:v>
                </c:pt>
                <c:pt idx="493">
                  <c:v>41709</c:v>
                </c:pt>
                <c:pt idx="494">
                  <c:v>41710</c:v>
                </c:pt>
                <c:pt idx="495">
                  <c:v>41711</c:v>
                </c:pt>
                <c:pt idx="496">
                  <c:v>41712</c:v>
                </c:pt>
                <c:pt idx="497">
                  <c:v>41715</c:v>
                </c:pt>
                <c:pt idx="498">
                  <c:v>41716</c:v>
                </c:pt>
                <c:pt idx="499">
                  <c:v>41717</c:v>
                </c:pt>
                <c:pt idx="500">
                  <c:v>41718</c:v>
                </c:pt>
                <c:pt idx="501">
                  <c:v>41719</c:v>
                </c:pt>
                <c:pt idx="502">
                  <c:v>41722</c:v>
                </c:pt>
                <c:pt idx="503">
                  <c:v>41723</c:v>
                </c:pt>
                <c:pt idx="504">
                  <c:v>41724</c:v>
                </c:pt>
                <c:pt idx="505">
                  <c:v>41725</c:v>
                </c:pt>
                <c:pt idx="506">
                  <c:v>41726</c:v>
                </c:pt>
                <c:pt idx="507">
                  <c:v>41729</c:v>
                </c:pt>
                <c:pt idx="508">
                  <c:v>41730</c:v>
                </c:pt>
                <c:pt idx="509">
                  <c:v>41731</c:v>
                </c:pt>
                <c:pt idx="510">
                  <c:v>41732</c:v>
                </c:pt>
                <c:pt idx="511">
                  <c:v>41733</c:v>
                </c:pt>
                <c:pt idx="512">
                  <c:v>41736</c:v>
                </c:pt>
                <c:pt idx="513">
                  <c:v>41737</c:v>
                </c:pt>
                <c:pt idx="514">
                  <c:v>41738</c:v>
                </c:pt>
                <c:pt idx="515">
                  <c:v>41739</c:v>
                </c:pt>
                <c:pt idx="516">
                  <c:v>41740</c:v>
                </c:pt>
                <c:pt idx="517">
                  <c:v>41743</c:v>
                </c:pt>
                <c:pt idx="518">
                  <c:v>41744</c:v>
                </c:pt>
                <c:pt idx="519">
                  <c:v>41745</c:v>
                </c:pt>
                <c:pt idx="520">
                  <c:v>41746</c:v>
                </c:pt>
                <c:pt idx="521">
                  <c:v>41747</c:v>
                </c:pt>
                <c:pt idx="522">
                  <c:v>41750</c:v>
                </c:pt>
                <c:pt idx="523">
                  <c:v>41751</c:v>
                </c:pt>
                <c:pt idx="524">
                  <c:v>41752</c:v>
                </c:pt>
                <c:pt idx="525">
                  <c:v>41753</c:v>
                </c:pt>
                <c:pt idx="526">
                  <c:v>41754</c:v>
                </c:pt>
                <c:pt idx="527">
                  <c:v>41757</c:v>
                </c:pt>
                <c:pt idx="528">
                  <c:v>41758</c:v>
                </c:pt>
                <c:pt idx="529">
                  <c:v>41759</c:v>
                </c:pt>
                <c:pt idx="530">
                  <c:v>41760</c:v>
                </c:pt>
                <c:pt idx="531">
                  <c:v>41761</c:v>
                </c:pt>
                <c:pt idx="532">
                  <c:v>41764</c:v>
                </c:pt>
                <c:pt idx="533">
                  <c:v>41765</c:v>
                </c:pt>
                <c:pt idx="534">
                  <c:v>41766</c:v>
                </c:pt>
                <c:pt idx="535">
                  <c:v>41767</c:v>
                </c:pt>
                <c:pt idx="536">
                  <c:v>41768</c:v>
                </c:pt>
                <c:pt idx="537">
                  <c:v>41771</c:v>
                </c:pt>
                <c:pt idx="538">
                  <c:v>41772</c:v>
                </c:pt>
                <c:pt idx="539">
                  <c:v>41773</c:v>
                </c:pt>
                <c:pt idx="540">
                  <c:v>41774</c:v>
                </c:pt>
                <c:pt idx="541">
                  <c:v>41775</c:v>
                </c:pt>
                <c:pt idx="542">
                  <c:v>41778</c:v>
                </c:pt>
                <c:pt idx="543">
                  <c:v>41779</c:v>
                </c:pt>
                <c:pt idx="544">
                  <c:v>41780</c:v>
                </c:pt>
                <c:pt idx="545">
                  <c:v>41781</c:v>
                </c:pt>
                <c:pt idx="546">
                  <c:v>41782</c:v>
                </c:pt>
                <c:pt idx="547">
                  <c:v>41785</c:v>
                </c:pt>
                <c:pt idx="548">
                  <c:v>41786</c:v>
                </c:pt>
                <c:pt idx="549">
                  <c:v>41787</c:v>
                </c:pt>
                <c:pt idx="550">
                  <c:v>41788</c:v>
                </c:pt>
                <c:pt idx="551">
                  <c:v>41789</c:v>
                </c:pt>
                <c:pt idx="552">
                  <c:v>41792</c:v>
                </c:pt>
                <c:pt idx="553">
                  <c:v>41793</c:v>
                </c:pt>
                <c:pt idx="554">
                  <c:v>41794</c:v>
                </c:pt>
                <c:pt idx="555">
                  <c:v>41795</c:v>
                </c:pt>
                <c:pt idx="556">
                  <c:v>41796</c:v>
                </c:pt>
                <c:pt idx="557">
                  <c:v>41799</c:v>
                </c:pt>
                <c:pt idx="558">
                  <c:v>41800</c:v>
                </c:pt>
                <c:pt idx="559">
                  <c:v>41801</c:v>
                </c:pt>
                <c:pt idx="560">
                  <c:v>41802</c:v>
                </c:pt>
                <c:pt idx="561">
                  <c:v>41803</c:v>
                </c:pt>
                <c:pt idx="562">
                  <c:v>41806</c:v>
                </c:pt>
                <c:pt idx="563">
                  <c:v>41807</c:v>
                </c:pt>
                <c:pt idx="564">
                  <c:v>41808</c:v>
                </c:pt>
                <c:pt idx="565">
                  <c:v>41809</c:v>
                </c:pt>
                <c:pt idx="566">
                  <c:v>41810</c:v>
                </c:pt>
                <c:pt idx="567">
                  <c:v>41813</c:v>
                </c:pt>
                <c:pt idx="568">
                  <c:v>41814</c:v>
                </c:pt>
                <c:pt idx="569">
                  <c:v>41815</c:v>
                </c:pt>
                <c:pt idx="570">
                  <c:v>41816</c:v>
                </c:pt>
                <c:pt idx="571">
                  <c:v>41817</c:v>
                </c:pt>
                <c:pt idx="572">
                  <c:v>41820</c:v>
                </c:pt>
                <c:pt idx="573">
                  <c:v>41821</c:v>
                </c:pt>
                <c:pt idx="574">
                  <c:v>41822</c:v>
                </c:pt>
                <c:pt idx="575">
                  <c:v>41823</c:v>
                </c:pt>
                <c:pt idx="576">
                  <c:v>41824</c:v>
                </c:pt>
                <c:pt idx="577">
                  <c:v>41827</c:v>
                </c:pt>
                <c:pt idx="578">
                  <c:v>41828</c:v>
                </c:pt>
                <c:pt idx="579">
                  <c:v>41829</c:v>
                </c:pt>
                <c:pt idx="580">
                  <c:v>41830</c:v>
                </c:pt>
                <c:pt idx="581">
                  <c:v>41831</c:v>
                </c:pt>
                <c:pt idx="582">
                  <c:v>41834</c:v>
                </c:pt>
                <c:pt idx="583">
                  <c:v>41835</c:v>
                </c:pt>
                <c:pt idx="584">
                  <c:v>41836</c:v>
                </c:pt>
                <c:pt idx="585">
                  <c:v>41837</c:v>
                </c:pt>
                <c:pt idx="586">
                  <c:v>41838</c:v>
                </c:pt>
                <c:pt idx="587">
                  <c:v>41841</c:v>
                </c:pt>
                <c:pt idx="588">
                  <c:v>41842</c:v>
                </c:pt>
                <c:pt idx="589">
                  <c:v>41843</c:v>
                </c:pt>
                <c:pt idx="590">
                  <c:v>41844</c:v>
                </c:pt>
                <c:pt idx="591">
                  <c:v>41845</c:v>
                </c:pt>
                <c:pt idx="592">
                  <c:v>41848</c:v>
                </c:pt>
                <c:pt idx="593">
                  <c:v>41849</c:v>
                </c:pt>
                <c:pt idx="594">
                  <c:v>41850</c:v>
                </c:pt>
                <c:pt idx="595">
                  <c:v>41851</c:v>
                </c:pt>
                <c:pt idx="596">
                  <c:v>41852</c:v>
                </c:pt>
                <c:pt idx="597">
                  <c:v>41855</c:v>
                </c:pt>
                <c:pt idx="598">
                  <c:v>41856</c:v>
                </c:pt>
                <c:pt idx="599">
                  <c:v>41857</c:v>
                </c:pt>
                <c:pt idx="600">
                  <c:v>41858</c:v>
                </c:pt>
                <c:pt idx="601">
                  <c:v>41859</c:v>
                </c:pt>
                <c:pt idx="602">
                  <c:v>41862</c:v>
                </c:pt>
                <c:pt idx="603">
                  <c:v>41863</c:v>
                </c:pt>
                <c:pt idx="604">
                  <c:v>41864</c:v>
                </c:pt>
                <c:pt idx="605">
                  <c:v>41865</c:v>
                </c:pt>
                <c:pt idx="606">
                  <c:v>41866</c:v>
                </c:pt>
                <c:pt idx="607">
                  <c:v>41869</c:v>
                </c:pt>
                <c:pt idx="608">
                  <c:v>41870</c:v>
                </c:pt>
                <c:pt idx="609">
                  <c:v>41871</c:v>
                </c:pt>
                <c:pt idx="610">
                  <c:v>41872</c:v>
                </c:pt>
                <c:pt idx="611">
                  <c:v>41873</c:v>
                </c:pt>
                <c:pt idx="612">
                  <c:v>41876</c:v>
                </c:pt>
                <c:pt idx="613">
                  <c:v>41877</c:v>
                </c:pt>
                <c:pt idx="614">
                  <c:v>41878</c:v>
                </c:pt>
                <c:pt idx="615">
                  <c:v>41879</c:v>
                </c:pt>
                <c:pt idx="616">
                  <c:v>41880</c:v>
                </c:pt>
                <c:pt idx="617">
                  <c:v>41883</c:v>
                </c:pt>
                <c:pt idx="618">
                  <c:v>41884</c:v>
                </c:pt>
                <c:pt idx="619">
                  <c:v>41885</c:v>
                </c:pt>
                <c:pt idx="620">
                  <c:v>41886</c:v>
                </c:pt>
                <c:pt idx="621">
                  <c:v>41887</c:v>
                </c:pt>
                <c:pt idx="622">
                  <c:v>41890</c:v>
                </c:pt>
                <c:pt idx="623">
                  <c:v>41891</c:v>
                </c:pt>
                <c:pt idx="624">
                  <c:v>41892</c:v>
                </c:pt>
                <c:pt idx="625">
                  <c:v>41893</c:v>
                </c:pt>
                <c:pt idx="626">
                  <c:v>41894</c:v>
                </c:pt>
                <c:pt idx="627">
                  <c:v>41897</c:v>
                </c:pt>
                <c:pt idx="628">
                  <c:v>41898</c:v>
                </c:pt>
                <c:pt idx="629">
                  <c:v>41899</c:v>
                </c:pt>
                <c:pt idx="630">
                  <c:v>41900</c:v>
                </c:pt>
                <c:pt idx="631">
                  <c:v>41901</c:v>
                </c:pt>
                <c:pt idx="632">
                  <c:v>41904</c:v>
                </c:pt>
                <c:pt idx="633">
                  <c:v>41905</c:v>
                </c:pt>
                <c:pt idx="634">
                  <c:v>41906</c:v>
                </c:pt>
                <c:pt idx="635">
                  <c:v>41907</c:v>
                </c:pt>
                <c:pt idx="636">
                  <c:v>41908</c:v>
                </c:pt>
                <c:pt idx="637">
                  <c:v>41911</c:v>
                </c:pt>
                <c:pt idx="638">
                  <c:v>41912</c:v>
                </c:pt>
                <c:pt idx="639">
                  <c:v>41913</c:v>
                </c:pt>
                <c:pt idx="640">
                  <c:v>41914</c:v>
                </c:pt>
                <c:pt idx="641">
                  <c:v>41915</c:v>
                </c:pt>
                <c:pt idx="642">
                  <c:v>41918</c:v>
                </c:pt>
                <c:pt idx="643">
                  <c:v>41919</c:v>
                </c:pt>
                <c:pt idx="644">
                  <c:v>41920</c:v>
                </c:pt>
                <c:pt idx="645">
                  <c:v>41921</c:v>
                </c:pt>
                <c:pt idx="646">
                  <c:v>41922</c:v>
                </c:pt>
                <c:pt idx="647">
                  <c:v>41925</c:v>
                </c:pt>
                <c:pt idx="648">
                  <c:v>41926</c:v>
                </c:pt>
                <c:pt idx="649">
                  <c:v>41927</c:v>
                </c:pt>
                <c:pt idx="650">
                  <c:v>41928</c:v>
                </c:pt>
                <c:pt idx="651">
                  <c:v>41929</c:v>
                </c:pt>
                <c:pt idx="652">
                  <c:v>41932</c:v>
                </c:pt>
                <c:pt idx="653">
                  <c:v>41933</c:v>
                </c:pt>
                <c:pt idx="654">
                  <c:v>41934</c:v>
                </c:pt>
                <c:pt idx="655">
                  <c:v>41935</c:v>
                </c:pt>
                <c:pt idx="656">
                  <c:v>41936</c:v>
                </c:pt>
                <c:pt idx="657">
                  <c:v>41939</c:v>
                </c:pt>
                <c:pt idx="658">
                  <c:v>41940</c:v>
                </c:pt>
                <c:pt idx="659">
                  <c:v>41941</c:v>
                </c:pt>
                <c:pt idx="660">
                  <c:v>41942</c:v>
                </c:pt>
                <c:pt idx="661">
                  <c:v>41943</c:v>
                </c:pt>
                <c:pt idx="662">
                  <c:v>41946</c:v>
                </c:pt>
                <c:pt idx="663">
                  <c:v>41947</c:v>
                </c:pt>
                <c:pt idx="664">
                  <c:v>41948</c:v>
                </c:pt>
                <c:pt idx="665">
                  <c:v>41949</c:v>
                </c:pt>
                <c:pt idx="666">
                  <c:v>41950</c:v>
                </c:pt>
                <c:pt idx="667">
                  <c:v>41953</c:v>
                </c:pt>
                <c:pt idx="668">
                  <c:v>41954</c:v>
                </c:pt>
                <c:pt idx="669">
                  <c:v>41955</c:v>
                </c:pt>
                <c:pt idx="670">
                  <c:v>41956</c:v>
                </c:pt>
                <c:pt idx="671">
                  <c:v>41957</c:v>
                </c:pt>
                <c:pt idx="672">
                  <c:v>41960</c:v>
                </c:pt>
                <c:pt idx="673">
                  <c:v>41961</c:v>
                </c:pt>
                <c:pt idx="674">
                  <c:v>41962</c:v>
                </c:pt>
                <c:pt idx="675">
                  <c:v>41963</c:v>
                </c:pt>
                <c:pt idx="676">
                  <c:v>41964</c:v>
                </c:pt>
                <c:pt idx="677">
                  <c:v>41967</c:v>
                </c:pt>
                <c:pt idx="678">
                  <c:v>41968</c:v>
                </c:pt>
                <c:pt idx="679">
                  <c:v>41969</c:v>
                </c:pt>
                <c:pt idx="680">
                  <c:v>41970</c:v>
                </c:pt>
                <c:pt idx="681">
                  <c:v>41971</c:v>
                </c:pt>
                <c:pt idx="682">
                  <c:v>41974</c:v>
                </c:pt>
                <c:pt idx="683">
                  <c:v>41975</c:v>
                </c:pt>
                <c:pt idx="684">
                  <c:v>41976</c:v>
                </c:pt>
                <c:pt idx="685">
                  <c:v>41977</c:v>
                </c:pt>
                <c:pt idx="686">
                  <c:v>41978</c:v>
                </c:pt>
                <c:pt idx="687">
                  <c:v>41981</c:v>
                </c:pt>
                <c:pt idx="688">
                  <c:v>41982</c:v>
                </c:pt>
                <c:pt idx="689">
                  <c:v>41983</c:v>
                </c:pt>
                <c:pt idx="690">
                  <c:v>41984</c:v>
                </c:pt>
                <c:pt idx="691">
                  <c:v>41985</c:v>
                </c:pt>
                <c:pt idx="692">
                  <c:v>41988</c:v>
                </c:pt>
                <c:pt idx="693">
                  <c:v>41989</c:v>
                </c:pt>
                <c:pt idx="694">
                  <c:v>41990</c:v>
                </c:pt>
                <c:pt idx="695">
                  <c:v>41991</c:v>
                </c:pt>
                <c:pt idx="696">
                  <c:v>41992</c:v>
                </c:pt>
                <c:pt idx="697">
                  <c:v>41995</c:v>
                </c:pt>
                <c:pt idx="698">
                  <c:v>41996</c:v>
                </c:pt>
                <c:pt idx="699">
                  <c:v>41997</c:v>
                </c:pt>
                <c:pt idx="700">
                  <c:v>41998</c:v>
                </c:pt>
                <c:pt idx="701">
                  <c:v>41999</c:v>
                </c:pt>
                <c:pt idx="702">
                  <c:v>42002</c:v>
                </c:pt>
                <c:pt idx="703">
                  <c:v>42003</c:v>
                </c:pt>
                <c:pt idx="704">
                  <c:v>42004</c:v>
                </c:pt>
                <c:pt idx="705">
                  <c:v>42005</c:v>
                </c:pt>
                <c:pt idx="706">
                  <c:v>42006</c:v>
                </c:pt>
                <c:pt idx="707">
                  <c:v>42009</c:v>
                </c:pt>
                <c:pt idx="708">
                  <c:v>42010</c:v>
                </c:pt>
                <c:pt idx="709">
                  <c:v>42011</c:v>
                </c:pt>
                <c:pt idx="710">
                  <c:v>42012</c:v>
                </c:pt>
                <c:pt idx="711">
                  <c:v>42013</c:v>
                </c:pt>
                <c:pt idx="712">
                  <c:v>42016</c:v>
                </c:pt>
                <c:pt idx="713">
                  <c:v>42017</c:v>
                </c:pt>
                <c:pt idx="714">
                  <c:v>42018</c:v>
                </c:pt>
                <c:pt idx="715">
                  <c:v>42019</c:v>
                </c:pt>
                <c:pt idx="716">
                  <c:v>42020</c:v>
                </c:pt>
                <c:pt idx="717">
                  <c:v>42023</c:v>
                </c:pt>
                <c:pt idx="718">
                  <c:v>42024</c:v>
                </c:pt>
                <c:pt idx="719">
                  <c:v>42025</c:v>
                </c:pt>
                <c:pt idx="720">
                  <c:v>42026</c:v>
                </c:pt>
                <c:pt idx="721">
                  <c:v>42027</c:v>
                </c:pt>
                <c:pt idx="722">
                  <c:v>42030</c:v>
                </c:pt>
                <c:pt idx="723">
                  <c:v>42031</c:v>
                </c:pt>
                <c:pt idx="724">
                  <c:v>42032</c:v>
                </c:pt>
                <c:pt idx="725">
                  <c:v>42033</c:v>
                </c:pt>
                <c:pt idx="726">
                  <c:v>42034</c:v>
                </c:pt>
                <c:pt idx="727">
                  <c:v>42037</c:v>
                </c:pt>
                <c:pt idx="728">
                  <c:v>42038</c:v>
                </c:pt>
                <c:pt idx="729">
                  <c:v>42039</c:v>
                </c:pt>
                <c:pt idx="730">
                  <c:v>42040</c:v>
                </c:pt>
                <c:pt idx="731">
                  <c:v>42041</c:v>
                </c:pt>
                <c:pt idx="732">
                  <c:v>42044</c:v>
                </c:pt>
                <c:pt idx="733">
                  <c:v>42045</c:v>
                </c:pt>
                <c:pt idx="734">
                  <c:v>42046</c:v>
                </c:pt>
                <c:pt idx="735">
                  <c:v>42047</c:v>
                </c:pt>
                <c:pt idx="736">
                  <c:v>42048</c:v>
                </c:pt>
                <c:pt idx="737">
                  <c:v>42051</c:v>
                </c:pt>
                <c:pt idx="738">
                  <c:v>42052</c:v>
                </c:pt>
                <c:pt idx="739">
                  <c:v>42053</c:v>
                </c:pt>
                <c:pt idx="740">
                  <c:v>42054</c:v>
                </c:pt>
                <c:pt idx="741">
                  <c:v>42055</c:v>
                </c:pt>
                <c:pt idx="742">
                  <c:v>42058</c:v>
                </c:pt>
                <c:pt idx="743">
                  <c:v>42059</c:v>
                </c:pt>
                <c:pt idx="744">
                  <c:v>42060</c:v>
                </c:pt>
                <c:pt idx="745">
                  <c:v>42061</c:v>
                </c:pt>
                <c:pt idx="746">
                  <c:v>42062</c:v>
                </c:pt>
                <c:pt idx="747">
                  <c:v>42065</c:v>
                </c:pt>
                <c:pt idx="748">
                  <c:v>42066</c:v>
                </c:pt>
                <c:pt idx="749">
                  <c:v>42067</c:v>
                </c:pt>
                <c:pt idx="750">
                  <c:v>42068</c:v>
                </c:pt>
                <c:pt idx="751">
                  <c:v>42069</c:v>
                </c:pt>
                <c:pt idx="752">
                  <c:v>42072</c:v>
                </c:pt>
                <c:pt idx="753">
                  <c:v>42073</c:v>
                </c:pt>
                <c:pt idx="754">
                  <c:v>42074</c:v>
                </c:pt>
                <c:pt idx="755">
                  <c:v>42075</c:v>
                </c:pt>
                <c:pt idx="756">
                  <c:v>42076</c:v>
                </c:pt>
                <c:pt idx="757">
                  <c:v>42079</c:v>
                </c:pt>
                <c:pt idx="758">
                  <c:v>42080</c:v>
                </c:pt>
                <c:pt idx="759">
                  <c:v>42081</c:v>
                </c:pt>
                <c:pt idx="760">
                  <c:v>42082</c:v>
                </c:pt>
                <c:pt idx="761">
                  <c:v>42083</c:v>
                </c:pt>
                <c:pt idx="762">
                  <c:v>42086</c:v>
                </c:pt>
                <c:pt idx="763">
                  <c:v>42087</c:v>
                </c:pt>
                <c:pt idx="764">
                  <c:v>42088</c:v>
                </c:pt>
                <c:pt idx="765">
                  <c:v>42089</c:v>
                </c:pt>
                <c:pt idx="766">
                  <c:v>42090</c:v>
                </c:pt>
                <c:pt idx="767">
                  <c:v>42093</c:v>
                </c:pt>
                <c:pt idx="768">
                  <c:v>42094</c:v>
                </c:pt>
                <c:pt idx="769">
                  <c:v>42095</c:v>
                </c:pt>
                <c:pt idx="770">
                  <c:v>42096</c:v>
                </c:pt>
                <c:pt idx="771">
                  <c:v>42097</c:v>
                </c:pt>
                <c:pt idx="772">
                  <c:v>42100</c:v>
                </c:pt>
                <c:pt idx="773">
                  <c:v>42101</c:v>
                </c:pt>
                <c:pt idx="774">
                  <c:v>42102</c:v>
                </c:pt>
                <c:pt idx="775">
                  <c:v>42103</c:v>
                </c:pt>
                <c:pt idx="776">
                  <c:v>42104</c:v>
                </c:pt>
                <c:pt idx="777">
                  <c:v>42107</c:v>
                </c:pt>
                <c:pt idx="778">
                  <c:v>42108</c:v>
                </c:pt>
                <c:pt idx="779">
                  <c:v>42109</c:v>
                </c:pt>
                <c:pt idx="780">
                  <c:v>42110</c:v>
                </c:pt>
                <c:pt idx="781">
                  <c:v>42111</c:v>
                </c:pt>
                <c:pt idx="782">
                  <c:v>42114</c:v>
                </c:pt>
                <c:pt idx="783">
                  <c:v>42115</c:v>
                </c:pt>
                <c:pt idx="784">
                  <c:v>42116</c:v>
                </c:pt>
                <c:pt idx="785">
                  <c:v>42117</c:v>
                </c:pt>
                <c:pt idx="786">
                  <c:v>42118</c:v>
                </c:pt>
                <c:pt idx="787">
                  <c:v>42121</c:v>
                </c:pt>
                <c:pt idx="788">
                  <c:v>42122</c:v>
                </c:pt>
                <c:pt idx="789">
                  <c:v>42123</c:v>
                </c:pt>
                <c:pt idx="790">
                  <c:v>42124</c:v>
                </c:pt>
                <c:pt idx="791">
                  <c:v>42125</c:v>
                </c:pt>
                <c:pt idx="792">
                  <c:v>42128</c:v>
                </c:pt>
                <c:pt idx="793">
                  <c:v>42129</c:v>
                </c:pt>
                <c:pt idx="794">
                  <c:v>42130</c:v>
                </c:pt>
                <c:pt idx="795">
                  <c:v>42131</c:v>
                </c:pt>
                <c:pt idx="796">
                  <c:v>42132</c:v>
                </c:pt>
                <c:pt idx="797">
                  <c:v>42135</c:v>
                </c:pt>
                <c:pt idx="798">
                  <c:v>42136</c:v>
                </c:pt>
                <c:pt idx="799">
                  <c:v>42137</c:v>
                </c:pt>
                <c:pt idx="800">
                  <c:v>42138</c:v>
                </c:pt>
                <c:pt idx="801">
                  <c:v>42139</c:v>
                </c:pt>
                <c:pt idx="802">
                  <c:v>42142</c:v>
                </c:pt>
                <c:pt idx="803">
                  <c:v>42143</c:v>
                </c:pt>
                <c:pt idx="804">
                  <c:v>42144</c:v>
                </c:pt>
                <c:pt idx="805">
                  <c:v>42145</c:v>
                </c:pt>
                <c:pt idx="806">
                  <c:v>42146</c:v>
                </c:pt>
                <c:pt idx="807">
                  <c:v>42149</c:v>
                </c:pt>
                <c:pt idx="808">
                  <c:v>42150</c:v>
                </c:pt>
                <c:pt idx="809">
                  <c:v>42151</c:v>
                </c:pt>
                <c:pt idx="810">
                  <c:v>42152</c:v>
                </c:pt>
                <c:pt idx="811">
                  <c:v>42153</c:v>
                </c:pt>
                <c:pt idx="812">
                  <c:v>42156</c:v>
                </c:pt>
                <c:pt idx="813">
                  <c:v>42157</c:v>
                </c:pt>
                <c:pt idx="814">
                  <c:v>42158</c:v>
                </c:pt>
                <c:pt idx="815">
                  <c:v>42159</c:v>
                </c:pt>
                <c:pt idx="816">
                  <c:v>42160</c:v>
                </c:pt>
                <c:pt idx="817">
                  <c:v>42163</c:v>
                </c:pt>
                <c:pt idx="818">
                  <c:v>42164</c:v>
                </c:pt>
                <c:pt idx="819">
                  <c:v>42165</c:v>
                </c:pt>
                <c:pt idx="820">
                  <c:v>42166</c:v>
                </c:pt>
                <c:pt idx="821">
                  <c:v>42167</c:v>
                </c:pt>
                <c:pt idx="822">
                  <c:v>42170</c:v>
                </c:pt>
                <c:pt idx="823">
                  <c:v>42171</c:v>
                </c:pt>
                <c:pt idx="824">
                  <c:v>42172</c:v>
                </c:pt>
                <c:pt idx="825">
                  <c:v>42173</c:v>
                </c:pt>
                <c:pt idx="826">
                  <c:v>42174</c:v>
                </c:pt>
                <c:pt idx="827">
                  <c:v>42177</c:v>
                </c:pt>
                <c:pt idx="828">
                  <c:v>42178</c:v>
                </c:pt>
                <c:pt idx="829">
                  <c:v>42179</c:v>
                </c:pt>
                <c:pt idx="830">
                  <c:v>42180</c:v>
                </c:pt>
                <c:pt idx="831">
                  <c:v>42181</c:v>
                </c:pt>
                <c:pt idx="832">
                  <c:v>42184</c:v>
                </c:pt>
                <c:pt idx="833">
                  <c:v>42185</c:v>
                </c:pt>
                <c:pt idx="834">
                  <c:v>42186</c:v>
                </c:pt>
                <c:pt idx="835">
                  <c:v>42187</c:v>
                </c:pt>
                <c:pt idx="836">
                  <c:v>42188</c:v>
                </c:pt>
                <c:pt idx="837">
                  <c:v>42191</c:v>
                </c:pt>
                <c:pt idx="838">
                  <c:v>42192</c:v>
                </c:pt>
                <c:pt idx="839">
                  <c:v>42193</c:v>
                </c:pt>
                <c:pt idx="840">
                  <c:v>42194</c:v>
                </c:pt>
                <c:pt idx="841">
                  <c:v>42195</c:v>
                </c:pt>
                <c:pt idx="842">
                  <c:v>42198</c:v>
                </c:pt>
                <c:pt idx="843">
                  <c:v>42199</c:v>
                </c:pt>
                <c:pt idx="844">
                  <c:v>42200</c:v>
                </c:pt>
                <c:pt idx="845">
                  <c:v>42201</c:v>
                </c:pt>
                <c:pt idx="846">
                  <c:v>42202</c:v>
                </c:pt>
                <c:pt idx="847">
                  <c:v>42205</c:v>
                </c:pt>
                <c:pt idx="848">
                  <c:v>42206</c:v>
                </c:pt>
                <c:pt idx="849">
                  <c:v>42207</c:v>
                </c:pt>
                <c:pt idx="850">
                  <c:v>42208</c:v>
                </c:pt>
                <c:pt idx="851">
                  <c:v>42209</c:v>
                </c:pt>
                <c:pt idx="852">
                  <c:v>42212</c:v>
                </c:pt>
                <c:pt idx="853">
                  <c:v>42213</c:v>
                </c:pt>
                <c:pt idx="854">
                  <c:v>42214</c:v>
                </c:pt>
                <c:pt idx="855">
                  <c:v>42215</c:v>
                </c:pt>
                <c:pt idx="856">
                  <c:v>42216</c:v>
                </c:pt>
                <c:pt idx="857">
                  <c:v>42219</c:v>
                </c:pt>
                <c:pt idx="858">
                  <c:v>42220</c:v>
                </c:pt>
                <c:pt idx="859">
                  <c:v>42221</c:v>
                </c:pt>
                <c:pt idx="860">
                  <c:v>42222</c:v>
                </c:pt>
                <c:pt idx="861">
                  <c:v>42223</c:v>
                </c:pt>
                <c:pt idx="862">
                  <c:v>42226</c:v>
                </c:pt>
                <c:pt idx="863">
                  <c:v>42227</c:v>
                </c:pt>
                <c:pt idx="864">
                  <c:v>42228</c:v>
                </c:pt>
                <c:pt idx="865">
                  <c:v>42229</c:v>
                </c:pt>
                <c:pt idx="866">
                  <c:v>42230</c:v>
                </c:pt>
                <c:pt idx="867">
                  <c:v>42233</c:v>
                </c:pt>
                <c:pt idx="868">
                  <c:v>42234</c:v>
                </c:pt>
                <c:pt idx="869">
                  <c:v>42235</c:v>
                </c:pt>
                <c:pt idx="870">
                  <c:v>42236</c:v>
                </c:pt>
                <c:pt idx="871">
                  <c:v>42237</c:v>
                </c:pt>
                <c:pt idx="872">
                  <c:v>42240</c:v>
                </c:pt>
                <c:pt idx="873">
                  <c:v>42241</c:v>
                </c:pt>
                <c:pt idx="874">
                  <c:v>42242</c:v>
                </c:pt>
                <c:pt idx="875">
                  <c:v>42243</c:v>
                </c:pt>
                <c:pt idx="876">
                  <c:v>42244</c:v>
                </c:pt>
                <c:pt idx="877">
                  <c:v>42247</c:v>
                </c:pt>
                <c:pt idx="878">
                  <c:v>42248</c:v>
                </c:pt>
                <c:pt idx="879">
                  <c:v>42249</c:v>
                </c:pt>
                <c:pt idx="880">
                  <c:v>42250</c:v>
                </c:pt>
                <c:pt idx="881">
                  <c:v>42251</c:v>
                </c:pt>
                <c:pt idx="882">
                  <c:v>42254</c:v>
                </c:pt>
                <c:pt idx="883">
                  <c:v>42255</c:v>
                </c:pt>
                <c:pt idx="884">
                  <c:v>42256</c:v>
                </c:pt>
                <c:pt idx="885">
                  <c:v>42257</c:v>
                </c:pt>
                <c:pt idx="886">
                  <c:v>42258</c:v>
                </c:pt>
                <c:pt idx="887">
                  <c:v>42261</c:v>
                </c:pt>
                <c:pt idx="888">
                  <c:v>42262</c:v>
                </c:pt>
                <c:pt idx="889">
                  <c:v>42263</c:v>
                </c:pt>
                <c:pt idx="890">
                  <c:v>42264</c:v>
                </c:pt>
                <c:pt idx="891">
                  <c:v>42265</c:v>
                </c:pt>
                <c:pt idx="892">
                  <c:v>42268</c:v>
                </c:pt>
                <c:pt idx="893">
                  <c:v>42269</c:v>
                </c:pt>
                <c:pt idx="894">
                  <c:v>42270</c:v>
                </c:pt>
                <c:pt idx="895">
                  <c:v>42271</c:v>
                </c:pt>
                <c:pt idx="896">
                  <c:v>42272</c:v>
                </c:pt>
                <c:pt idx="897">
                  <c:v>42275</c:v>
                </c:pt>
                <c:pt idx="898">
                  <c:v>42276</c:v>
                </c:pt>
                <c:pt idx="899">
                  <c:v>42277</c:v>
                </c:pt>
                <c:pt idx="900">
                  <c:v>42278</c:v>
                </c:pt>
                <c:pt idx="901">
                  <c:v>42279</c:v>
                </c:pt>
                <c:pt idx="902">
                  <c:v>42282</c:v>
                </c:pt>
                <c:pt idx="903">
                  <c:v>42283</c:v>
                </c:pt>
                <c:pt idx="904">
                  <c:v>42284</c:v>
                </c:pt>
                <c:pt idx="905">
                  <c:v>42285</c:v>
                </c:pt>
                <c:pt idx="906">
                  <c:v>42286</c:v>
                </c:pt>
                <c:pt idx="907">
                  <c:v>42289</c:v>
                </c:pt>
                <c:pt idx="908">
                  <c:v>42290</c:v>
                </c:pt>
                <c:pt idx="909">
                  <c:v>42291</c:v>
                </c:pt>
                <c:pt idx="910">
                  <c:v>42292</c:v>
                </c:pt>
                <c:pt idx="911">
                  <c:v>42293</c:v>
                </c:pt>
                <c:pt idx="912">
                  <c:v>42296</c:v>
                </c:pt>
                <c:pt idx="913">
                  <c:v>42297</c:v>
                </c:pt>
                <c:pt idx="914">
                  <c:v>42298</c:v>
                </c:pt>
                <c:pt idx="915">
                  <c:v>42299</c:v>
                </c:pt>
                <c:pt idx="916">
                  <c:v>42300</c:v>
                </c:pt>
                <c:pt idx="917">
                  <c:v>42303</c:v>
                </c:pt>
                <c:pt idx="918">
                  <c:v>42304</c:v>
                </c:pt>
                <c:pt idx="919">
                  <c:v>42305</c:v>
                </c:pt>
                <c:pt idx="920">
                  <c:v>42306</c:v>
                </c:pt>
                <c:pt idx="921">
                  <c:v>42307</c:v>
                </c:pt>
                <c:pt idx="922">
                  <c:v>42310</c:v>
                </c:pt>
                <c:pt idx="923">
                  <c:v>42311</c:v>
                </c:pt>
                <c:pt idx="924">
                  <c:v>42312</c:v>
                </c:pt>
                <c:pt idx="925">
                  <c:v>42313</c:v>
                </c:pt>
                <c:pt idx="926">
                  <c:v>42314</c:v>
                </c:pt>
                <c:pt idx="927">
                  <c:v>42317</c:v>
                </c:pt>
                <c:pt idx="928">
                  <c:v>42318</c:v>
                </c:pt>
                <c:pt idx="929">
                  <c:v>42319</c:v>
                </c:pt>
                <c:pt idx="930">
                  <c:v>42320</c:v>
                </c:pt>
                <c:pt idx="931">
                  <c:v>42321</c:v>
                </c:pt>
                <c:pt idx="932">
                  <c:v>42324</c:v>
                </c:pt>
                <c:pt idx="933">
                  <c:v>42325</c:v>
                </c:pt>
                <c:pt idx="934">
                  <c:v>42326</c:v>
                </c:pt>
                <c:pt idx="935">
                  <c:v>42327</c:v>
                </c:pt>
                <c:pt idx="936">
                  <c:v>42328</c:v>
                </c:pt>
                <c:pt idx="937">
                  <c:v>42331</c:v>
                </c:pt>
                <c:pt idx="938">
                  <c:v>42332</c:v>
                </c:pt>
                <c:pt idx="939">
                  <c:v>42333</c:v>
                </c:pt>
                <c:pt idx="940">
                  <c:v>42334</c:v>
                </c:pt>
                <c:pt idx="941">
                  <c:v>42335</c:v>
                </c:pt>
                <c:pt idx="942">
                  <c:v>42338</c:v>
                </c:pt>
                <c:pt idx="943">
                  <c:v>42339</c:v>
                </c:pt>
                <c:pt idx="944">
                  <c:v>42340</c:v>
                </c:pt>
                <c:pt idx="945">
                  <c:v>42341</c:v>
                </c:pt>
                <c:pt idx="946">
                  <c:v>42342</c:v>
                </c:pt>
                <c:pt idx="947">
                  <c:v>42345</c:v>
                </c:pt>
                <c:pt idx="948">
                  <c:v>42346</c:v>
                </c:pt>
                <c:pt idx="949">
                  <c:v>42347</c:v>
                </c:pt>
                <c:pt idx="950">
                  <c:v>42348</c:v>
                </c:pt>
                <c:pt idx="951">
                  <c:v>42349</c:v>
                </c:pt>
                <c:pt idx="952">
                  <c:v>42352</c:v>
                </c:pt>
                <c:pt idx="953">
                  <c:v>42353</c:v>
                </c:pt>
                <c:pt idx="954">
                  <c:v>42354</c:v>
                </c:pt>
                <c:pt idx="955">
                  <c:v>42355</c:v>
                </c:pt>
                <c:pt idx="956">
                  <c:v>42356</c:v>
                </c:pt>
                <c:pt idx="957">
                  <c:v>42359</c:v>
                </c:pt>
                <c:pt idx="958">
                  <c:v>42360</c:v>
                </c:pt>
                <c:pt idx="959">
                  <c:v>42361</c:v>
                </c:pt>
                <c:pt idx="960">
                  <c:v>42362</c:v>
                </c:pt>
                <c:pt idx="961">
                  <c:v>42363</c:v>
                </c:pt>
                <c:pt idx="962">
                  <c:v>42366</c:v>
                </c:pt>
                <c:pt idx="963">
                  <c:v>42367</c:v>
                </c:pt>
                <c:pt idx="964">
                  <c:v>42368</c:v>
                </c:pt>
                <c:pt idx="965">
                  <c:v>42369</c:v>
                </c:pt>
                <c:pt idx="966">
                  <c:v>42370</c:v>
                </c:pt>
                <c:pt idx="967">
                  <c:v>42373</c:v>
                </c:pt>
                <c:pt idx="968">
                  <c:v>42374</c:v>
                </c:pt>
                <c:pt idx="969">
                  <c:v>42375</c:v>
                </c:pt>
                <c:pt idx="970">
                  <c:v>42376</c:v>
                </c:pt>
                <c:pt idx="971">
                  <c:v>42377</c:v>
                </c:pt>
                <c:pt idx="972">
                  <c:v>42380</c:v>
                </c:pt>
                <c:pt idx="973">
                  <c:v>42381</c:v>
                </c:pt>
                <c:pt idx="974">
                  <c:v>42382</c:v>
                </c:pt>
                <c:pt idx="975">
                  <c:v>42383</c:v>
                </c:pt>
                <c:pt idx="976">
                  <c:v>42384</c:v>
                </c:pt>
                <c:pt idx="977">
                  <c:v>42387</c:v>
                </c:pt>
                <c:pt idx="978">
                  <c:v>42388</c:v>
                </c:pt>
                <c:pt idx="979">
                  <c:v>42389</c:v>
                </c:pt>
                <c:pt idx="980">
                  <c:v>42390</c:v>
                </c:pt>
                <c:pt idx="981">
                  <c:v>42391</c:v>
                </c:pt>
                <c:pt idx="982">
                  <c:v>42394</c:v>
                </c:pt>
                <c:pt idx="983">
                  <c:v>42395</c:v>
                </c:pt>
                <c:pt idx="984">
                  <c:v>42396</c:v>
                </c:pt>
                <c:pt idx="985">
                  <c:v>42397</c:v>
                </c:pt>
                <c:pt idx="986">
                  <c:v>42398</c:v>
                </c:pt>
                <c:pt idx="987">
                  <c:v>42401</c:v>
                </c:pt>
                <c:pt idx="988">
                  <c:v>42402</c:v>
                </c:pt>
                <c:pt idx="989">
                  <c:v>42403</c:v>
                </c:pt>
                <c:pt idx="990">
                  <c:v>42404</c:v>
                </c:pt>
                <c:pt idx="991">
                  <c:v>42405</c:v>
                </c:pt>
                <c:pt idx="992">
                  <c:v>42408</c:v>
                </c:pt>
                <c:pt idx="993">
                  <c:v>42409</c:v>
                </c:pt>
                <c:pt idx="994">
                  <c:v>42410</c:v>
                </c:pt>
                <c:pt idx="995">
                  <c:v>42411</c:v>
                </c:pt>
                <c:pt idx="996">
                  <c:v>42412</c:v>
                </c:pt>
                <c:pt idx="997">
                  <c:v>42415</c:v>
                </c:pt>
                <c:pt idx="998">
                  <c:v>42416</c:v>
                </c:pt>
                <c:pt idx="999">
                  <c:v>42417</c:v>
                </c:pt>
                <c:pt idx="1000">
                  <c:v>42418</c:v>
                </c:pt>
                <c:pt idx="1001">
                  <c:v>42419</c:v>
                </c:pt>
                <c:pt idx="1002">
                  <c:v>42422</c:v>
                </c:pt>
                <c:pt idx="1003">
                  <c:v>42423</c:v>
                </c:pt>
                <c:pt idx="1004">
                  <c:v>42424</c:v>
                </c:pt>
                <c:pt idx="1005">
                  <c:v>42425</c:v>
                </c:pt>
                <c:pt idx="1006">
                  <c:v>42426</c:v>
                </c:pt>
                <c:pt idx="1007">
                  <c:v>42429</c:v>
                </c:pt>
                <c:pt idx="1008">
                  <c:v>42430</c:v>
                </c:pt>
                <c:pt idx="1009">
                  <c:v>42431</c:v>
                </c:pt>
                <c:pt idx="1010">
                  <c:v>42432</c:v>
                </c:pt>
                <c:pt idx="1011">
                  <c:v>42433</c:v>
                </c:pt>
                <c:pt idx="1012">
                  <c:v>42436</c:v>
                </c:pt>
                <c:pt idx="1013">
                  <c:v>42437</c:v>
                </c:pt>
                <c:pt idx="1014">
                  <c:v>42438</c:v>
                </c:pt>
                <c:pt idx="1015">
                  <c:v>42439</c:v>
                </c:pt>
                <c:pt idx="1016">
                  <c:v>42440</c:v>
                </c:pt>
                <c:pt idx="1017">
                  <c:v>42443</c:v>
                </c:pt>
                <c:pt idx="1018">
                  <c:v>42444</c:v>
                </c:pt>
                <c:pt idx="1019">
                  <c:v>42445</c:v>
                </c:pt>
                <c:pt idx="1020">
                  <c:v>42446</c:v>
                </c:pt>
                <c:pt idx="1021">
                  <c:v>42447</c:v>
                </c:pt>
                <c:pt idx="1022">
                  <c:v>42450</c:v>
                </c:pt>
                <c:pt idx="1023">
                  <c:v>42451</c:v>
                </c:pt>
                <c:pt idx="1024">
                  <c:v>42452</c:v>
                </c:pt>
                <c:pt idx="1025">
                  <c:v>42453</c:v>
                </c:pt>
                <c:pt idx="1026">
                  <c:v>42454</c:v>
                </c:pt>
                <c:pt idx="1027">
                  <c:v>42457</c:v>
                </c:pt>
                <c:pt idx="1028">
                  <c:v>42458</c:v>
                </c:pt>
                <c:pt idx="1029">
                  <c:v>42459</c:v>
                </c:pt>
                <c:pt idx="1030">
                  <c:v>42460</c:v>
                </c:pt>
                <c:pt idx="1031">
                  <c:v>42461</c:v>
                </c:pt>
                <c:pt idx="1032">
                  <c:v>42464</c:v>
                </c:pt>
                <c:pt idx="1033">
                  <c:v>42465</c:v>
                </c:pt>
                <c:pt idx="1034">
                  <c:v>42466</c:v>
                </c:pt>
                <c:pt idx="1035">
                  <c:v>42467</c:v>
                </c:pt>
                <c:pt idx="1036">
                  <c:v>42468</c:v>
                </c:pt>
                <c:pt idx="1037">
                  <c:v>42471</c:v>
                </c:pt>
                <c:pt idx="1038">
                  <c:v>42472</c:v>
                </c:pt>
                <c:pt idx="1039">
                  <c:v>42473</c:v>
                </c:pt>
                <c:pt idx="1040">
                  <c:v>42474</c:v>
                </c:pt>
                <c:pt idx="1041">
                  <c:v>42475</c:v>
                </c:pt>
                <c:pt idx="1042">
                  <c:v>42478</c:v>
                </c:pt>
                <c:pt idx="1043">
                  <c:v>42479</c:v>
                </c:pt>
                <c:pt idx="1044">
                  <c:v>42480</c:v>
                </c:pt>
                <c:pt idx="1045">
                  <c:v>42481</c:v>
                </c:pt>
                <c:pt idx="1046">
                  <c:v>42482</c:v>
                </c:pt>
                <c:pt idx="1047">
                  <c:v>42485</c:v>
                </c:pt>
                <c:pt idx="1048">
                  <c:v>42486</c:v>
                </c:pt>
                <c:pt idx="1049">
                  <c:v>42487</c:v>
                </c:pt>
                <c:pt idx="1050">
                  <c:v>42488</c:v>
                </c:pt>
                <c:pt idx="1051">
                  <c:v>42489</c:v>
                </c:pt>
                <c:pt idx="1052">
                  <c:v>42492</c:v>
                </c:pt>
                <c:pt idx="1053">
                  <c:v>42493</c:v>
                </c:pt>
                <c:pt idx="1054">
                  <c:v>42494</c:v>
                </c:pt>
                <c:pt idx="1055">
                  <c:v>42495</c:v>
                </c:pt>
                <c:pt idx="1056">
                  <c:v>42496</c:v>
                </c:pt>
                <c:pt idx="1057">
                  <c:v>42499</c:v>
                </c:pt>
                <c:pt idx="1058">
                  <c:v>42500</c:v>
                </c:pt>
                <c:pt idx="1059">
                  <c:v>42501</c:v>
                </c:pt>
                <c:pt idx="1060">
                  <c:v>42502</c:v>
                </c:pt>
                <c:pt idx="1061">
                  <c:v>42503</c:v>
                </c:pt>
                <c:pt idx="1062">
                  <c:v>42506</c:v>
                </c:pt>
                <c:pt idx="1063">
                  <c:v>42507</c:v>
                </c:pt>
                <c:pt idx="1064">
                  <c:v>42508</c:v>
                </c:pt>
                <c:pt idx="1065">
                  <c:v>42509</c:v>
                </c:pt>
                <c:pt idx="1066">
                  <c:v>42510</c:v>
                </c:pt>
                <c:pt idx="1067">
                  <c:v>42513</c:v>
                </c:pt>
                <c:pt idx="1068">
                  <c:v>42514</c:v>
                </c:pt>
                <c:pt idx="1069">
                  <c:v>42515</c:v>
                </c:pt>
                <c:pt idx="1070">
                  <c:v>42516</c:v>
                </c:pt>
                <c:pt idx="1071">
                  <c:v>42517</c:v>
                </c:pt>
                <c:pt idx="1072">
                  <c:v>42520</c:v>
                </c:pt>
                <c:pt idx="1073">
                  <c:v>42521</c:v>
                </c:pt>
                <c:pt idx="1074">
                  <c:v>42522</c:v>
                </c:pt>
                <c:pt idx="1075">
                  <c:v>42523</c:v>
                </c:pt>
                <c:pt idx="1076">
                  <c:v>42524</c:v>
                </c:pt>
                <c:pt idx="1077">
                  <c:v>42527</c:v>
                </c:pt>
                <c:pt idx="1078">
                  <c:v>42528</c:v>
                </c:pt>
                <c:pt idx="1079">
                  <c:v>42529</c:v>
                </c:pt>
                <c:pt idx="1080">
                  <c:v>42530</c:v>
                </c:pt>
                <c:pt idx="1081">
                  <c:v>42531</c:v>
                </c:pt>
                <c:pt idx="1082">
                  <c:v>42534</c:v>
                </c:pt>
                <c:pt idx="1083">
                  <c:v>42535</c:v>
                </c:pt>
                <c:pt idx="1084">
                  <c:v>42536</c:v>
                </c:pt>
                <c:pt idx="1085">
                  <c:v>42537</c:v>
                </c:pt>
                <c:pt idx="1086">
                  <c:v>42538</c:v>
                </c:pt>
                <c:pt idx="1087">
                  <c:v>42541</c:v>
                </c:pt>
                <c:pt idx="1088">
                  <c:v>42542</c:v>
                </c:pt>
                <c:pt idx="1089">
                  <c:v>42543</c:v>
                </c:pt>
                <c:pt idx="1090">
                  <c:v>42544</c:v>
                </c:pt>
                <c:pt idx="1091">
                  <c:v>42545</c:v>
                </c:pt>
                <c:pt idx="1092">
                  <c:v>42548</c:v>
                </c:pt>
                <c:pt idx="1093">
                  <c:v>42549</c:v>
                </c:pt>
                <c:pt idx="1094">
                  <c:v>42550</c:v>
                </c:pt>
                <c:pt idx="1095">
                  <c:v>42551</c:v>
                </c:pt>
                <c:pt idx="1096">
                  <c:v>42552</c:v>
                </c:pt>
                <c:pt idx="1097">
                  <c:v>42555</c:v>
                </c:pt>
                <c:pt idx="1098">
                  <c:v>42556</c:v>
                </c:pt>
                <c:pt idx="1099">
                  <c:v>42557</c:v>
                </c:pt>
                <c:pt idx="1100">
                  <c:v>42558</c:v>
                </c:pt>
                <c:pt idx="1101">
                  <c:v>42559</c:v>
                </c:pt>
                <c:pt idx="1102">
                  <c:v>42562</c:v>
                </c:pt>
                <c:pt idx="1103">
                  <c:v>42563</c:v>
                </c:pt>
                <c:pt idx="1104">
                  <c:v>42564</c:v>
                </c:pt>
                <c:pt idx="1105">
                  <c:v>42565</c:v>
                </c:pt>
                <c:pt idx="1106">
                  <c:v>42566</c:v>
                </c:pt>
                <c:pt idx="1107">
                  <c:v>42569</c:v>
                </c:pt>
                <c:pt idx="1108">
                  <c:v>42570</c:v>
                </c:pt>
                <c:pt idx="1109">
                  <c:v>42571</c:v>
                </c:pt>
                <c:pt idx="1110">
                  <c:v>42572</c:v>
                </c:pt>
                <c:pt idx="1111">
                  <c:v>42573</c:v>
                </c:pt>
                <c:pt idx="1112">
                  <c:v>42576</c:v>
                </c:pt>
                <c:pt idx="1113">
                  <c:v>42577</c:v>
                </c:pt>
                <c:pt idx="1114">
                  <c:v>42578</c:v>
                </c:pt>
                <c:pt idx="1115">
                  <c:v>42579</c:v>
                </c:pt>
                <c:pt idx="1116">
                  <c:v>42580</c:v>
                </c:pt>
                <c:pt idx="1117">
                  <c:v>42583</c:v>
                </c:pt>
                <c:pt idx="1118">
                  <c:v>42584</c:v>
                </c:pt>
                <c:pt idx="1119">
                  <c:v>42585</c:v>
                </c:pt>
                <c:pt idx="1120">
                  <c:v>42586</c:v>
                </c:pt>
                <c:pt idx="1121">
                  <c:v>42587</c:v>
                </c:pt>
                <c:pt idx="1122">
                  <c:v>42590</c:v>
                </c:pt>
                <c:pt idx="1123">
                  <c:v>42591</c:v>
                </c:pt>
                <c:pt idx="1124">
                  <c:v>42592</c:v>
                </c:pt>
                <c:pt idx="1125">
                  <c:v>42593</c:v>
                </c:pt>
                <c:pt idx="1126">
                  <c:v>42594</c:v>
                </c:pt>
                <c:pt idx="1127">
                  <c:v>42597</c:v>
                </c:pt>
                <c:pt idx="1128">
                  <c:v>42598</c:v>
                </c:pt>
                <c:pt idx="1129">
                  <c:v>42599</c:v>
                </c:pt>
                <c:pt idx="1130">
                  <c:v>42600</c:v>
                </c:pt>
                <c:pt idx="1131">
                  <c:v>42601</c:v>
                </c:pt>
                <c:pt idx="1132">
                  <c:v>42604</c:v>
                </c:pt>
                <c:pt idx="1133">
                  <c:v>42605</c:v>
                </c:pt>
                <c:pt idx="1134">
                  <c:v>42606</c:v>
                </c:pt>
                <c:pt idx="1135">
                  <c:v>42607</c:v>
                </c:pt>
                <c:pt idx="1136">
                  <c:v>42608</c:v>
                </c:pt>
                <c:pt idx="1137">
                  <c:v>42611</c:v>
                </c:pt>
                <c:pt idx="1138">
                  <c:v>42612</c:v>
                </c:pt>
                <c:pt idx="1139">
                  <c:v>42613</c:v>
                </c:pt>
                <c:pt idx="1140">
                  <c:v>42614</c:v>
                </c:pt>
                <c:pt idx="1141">
                  <c:v>42615</c:v>
                </c:pt>
                <c:pt idx="1142">
                  <c:v>42618</c:v>
                </c:pt>
                <c:pt idx="1143">
                  <c:v>42619</c:v>
                </c:pt>
                <c:pt idx="1144">
                  <c:v>42620</c:v>
                </c:pt>
                <c:pt idx="1145">
                  <c:v>42621</c:v>
                </c:pt>
                <c:pt idx="1146">
                  <c:v>42622</c:v>
                </c:pt>
                <c:pt idx="1147">
                  <c:v>42625</c:v>
                </c:pt>
                <c:pt idx="1148">
                  <c:v>42626</c:v>
                </c:pt>
                <c:pt idx="1149">
                  <c:v>42627</c:v>
                </c:pt>
                <c:pt idx="1150">
                  <c:v>42628</c:v>
                </c:pt>
                <c:pt idx="1151">
                  <c:v>42629</c:v>
                </c:pt>
                <c:pt idx="1152">
                  <c:v>42632</c:v>
                </c:pt>
                <c:pt idx="1153">
                  <c:v>42633</c:v>
                </c:pt>
                <c:pt idx="1154">
                  <c:v>42634</c:v>
                </c:pt>
                <c:pt idx="1155">
                  <c:v>42635</c:v>
                </c:pt>
                <c:pt idx="1156">
                  <c:v>42636</c:v>
                </c:pt>
                <c:pt idx="1157">
                  <c:v>42639</c:v>
                </c:pt>
                <c:pt idx="1158">
                  <c:v>42640</c:v>
                </c:pt>
                <c:pt idx="1159">
                  <c:v>42641</c:v>
                </c:pt>
                <c:pt idx="1160">
                  <c:v>42642</c:v>
                </c:pt>
                <c:pt idx="1161">
                  <c:v>42643</c:v>
                </c:pt>
                <c:pt idx="1162">
                  <c:v>42646</c:v>
                </c:pt>
                <c:pt idx="1163">
                  <c:v>42647</c:v>
                </c:pt>
                <c:pt idx="1164">
                  <c:v>42648</c:v>
                </c:pt>
                <c:pt idx="1165">
                  <c:v>42649</c:v>
                </c:pt>
                <c:pt idx="1166">
                  <c:v>42650</c:v>
                </c:pt>
                <c:pt idx="1167">
                  <c:v>42653</c:v>
                </c:pt>
                <c:pt idx="1168">
                  <c:v>42654</c:v>
                </c:pt>
                <c:pt idx="1169">
                  <c:v>42655</c:v>
                </c:pt>
                <c:pt idx="1170">
                  <c:v>42656</c:v>
                </c:pt>
                <c:pt idx="1171">
                  <c:v>42657</c:v>
                </c:pt>
                <c:pt idx="1172">
                  <c:v>42660</c:v>
                </c:pt>
                <c:pt idx="1173">
                  <c:v>42661</c:v>
                </c:pt>
                <c:pt idx="1174">
                  <c:v>42662</c:v>
                </c:pt>
                <c:pt idx="1175">
                  <c:v>42663</c:v>
                </c:pt>
                <c:pt idx="1176">
                  <c:v>42664</c:v>
                </c:pt>
                <c:pt idx="1177">
                  <c:v>42667</c:v>
                </c:pt>
                <c:pt idx="1178">
                  <c:v>42668</c:v>
                </c:pt>
                <c:pt idx="1179">
                  <c:v>42669</c:v>
                </c:pt>
                <c:pt idx="1180">
                  <c:v>42670</c:v>
                </c:pt>
                <c:pt idx="1181">
                  <c:v>42671</c:v>
                </c:pt>
                <c:pt idx="1182">
                  <c:v>42674</c:v>
                </c:pt>
                <c:pt idx="1183">
                  <c:v>42675</c:v>
                </c:pt>
                <c:pt idx="1184">
                  <c:v>42676</c:v>
                </c:pt>
                <c:pt idx="1185">
                  <c:v>42677</c:v>
                </c:pt>
                <c:pt idx="1186">
                  <c:v>42678</c:v>
                </c:pt>
                <c:pt idx="1187">
                  <c:v>42681</c:v>
                </c:pt>
                <c:pt idx="1188">
                  <c:v>42682</c:v>
                </c:pt>
                <c:pt idx="1189">
                  <c:v>42683</c:v>
                </c:pt>
                <c:pt idx="1190">
                  <c:v>42684</c:v>
                </c:pt>
                <c:pt idx="1191">
                  <c:v>42685</c:v>
                </c:pt>
                <c:pt idx="1192">
                  <c:v>42688</c:v>
                </c:pt>
                <c:pt idx="1193">
                  <c:v>42689</c:v>
                </c:pt>
                <c:pt idx="1194">
                  <c:v>42690</c:v>
                </c:pt>
                <c:pt idx="1195">
                  <c:v>42691</c:v>
                </c:pt>
                <c:pt idx="1196">
                  <c:v>42692</c:v>
                </c:pt>
                <c:pt idx="1197">
                  <c:v>42695</c:v>
                </c:pt>
                <c:pt idx="1198">
                  <c:v>42696</c:v>
                </c:pt>
                <c:pt idx="1199">
                  <c:v>42697</c:v>
                </c:pt>
                <c:pt idx="1200">
                  <c:v>42698</c:v>
                </c:pt>
                <c:pt idx="1201">
                  <c:v>42699</c:v>
                </c:pt>
                <c:pt idx="1202">
                  <c:v>42702</c:v>
                </c:pt>
                <c:pt idx="1203">
                  <c:v>42703</c:v>
                </c:pt>
                <c:pt idx="1204">
                  <c:v>42704</c:v>
                </c:pt>
                <c:pt idx="1205">
                  <c:v>42705</c:v>
                </c:pt>
                <c:pt idx="1206">
                  <c:v>42706</c:v>
                </c:pt>
                <c:pt idx="1207">
                  <c:v>42709</c:v>
                </c:pt>
                <c:pt idx="1208">
                  <c:v>42710</c:v>
                </c:pt>
                <c:pt idx="1209">
                  <c:v>42711</c:v>
                </c:pt>
                <c:pt idx="1210">
                  <c:v>42712</c:v>
                </c:pt>
                <c:pt idx="1211">
                  <c:v>42713</c:v>
                </c:pt>
                <c:pt idx="1212">
                  <c:v>42716</c:v>
                </c:pt>
                <c:pt idx="1213">
                  <c:v>42717</c:v>
                </c:pt>
                <c:pt idx="1214">
                  <c:v>42718</c:v>
                </c:pt>
                <c:pt idx="1215">
                  <c:v>42719</c:v>
                </c:pt>
                <c:pt idx="1216">
                  <c:v>42720</c:v>
                </c:pt>
                <c:pt idx="1217">
                  <c:v>42723</c:v>
                </c:pt>
                <c:pt idx="1218">
                  <c:v>42724</c:v>
                </c:pt>
                <c:pt idx="1219">
                  <c:v>42725</c:v>
                </c:pt>
                <c:pt idx="1220">
                  <c:v>42726</c:v>
                </c:pt>
                <c:pt idx="1221">
                  <c:v>42727</c:v>
                </c:pt>
                <c:pt idx="1222">
                  <c:v>42730</c:v>
                </c:pt>
                <c:pt idx="1223">
                  <c:v>42731</c:v>
                </c:pt>
                <c:pt idx="1224">
                  <c:v>42732</c:v>
                </c:pt>
                <c:pt idx="1225">
                  <c:v>42733</c:v>
                </c:pt>
                <c:pt idx="1226">
                  <c:v>42734</c:v>
                </c:pt>
                <c:pt idx="1227">
                  <c:v>42737</c:v>
                </c:pt>
                <c:pt idx="1228">
                  <c:v>42738</c:v>
                </c:pt>
                <c:pt idx="1229">
                  <c:v>42739</c:v>
                </c:pt>
                <c:pt idx="1230">
                  <c:v>42740</c:v>
                </c:pt>
                <c:pt idx="1231">
                  <c:v>42741</c:v>
                </c:pt>
                <c:pt idx="1232">
                  <c:v>42744</c:v>
                </c:pt>
                <c:pt idx="1233">
                  <c:v>42745</c:v>
                </c:pt>
                <c:pt idx="1234">
                  <c:v>42746</c:v>
                </c:pt>
                <c:pt idx="1235">
                  <c:v>42747</c:v>
                </c:pt>
                <c:pt idx="1236">
                  <c:v>42748</c:v>
                </c:pt>
                <c:pt idx="1237">
                  <c:v>42751</c:v>
                </c:pt>
                <c:pt idx="1238">
                  <c:v>42752</c:v>
                </c:pt>
                <c:pt idx="1239">
                  <c:v>42753</c:v>
                </c:pt>
                <c:pt idx="1240">
                  <c:v>42754</c:v>
                </c:pt>
                <c:pt idx="1241">
                  <c:v>42755</c:v>
                </c:pt>
                <c:pt idx="1242">
                  <c:v>42758</c:v>
                </c:pt>
                <c:pt idx="1243">
                  <c:v>42759</c:v>
                </c:pt>
                <c:pt idx="1244">
                  <c:v>42760</c:v>
                </c:pt>
                <c:pt idx="1245">
                  <c:v>42761</c:v>
                </c:pt>
                <c:pt idx="1246">
                  <c:v>42762</c:v>
                </c:pt>
                <c:pt idx="1247">
                  <c:v>42765</c:v>
                </c:pt>
                <c:pt idx="1248">
                  <c:v>42766</c:v>
                </c:pt>
                <c:pt idx="1249">
                  <c:v>42767</c:v>
                </c:pt>
                <c:pt idx="1250">
                  <c:v>42768</c:v>
                </c:pt>
                <c:pt idx="1251">
                  <c:v>42769</c:v>
                </c:pt>
                <c:pt idx="1252">
                  <c:v>42772</c:v>
                </c:pt>
                <c:pt idx="1253">
                  <c:v>42773</c:v>
                </c:pt>
                <c:pt idx="1254">
                  <c:v>42774</c:v>
                </c:pt>
                <c:pt idx="1255">
                  <c:v>42775</c:v>
                </c:pt>
                <c:pt idx="1256">
                  <c:v>42776</c:v>
                </c:pt>
                <c:pt idx="1257">
                  <c:v>42779</c:v>
                </c:pt>
                <c:pt idx="1258">
                  <c:v>42780</c:v>
                </c:pt>
                <c:pt idx="1259">
                  <c:v>42781</c:v>
                </c:pt>
                <c:pt idx="1260">
                  <c:v>42782</c:v>
                </c:pt>
                <c:pt idx="1261">
                  <c:v>42783</c:v>
                </c:pt>
                <c:pt idx="1262">
                  <c:v>42786</c:v>
                </c:pt>
                <c:pt idx="1263">
                  <c:v>42787</c:v>
                </c:pt>
                <c:pt idx="1264">
                  <c:v>42788</c:v>
                </c:pt>
                <c:pt idx="1265">
                  <c:v>42789</c:v>
                </c:pt>
                <c:pt idx="1266">
                  <c:v>42790</c:v>
                </c:pt>
                <c:pt idx="1267">
                  <c:v>42793</c:v>
                </c:pt>
                <c:pt idx="1268">
                  <c:v>42794</c:v>
                </c:pt>
                <c:pt idx="1269">
                  <c:v>42795</c:v>
                </c:pt>
                <c:pt idx="1270">
                  <c:v>42796</c:v>
                </c:pt>
                <c:pt idx="1271">
                  <c:v>42797</c:v>
                </c:pt>
                <c:pt idx="1272">
                  <c:v>42800</c:v>
                </c:pt>
                <c:pt idx="1273">
                  <c:v>42801</c:v>
                </c:pt>
                <c:pt idx="1274">
                  <c:v>42802</c:v>
                </c:pt>
                <c:pt idx="1275">
                  <c:v>42803</c:v>
                </c:pt>
                <c:pt idx="1276">
                  <c:v>42804</c:v>
                </c:pt>
                <c:pt idx="1277">
                  <c:v>42807</c:v>
                </c:pt>
                <c:pt idx="1278">
                  <c:v>42808</c:v>
                </c:pt>
                <c:pt idx="1279">
                  <c:v>42809</c:v>
                </c:pt>
                <c:pt idx="1280">
                  <c:v>42810</c:v>
                </c:pt>
                <c:pt idx="1281">
                  <c:v>42811</c:v>
                </c:pt>
                <c:pt idx="1282">
                  <c:v>42814</c:v>
                </c:pt>
                <c:pt idx="1283">
                  <c:v>42815</c:v>
                </c:pt>
                <c:pt idx="1284">
                  <c:v>42816</c:v>
                </c:pt>
                <c:pt idx="1285">
                  <c:v>42817</c:v>
                </c:pt>
                <c:pt idx="1286">
                  <c:v>42818</c:v>
                </c:pt>
                <c:pt idx="1287">
                  <c:v>42821</c:v>
                </c:pt>
                <c:pt idx="1288">
                  <c:v>42822</c:v>
                </c:pt>
                <c:pt idx="1289">
                  <c:v>42823</c:v>
                </c:pt>
                <c:pt idx="1290">
                  <c:v>42824</c:v>
                </c:pt>
                <c:pt idx="1291">
                  <c:v>42825</c:v>
                </c:pt>
                <c:pt idx="1292">
                  <c:v>42828</c:v>
                </c:pt>
                <c:pt idx="1293">
                  <c:v>42829</c:v>
                </c:pt>
                <c:pt idx="1294">
                  <c:v>42830</c:v>
                </c:pt>
                <c:pt idx="1295">
                  <c:v>42831</c:v>
                </c:pt>
                <c:pt idx="1296">
                  <c:v>42832</c:v>
                </c:pt>
                <c:pt idx="1297">
                  <c:v>42835</c:v>
                </c:pt>
                <c:pt idx="1298">
                  <c:v>42836</c:v>
                </c:pt>
                <c:pt idx="1299">
                  <c:v>42837</c:v>
                </c:pt>
                <c:pt idx="1300">
                  <c:v>42838</c:v>
                </c:pt>
                <c:pt idx="1301">
                  <c:v>42839</c:v>
                </c:pt>
                <c:pt idx="1302">
                  <c:v>42842</c:v>
                </c:pt>
                <c:pt idx="1303">
                  <c:v>42843</c:v>
                </c:pt>
                <c:pt idx="1304">
                  <c:v>42844</c:v>
                </c:pt>
                <c:pt idx="1305">
                  <c:v>42845</c:v>
                </c:pt>
                <c:pt idx="1306">
                  <c:v>42846</c:v>
                </c:pt>
                <c:pt idx="1307">
                  <c:v>42849</c:v>
                </c:pt>
                <c:pt idx="1308">
                  <c:v>42850</c:v>
                </c:pt>
                <c:pt idx="1309">
                  <c:v>42851</c:v>
                </c:pt>
                <c:pt idx="1310">
                  <c:v>42852</c:v>
                </c:pt>
                <c:pt idx="1311">
                  <c:v>42853</c:v>
                </c:pt>
                <c:pt idx="1312">
                  <c:v>42856</c:v>
                </c:pt>
                <c:pt idx="1313">
                  <c:v>42857</c:v>
                </c:pt>
                <c:pt idx="1314">
                  <c:v>42858</c:v>
                </c:pt>
                <c:pt idx="1315">
                  <c:v>42859</c:v>
                </c:pt>
                <c:pt idx="1316">
                  <c:v>42860</c:v>
                </c:pt>
                <c:pt idx="1317">
                  <c:v>42863</c:v>
                </c:pt>
                <c:pt idx="1318">
                  <c:v>42864</c:v>
                </c:pt>
                <c:pt idx="1319">
                  <c:v>42865</c:v>
                </c:pt>
                <c:pt idx="1320">
                  <c:v>42866</c:v>
                </c:pt>
                <c:pt idx="1321">
                  <c:v>42867</c:v>
                </c:pt>
                <c:pt idx="1322">
                  <c:v>42870</c:v>
                </c:pt>
                <c:pt idx="1323">
                  <c:v>42871</c:v>
                </c:pt>
                <c:pt idx="1324">
                  <c:v>42872</c:v>
                </c:pt>
                <c:pt idx="1325">
                  <c:v>42873</c:v>
                </c:pt>
                <c:pt idx="1326">
                  <c:v>42874</c:v>
                </c:pt>
                <c:pt idx="1327">
                  <c:v>42877</c:v>
                </c:pt>
                <c:pt idx="1328">
                  <c:v>42878</c:v>
                </c:pt>
                <c:pt idx="1329">
                  <c:v>42879</c:v>
                </c:pt>
                <c:pt idx="1330">
                  <c:v>42880</c:v>
                </c:pt>
                <c:pt idx="1331">
                  <c:v>42881</c:v>
                </c:pt>
                <c:pt idx="1332">
                  <c:v>42884</c:v>
                </c:pt>
                <c:pt idx="1333">
                  <c:v>42885</c:v>
                </c:pt>
                <c:pt idx="1334">
                  <c:v>42886</c:v>
                </c:pt>
                <c:pt idx="1335">
                  <c:v>42887</c:v>
                </c:pt>
                <c:pt idx="1336">
                  <c:v>42888</c:v>
                </c:pt>
                <c:pt idx="1337">
                  <c:v>42891</c:v>
                </c:pt>
                <c:pt idx="1338">
                  <c:v>42892</c:v>
                </c:pt>
                <c:pt idx="1339">
                  <c:v>42893</c:v>
                </c:pt>
                <c:pt idx="1340">
                  <c:v>42894</c:v>
                </c:pt>
                <c:pt idx="1341">
                  <c:v>42895</c:v>
                </c:pt>
                <c:pt idx="1342">
                  <c:v>42898</c:v>
                </c:pt>
                <c:pt idx="1343">
                  <c:v>42899</c:v>
                </c:pt>
                <c:pt idx="1344">
                  <c:v>42900</c:v>
                </c:pt>
                <c:pt idx="1345">
                  <c:v>42901</c:v>
                </c:pt>
                <c:pt idx="1346">
                  <c:v>42902</c:v>
                </c:pt>
                <c:pt idx="1347">
                  <c:v>42905</c:v>
                </c:pt>
                <c:pt idx="1348">
                  <c:v>42906</c:v>
                </c:pt>
                <c:pt idx="1349">
                  <c:v>42907</c:v>
                </c:pt>
                <c:pt idx="1350">
                  <c:v>42908</c:v>
                </c:pt>
                <c:pt idx="1351">
                  <c:v>42909</c:v>
                </c:pt>
                <c:pt idx="1352">
                  <c:v>42912</c:v>
                </c:pt>
                <c:pt idx="1353">
                  <c:v>42913</c:v>
                </c:pt>
                <c:pt idx="1354">
                  <c:v>42914</c:v>
                </c:pt>
                <c:pt idx="1355">
                  <c:v>42915</c:v>
                </c:pt>
                <c:pt idx="1356">
                  <c:v>42916</c:v>
                </c:pt>
                <c:pt idx="1357">
                  <c:v>42919</c:v>
                </c:pt>
                <c:pt idx="1358">
                  <c:v>42920</c:v>
                </c:pt>
                <c:pt idx="1359">
                  <c:v>42921</c:v>
                </c:pt>
                <c:pt idx="1360">
                  <c:v>42922</c:v>
                </c:pt>
                <c:pt idx="1361">
                  <c:v>42923</c:v>
                </c:pt>
                <c:pt idx="1362">
                  <c:v>42926</c:v>
                </c:pt>
                <c:pt idx="1363">
                  <c:v>42927</c:v>
                </c:pt>
                <c:pt idx="1364">
                  <c:v>42928</c:v>
                </c:pt>
                <c:pt idx="1365">
                  <c:v>42929</c:v>
                </c:pt>
                <c:pt idx="1366">
                  <c:v>42930</c:v>
                </c:pt>
                <c:pt idx="1367">
                  <c:v>42933</c:v>
                </c:pt>
                <c:pt idx="1368">
                  <c:v>42934</c:v>
                </c:pt>
                <c:pt idx="1369">
                  <c:v>42935</c:v>
                </c:pt>
                <c:pt idx="1370">
                  <c:v>42936</c:v>
                </c:pt>
                <c:pt idx="1371">
                  <c:v>42937</c:v>
                </c:pt>
                <c:pt idx="1372">
                  <c:v>42940</c:v>
                </c:pt>
                <c:pt idx="1373">
                  <c:v>42941</c:v>
                </c:pt>
                <c:pt idx="1374">
                  <c:v>42942</c:v>
                </c:pt>
                <c:pt idx="1375">
                  <c:v>42943</c:v>
                </c:pt>
                <c:pt idx="1376">
                  <c:v>42944</c:v>
                </c:pt>
                <c:pt idx="1377">
                  <c:v>42947</c:v>
                </c:pt>
                <c:pt idx="1378">
                  <c:v>42948</c:v>
                </c:pt>
                <c:pt idx="1379">
                  <c:v>42949</c:v>
                </c:pt>
                <c:pt idx="1380">
                  <c:v>42950</c:v>
                </c:pt>
                <c:pt idx="1381">
                  <c:v>42951</c:v>
                </c:pt>
                <c:pt idx="1382">
                  <c:v>42954</c:v>
                </c:pt>
                <c:pt idx="1383">
                  <c:v>42955</c:v>
                </c:pt>
                <c:pt idx="1384">
                  <c:v>42956</c:v>
                </c:pt>
                <c:pt idx="1385">
                  <c:v>42957</c:v>
                </c:pt>
                <c:pt idx="1386">
                  <c:v>42958</c:v>
                </c:pt>
                <c:pt idx="1387">
                  <c:v>42961</c:v>
                </c:pt>
                <c:pt idx="1388">
                  <c:v>42962</c:v>
                </c:pt>
                <c:pt idx="1389">
                  <c:v>42963</c:v>
                </c:pt>
                <c:pt idx="1390">
                  <c:v>42964</c:v>
                </c:pt>
                <c:pt idx="1391">
                  <c:v>42965</c:v>
                </c:pt>
                <c:pt idx="1392">
                  <c:v>42968</c:v>
                </c:pt>
                <c:pt idx="1393">
                  <c:v>42969</c:v>
                </c:pt>
                <c:pt idx="1394">
                  <c:v>42970</c:v>
                </c:pt>
                <c:pt idx="1395">
                  <c:v>42971</c:v>
                </c:pt>
                <c:pt idx="1396">
                  <c:v>42972</c:v>
                </c:pt>
                <c:pt idx="1397">
                  <c:v>42975</c:v>
                </c:pt>
                <c:pt idx="1398">
                  <c:v>42976</c:v>
                </c:pt>
                <c:pt idx="1399">
                  <c:v>42977</c:v>
                </c:pt>
                <c:pt idx="1400">
                  <c:v>42978</c:v>
                </c:pt>
                <c:pt idx="1401">
                  <c:v>42979</c:v>
                </c:pt>
                <c:pt idx="1402">
                  <c:v>42982</c:v>
                </c:pt>
                <c:pt idx="1403">
                  <c:v>42983</c:v>
                </c:pt>
                <c:pt idx="1404">
                  <c:v>42984</c:v>
                </c:pt>
                <c:pt idx="1405">
                  <c:v>42985</c:v>
                </c:pt>
                <c:pt idx="1406">
                  <c:v>42986</c:v>
                </c:pt>
                <c:pt idx="1407">
                  <c:v>42989</c:v>
                </c:pt>
                <c:pt idx="1408">
                  <c:v>42990</c:v>
                </c:pt>
                <c:pt idx="1409">
                  <c:v>42991</c:v>
                </c:pt>
                <c:pt idx="1410">
                  <c:v>42992</c:v>
                </c:pt>
                <c:pt idx="1411">
                  <c:v>42993</c:v>
                </c:pt>
                <c:pt idx="1412">
                  <c:v>42996</c:v>
                </c:pt>
                <c:pt idx="1413">
                  <c:v>42997</c:v>
                </c:pt>
                <c:pt idx="1414">
                  <c:v>42998</c:v>
                </c:pt>
                <c:pt idx="1415">
                  <c:v>42999</c:v>
                </c:pt>
                <c:pt idx="1416">
                  <c:v>43000</c:v>
                </c:pt>
                <c:pt idx="1417">
                  <c:v>43003</c:v>
                </c:pt>
                <c:pt idx="1418">
                  <c:v>43004</c:v>
                </c:pt>
                <c:pt idx="1419">
                  <c:v>43005</c:v>
                </c:pt>
                <c:pt idx="1420">
                  <c:v>43006</c:v>
                </c:pt>
                <c:pt idx="1421">
                  <c:v>43007</c:v>
                </c:pt>
                <c:pt idx="1422">
                  <c:v>43010</c:v>
                </c:pt>
                <c:pt idx="1423">
                  <c:v>43011</c:v>
                </c:pt>
                <c:pt idx="1424">
                  <c:v>43012</c:v>
                </c:pt>
                <c:pt idx="1425">
                  <c:v>43013</c:v>
                </c:pt>
                <c:pt idx="1426">
                  <c:v>43014</c:v>
                </c:pt>
                <c:pt idx="1427">
                  <c:v>43017</c:v>
                </c:pt>
                <c:pt idx="1428">
                  <c:v>43018</c:v>
                </c:pt>
                <c:pt idx="1429">
                  <c:v>43019</c:v>
                </c:pt>
                <c:pt idx="1430">
                  <c:v>43020</c:v>
                </c:pt>
                <c:pt idx="1431">
                  <c:v>43021</c:v>
                </c:pt>
                <c:pt idx="1432">
                  <c:v>43024</c:v>
                </c:pt>
                <c:pt idx="1433">
                  <c:v>43025</c:v>
                </c:pt>
                <c:pt idx="1434">
                  <c:v>43026</c:v>
                </c:pt>
                <c:pt idx="1435">
                  <c:v>43027</c:v>
                </c:pt>
                <c:pt idx="1436">
                  <c:v>43028</c:v>
                </c:pt>
                <c:pt idx="1437">
                  <c:v>43031</c:v>
                </c:pt>
                <c:pt idx="1438">
                  <c:v>43032</c:v>
                </c:pt>
                <c:pt idx="1439">
                  <c:v>43033</c:v>
                </c:pt>
                <c:pt idx="1440">
                  <c:v>43034</c:v>
                </c:pt>
                <c:pt idx="1441">
                  <c:v>43035</c:v>
                </c:pt>
                <c:pt idx="1442">
                  <c:v>43038</c:v>
                </c:pt>
                <c:pt idx="1443">
                  <c:v>43039</c:v>
                </c:pt>
                <c:pt idx="1444">
                  <c:v>43040</c:v>
                </c:pt>
                <c:pt idx="1445">
                  <c:v>43041</c:v>
                </c:pt>
                <c:pt idx="1446">
                  <c:v>43042</c:v>
                </c:pt>
                <c:pt idx="1447">
                  <c:v>43045</c:v>
                </c:pt>
                <c:pt idx="1448">
                  <c:v>43046</c:v>
                </c:pt>
                <c:pt idx="1449">
                  <c:v>43047</c:v>
                </c:pt>
                <c:pt idx="1450">
                  <c:v>43048</c:v>
                </c:pt>
                <c:pt idx="1451">
                  <c:v>43049</c:v>
                </c:pt>
                <c:pt idx="1452">
                  <c:v>43052</c:v>
                </c:pt>
                <c:pt idx="1453">
                  <c:v>43053</c:v>
                </c:pt>
                <c:pt idx="1454">
                  <c:v>43054</c:v>
                </c:pt>
                <c:pt idx="1455">
                  <c:v>43055</c:v>
                </c:pt>
                <c:pt idx="1456">
                  <c:v>43056</c:v>
                </c:pt>
                <c:pt idx="1457">
                  <c:v>43059</c:v>
                </c:pt>
                <c:pt idx="1458">
                  <c:v>43060</c:v>
                </c:pt>
                <c:pt idx="1459">
                  <c:v>43061</c:v>
                </c:pt>
                <c:pt idx="1460">
                  <c:v>43062</c:v>
                </c:pt>
                <c:pt idx="1461">
                  <c:v>43063</c:v>
                </c:pt>
                <c:pt idx="1462">
                  <c:v>43066</c:v>
                </c:pt>
                <c:pt idx="1463">
                  <c:v>43067</c:v>
                </c:pt>
                <c:pt idx="1464">
                  <c:v>43068</c:v>
                </c:pt>
                <c:pt idx="1465">
                  <c:v>43069</c:v>
                </c:pt>
                <c:pt idx="1466">
                  <c:v>43070</c:v>
                </c:pt>
                <c:pt idx="1467">
                  <c:v>43073</c:v>
                </c:pt>
                <c:pt idx="1468">
                  <c:v>43074</c:v>
                </c:pt>
                <c:pt idx="1469">
                  <c:v>43075</c:v>
                </c:pt>
                <c:pt idx="1470">
                  <c:v>43076</c:v>
                </c:pt>
                <c:pt idx="1471">
                  <c:v>43077</c:v>
                </c:pt>
                <c:pt idx="1472">
                  <c:v>43080</c:v>
                </c:pt>
                <c:pt idx="1473">
                  <c:v>43081</c:v>
                </c:pt>
                <c:pt idx="1474">
                  <c:v>43082</c:v>
                </c:pt>
                <c:pt idx="1475">
                  <c:v>43083</c:v>
                </c:pt>
                <c:pt idx="1476">
                  <c:v>43084</c:v>
                </c:pt>
                <c:pt idx="1477">
                  <c:v>43087</c:v>
                </c:pt>
                <c:pt idx="1478">
                  <c:v>43088</c:v>
                </c:pt>
                <c:pt idx="1479">
                  <c:v>43089</c:v>
                </c:pt>
                <c:pt idx="1480">
                  <c:v>43090</c:v>
                </c:pt>
                <c:pt idx="1481">
                  <c:v>43091</c:v>
                </c:pt>
                <c:pt idx="1482">
                  <c:v>43094</c:v>
                </c:pt>
                <c:pt idx="1483">
                  <c:v>43095</c:v>
                </c:pt>
                <c:pt idx="1484">
                  <c:v>43096</c:v>
                </c:pt>
                <c:pt idx="1485">
                  <c:v>43097</c:v>
                </c:pt>
                <c:pt idx="1486">
                  <c:v>43098</c:v>
                </c:pt>
                <c:pt idx="1487">
                  <c:v>43101</c:v>
                </c:pt>
                <c:pt idx="1488">
                  <c:v>43102</c:v>
                </c:pt>
                <c:pt idx="1489">
                  <c:v>43103</c:v>
                </c:pt>
                <c:pt idx="1490">
                  <c:v>43104</c:v>
                </c:pt>
                <c:pt idx="1491">
                  <c:v>43105</c:v>
                </c:pt>
                <c:pt idx="1492">
                  <c:v>43108</c:v>
                </c:pt>
                <c:pt idx="1493">
                  <c:v>43109</c:v>
                </c:pt>
                <c:pt idx="1494">
                  <c:v>43110</c:v>
                </c:pt>
                <c:pt idx="1495">
                  <c:v>43111</c:v>
                </c:pt>
                <c:pt idx="1496">
                  <c:v>43112</c:v>
                </c:pt>
                <c:pt idx="1497">
                  <c:v>43115</c:v>
                </c:pt>
                <c:pt idx="1498">
                  <c:v>43116</c:v>
                </c:pt>
                <c:pt idx="1499">
                  <c:v>43117</c:v>
                </c:pt>
                <c:pt idx="1500">
                  <c:v>43118</c:v>
                </c:pt>
                <c:pt idx="1501">
                  <c:v>43119</c:v>
                </c:pt>
                <c:pt idx="1502">
                  <c:v>43122</c:v>
                </c:pt>
                <c:pt idx="1503">
                  <c:v>43123</c:v>
                </c:pt>
                <c:pt idx="1504">
                  <c:v>43124</c:v>
                </c:pt>
                <c:pt idx="1505">
                  <c:v>43125</c:v>
                </c:pt>
                <c:pt idx="1506">
                  <c:v>43126</c:v>
                </c:pt>
                <c:pt idx="1507">
                  <c:v>43129</c:v>
                </c:pt>
                <c:pt idx="1508">
                  <c:v>43130</c:v>
                </c:pt>
                <c:pt idx="1509">
                  <c:v>43131</c:v>
                </c:pt>
                <c:pt idx="1510">
                  <c:v>43132</c:v>
                </c:pt>
                <c:pt idx="1511">
                  <c:v>43133</c:v>
                </c:pt>
                <c:pt idx="1512">
                  <c:v>43136</c:v>
                </c:pt>
                <c:pt idx="1513">
                  <c:v>43137</c:v>
                </c:pt>
                <c:pt idx="1514">
                  <c:v>43138</c:v>
                </c:pt>
                <c:pt idx="1515">
                  <c:v>43139</c:v>
                </c:pt>
                <c:pt idx="1516">
                  <c:v>43140</c:v>
                </c:pt>
                <c:pt idx="1517">
                  <c:v>43143</c:v>
                </c:pt>
                <c:pt idx="1518">
                  <c:v>43144</c:v>
                </c:pt>
                <c:pt idx="1519">
                  <c:v>43145</c:v>
                </c:pt>
                <c:pt idx="1520">
                  <c:v>43146</c:v>
                </c:pt>
                <c:pt idx="1521">
                  <c:v>43147</c:v>
                </c:pt>
                <c:pt idx="1522">
                  <c:v>43150</c:v>
                </c:pt>
                <c:pt idx="1523">
                  <c:v>43151</c:v>
                </c:pt>
                <c:pt idx="1524">
                  <c:v>43152</c:v>
                </c:pt>
                <c:pt idx="1525">
                  <c:v>43153</c:v>
                </c:pt>
                <c:pt idx="1526">
                  <c:v>43154</c:v>
                </c:pt>
                <c:pt idx="1527">
                  <c:v>43157</c:v>
                </c:pt>
                <c:pt idx="1528">
                  <c:v>43158</c:v>
                </c:pt>
                <c:pt idx="1529">
                  <c:v>43159</c:v>
                </c:pt>
                <c:pt idx="1530">
                  <c:v>43160</c:v>
                </c:pt>
                <c:pt idx="1531">
                  <c:v>43161</c:v>
                </c:pt>
                <c:pt idx="1532">
                  <c:v>43164</c:v>
                </c:pt>
                <c:pt idx="1533">
                  <c:v>43165</c:v>
                </c:pt>
                <c:pt idx="1534">
                  <c:v>43166</c:v>
                </c:pt>
                <c:pt idx="1535">
                  <c:v>43167</c:v>
                </c:pt>
                <c:pt idx="1536">
                  <c:v>43168</c:v>
                </c:pt>
                <c:pt idx="1537">
                  <c:v>43171</c:v>
                </c:pt>
                <c:pt idx="1538">
                  <c:v>43172</c:v>
                </c:pt>
                <c:pt idx="1539">
                  <c:v>43173</c:v>
                </c:pt>
                <c:pt idx="1540">
                  <c:v>43174</c:v>
                </c:pt>
                <c:pt idx="1541">
                  <c:v>43175</c:v>
                </c:pt>
                <c:pt idx="1542">
                  <c:v>43178</c:v>
                </c:pt>
                <c:pt idx="1543">
                  <c:v>43179</c:v>
                </c:pt>
                <c:pt idx="1544">
                  <c:v>43180</c:v>
                </c:pt>
                <c:pt idx="1545">
                  <c:v>43181</c:v>
                </c:pt>
                <c:pt idx="1546">
                  <c:v>43182</c:v>
                </c:pt>
                <c:pt idx="1547">
                  <c:v>43185</c:v>
                </c:pt>
                <c:pt idx="1548">
                  <c:v>43186</c:v>
                </c:pt>
                <c:pt idx="1549">
                  <c:v>43187</c:v>
                </c:pt>
                <c:pt idx="1550">
                  <c:v>43188</c:v>
                </c:pt>
                <c:pt idx="1551">
                  <c:v>43189</c:v>
                </c:pt>
                <c:pt idx="1552">
                  <c:v>43192</c:v>
                </c:pt>
                <c:pt idx="1553">
                  <c:v>43193</c:v>
                </c:pt>
                <c:pt idx="1554">
                  <c:v>43194</c:v>
                </c:pt>
                <c:pt idx="1555">
                  <c:v>43195</c:v>
                </c:pt>
                <c:pt idx="1556">
                  <c:v>43196</c:v>
                </c:pt>
                <c:pt idx="1557">
                  <c:v>43199</c:v>
                </c:pt>
                <c:pt idx="1558">
                  <c:v>43200</c:v>
                </c:pt>
                <c:pt idx="1559">
                  <c:v>43201</c:v>
                </c:pt>
                <c:pt idx="1560">
                  <c:v>43202</c:v>
                </c:pt>
                <c:pt idx="1561">
                  <c:v>43203</c:v>
                </c:pt>
                <c:pt idx="1562">
                  <c:v>43206</c:v>
                </c:pt>
                <c:pt idx="1563">
                  <c:v>43207</c:v>
                </c:pt>
                <c:pt idx="1564">
                  <c:v>43208</c:v>
                </c:pt>
                <c:pt idx="1565">
                  <c:v>43209</c:v>
                </c:pt>
                <c:pt idx="1566">
                  <c:v>43210</c:v>
                </c:pt>
                <c:pt idx="1567">
                  <c:v>43213</c:v>
                </c:pt>
                <c:pt idx="1568">
                  <c:v>43214</c:v>
                </c:pt>
                <c:pt idx="1569">
                  <c:v>43215</c:v>
                </c:pt>
                <c:pt idx="1570">
                  <c:v>43216</c:v>
                </c:pt>
                <c:pt idx="1571">
                  <c:v>43217</c:v>
                </c:pt>
                <c:pt idx="1572">
                  <c:v>43220</c:v>
                </c:pt>
                <c:pt idx="1573">
                  <c:v>43221</c:v>
                </c:pt>
                <c:pt idx="1574">
                  <c:v>43222</c:v>
                </c:pt>
                <c:pt idx="1575">
                  <c:v>43223</c:v>
                </c:pt>
                <c:pt idx="1576">
                  <c:v>43224</c:v>
                </c:pt>
                <c:pt idx="1577">
                  <c:v>43227</c:v>
                </c:pt>
                <c:pt idx="1578">
                  <c:v>43228</c:v>
                </c:pt>
                <c:pt idx="1579">
                  <c:v>43229</c:v>
                </c:pt>
                <c:pt idx="1580">
                  <c:v>43230</c:v>
                </c:pt>
                <c:pt idx="1581">
                  <c:v>43231</c:v>
                </c:pt>
                <c:pt idx="1582">
                  <c:v>43234</c:v>
                </c:pt>
                <c:pt idx="1583">
                  <c:v>43235</c:v>
                </c:pt>
                <c:pt idx="1584">
                  <c:v>43236</c:v>
                </c:pt>
                <c:pt idx="1585">
                  <c:v>43237</c:v>
                </c:pt>
                <c:pt idx="1586">
                  <c:v>43238</c:v>
                </c:pt>
                <c:pt idx="1587">
                  <c:v>43241</c:v>
                </c:pt>
                <c:pt idx="1588">
                  <c:v>43242</c:v>
                </c:pt>
                <c:pt idx="1589">
                  <c:v>43243</c:v>
                </c:pt>
                <c:pt idx="1590">
                  <c:v>43244</c:v>
                </c:pt>
                <c:pt idx="1591">
                  <c:v>43245</c:v>
                </c:pt>
                <c:pt idx="1592">
                  <c:v>43248</c:v>
                </c:pt>
                <c:pt idx="1593">
                  <c:v>43249</c:v>
                </c:pt>
                <c:pt idx="1594">
                  <c:v>43250</c:v>
                </c:pt>
                <c:pt idx="1595">
                  <c:v>43251</c:v>
                </c:pt>
                <c:pt idx="1596">
                  <c:v>43252</c:v>
                </c:pt>
                <c:pt idx="1597">
                  <c:v>43255</c:v>
                </c:pt>
                <c:pt idx="1598">
                  <c:v>43256</c:v>
                </c:pt>
                <c:pt idx="1599">
                  <c:v>43257</c:v>
                </c:pt>
                <c:pt idx="1600">
                  <c:v>43258</c:v>
                </c:pt>
                <c:pt idx="1601">
                  <c:v>43259</c:v>
                </c:pt>
                <c:pt idx="1602">
                  <c:v>43262</c:v>
                </c:pt>
                <c:pt idx="1603">
                  <c:v>43263</c:v>
                </c:pt>
                <c:pt idx="1604">
                  <c:v>43264</c:v>
                </c:pt>
                <c:pt idx="1605">
                  <c:v>43265</c:v>
                </c:pt>
                <c:pt idx="1606">
                  <c:v>43266</c:v>
                </c:pt>
                <c:pt idx="1607">
                  <c:v>43269</c:v>
                </c:pt>
                <c:pt idx="1608">
                  <c:v>43270</c:v>
                </c:pt>
                <c:pt idx="1609">
                  <c:v>43271</c:v>
                </c:pt>
                <c:pt idx="1610">
                  <c:v>43272</c:v>
                </c:pt>
                <c:pt idx="1611">
                  <c:v>43273</c:v>
                </c:pt>
                <c:pt idx="1612">
                  <c:v>43276</c:v>
                </c:pt>
                <c:pt idx="1613">
                  <c:v>43277</c:v>
                </c:pt>
                <c:pt idx="1614">
                  <c:v>43278</c:v>
                </c:pt>
                <c:pt idx="1615">
                  <c:v>43279</c:v>
                </c:pt>
                <c:pt idx="1616">
                  <c:v>43280</c:v>
                </c:pt>
                <c:pt idx="1617">
                  <c:v>43283</c:v>
                </c:pt>
                <c:pt idx="1618">
                  <c:v>43284</c:v>
                </c:pt>
                <c:pt idx="1619">
                  <c:v>43285</c:v>
                </c:pt>
                <c:pt idx="1620">
                  <c:v>43286</c:v>
                </c:pt>
                <c:pt idx="1621">
                  <c:v>43287</c:v>
                </c:pt>
                <c:pt idx="1622">
                  <c:v>43290</c:v>
                </c:pt>
                <c:pt idx="1623">
                  <c:v>43291</c:v>
                </c:pt>
                <c:pt idx="1624">
                  <c:v>43292</c:v>
                </c:pt>
                <c:pt idx="1625">
                  <c:v>43293</c:v>
                </c:pt>
                <c:pt idx="1626">
                  <c:v>43294</c:v>
                </c:pt>
                <c:pt idx="1627">
                  <c:v>43297</c:v>
                </c:pt>
                <c:pt idx="1628">
                  <c:v>43298</c:v>
                </c:pt>
                <c:pt idx="1629">
                  <c:v>43299</c:v>
                </c:pt>
                <c:pt idx="1630">
                  <c:v>43300</c:v>
                </c:pt>
                <c:pt idx="1631">
                  <c:v>43301</c:v>
                </c:pt>
                <c:pt idx="1632">
                  <c:v>43304</c:v>
                </c:pt>
                <c:pt idx="1633">
                  <c:v>43305</c:v>
                </c:pt>
                <c:pt idx="1634">
                  <c:v>43306</c:v>
                </c:pt>
                <c:pt idx="1635">
                  <c:v>43307</c:v>
                </c:pt>
                <c:pt idx="1636">
                  <c:v>43308</c:v>
                </c:pt>
                <c:pt idx="1637">
                  <c:v>43311</c:v>
                </c:pt>
                <c:pt idx="1638">
                  <c:v>43312</c:v>
                </c:pt>
                <c:pt idx="1639">
                  <c:v>43313</c:v>
                </c:pt>
                <c:pt idx="1640">
                  <c:v>43314</c:v>
                </c:pt>
                <c:pt idx="1641">
                  <c:v>43315</c:v>
                </c:pt>
                <c:pt idx="1642">
                  <c:v>43318</c:v>
                </c:pt>
                <c:pt idx="1643">
                  <c:v>43319</c:v>
                </c:pt>
                <c:pt idx="1644">
                  <c:v>43320</c:v>
                </c:pt>
                <c:pt idx="1645">
                  <c:v>43321</c:v>
                </c:pt>
                <c:pt idx="1646">
                  <c:v>43322</c:v>
                </c:pt>
                <c:pt idx="1647">
                  <c:v>43325</c:v>
                </c:pt>
                <c:pt idx="1648">
                  <c:v>43326</c:v>
                </c:pt>
                <c:pt idx="1649">
                  <c:v>43327</c:v>
                </c:pt>
                <c:pt idx="1650">
                  <c:v>43328</c:v>
                </c:pt>
                <c:pt idx="1651">
                  <c:v>43329</c:v>
                </c:pt>
                <c:pt idx="1652">
                  <c:v>43332</c:v>
                </c:pt>
                <c:pt idx="1653">
                  <c:v>43333</c:v>
                </c:pt>
                <c:pt idx="1654">
                  <c:v>43334</c:v>
                </c:pt>
                <c:pt idx="1655">
                  <c:v>43335</c:v>
                </c:pt>
                <c:pt idx="1656">
                  <c:v>43336</c:v>
                </c:pt>
                <c:pt idx="1657">
                  <c:v>43339</c:v>
                </c:pt>
                <c:pt idx="1658">
                  <c:v>43340</c:v>
                </c:pt>
                <c:pt idx="1659">
                  <c:v>43341</c:v>
                </c:pt>
                <c:pt idx="1660">
                  <c:v>43342</c:v>
                </c:pt>
                <c:pt idx="1661">
                  <c:v>43343</c:v>
                </c:pt>
                <c:pt idx="1662">
                  <c:v>43346</c:v>
                </c:pt>
                <c:pt idx="1663">
                  <c:v>43347</c:v>
                </c:pt>
                <c:pt idx="1664">
                  <c:v>43348</c:v>
                </c:pt>
                <c:pt idx="1665">
                  <c:v>43349</c:v>
                </c:pt>
                <c:pt idx="1666">
                  <c:v>43350</c:v>
                </c:pt>
                <c:pt idx="1667">
                  <c:v>43353</c:v>
                </c:pt>
                <c:pt idx="1668">
                  <c:v>43354</c:v>
                </c:pt>
                <c:pt idx="1669">
                  <c:v>43355</c:v>
                </c:pt>
                <c:pt idx="1670">
                  <c:v>43356</c:v>
                </c:pt>
                <c:pt idx="1671">
                  <c:v>43357</c:v>
                </c:pt>
                <c:pt idx="1672">
                  <c:v>43360</c:v>
                </c:pt>
                <c:pt idx="1673">
                  <c:v>43361</c:v>
                </c:pt>
                <c:pt idx="1674">
                  <c:v>43362</c:v>
                </c:pt>
                <c:pt idx="1675">
                  <c:v>43363</c:v>
                </c:pt>
                <c:pt idx="1676">
                  <c:v>43364</c:v>
                </c:pt>
                <c:pt idx="1677">
                  <c:v>43367</c:v>
                </c:pt>
                <c:pt idx="1678">
                  <c:v>43368</c:v>
                </c:pt>
                <c:pt idx="1679">
                  <c:v>43369</c:v>
                </c:pt>
                <c:pt idx="1680">
                  <c:v>43370</c:v>
                </c:pt>
                <c:pt idx="1681">
                  <c:v>43371</c:v>
                </c:pt>
                <c:pt idx="1682">
                  <c:v>43374</c:v>
                </c:pt>
                <c:pt idx="1683">
                  <c:v>43375</c:v>
                </c:pt>
                <c:pt idx="1684">
                  <c:v>43376</c:v>
                </c:pt>
                <c:pt idx="1685">
                  <c:v>43377</c:v>
                </c:pt>
                <c:pt idx="1686">
                  <c:v>43378</c:v>
                </c:pt>
                <c:pt idx="1687">
                  <c:v>43381</c:v>
                </c:pt>
                <c:pt idx="1688">
                  <c:v>43382</c:v>
                </c:pt>
                <c:pt idx="1689">
                  <c:v>43383</c:v>
                </c:pt>
                <c:pt idx="1690">
                  <c:v>43384</c:v>
                </c:pt>
                <c:pt idx="1691">
                  <c:v>43385</c:v>
                </c:pt>
                <c:pt idx="1692">
                  <c:v>43388</c:v>
                </c:pt>
                <c:pt idx="1693">
                  <c:v>43389</c:v>
                </c:pt>
                <c:pt idx="1694">
                  <c:v>43390</c:v>
                </c:pt>
                <c:pt idx="1695">
                  <c:v>43391</c:v>
                </c:pt>
                <c:pt idx="1696">
                  <c:v>43392</c:v>
                </c:pt>
                <c:pt idx="1697">
                  <c:v>43395</c:v>
                </c:pt>
                <c:pt idx="1698">
                  <c:v>43396</c:v>
                </c:pt>
                <c:pt idx="1699">
                  <c:v>43397</c:v>
                </c:pt>
                <c:pt idx="1700">
                  <c:v>43398</c:v>
                </c:pt>
                <c:pt idx="1701">
                  <c:v>43399</c:v>
                </c:pt>
                <c:pt idx="1702">
                  <c:v>43402</c:v>
                </c:pt>
                <c:pt idx="1703">
                  <c:v>43403</c:v>
                </c:pt>
                <c:pt idx="1704">
                  <c:v>43404</c:v>
                </c:pt>
                <c:pt idx="1705">
                  <c:v>43405</c:v>
                </c:pt>
                <c:pt idx="1706">
                  <c:v>43406</c:v>
                </c:pt>
                <c:pt idx="1707">
                  <c:v>43409</c:v>
                </c:pt>
                <c:pt idx="1708">
                  <c:v>43410</c:v>
                </c:pt>
                <c:pt idx="1709">
                  <c:v>43411</c:v>
                </c:pt>
                <c:pt idx="1710">
                  <c:v>43412</c:v>
                </c:pt>
                <c:pt idx="1711">
                  <c:v>43413</c:v>
                </c:pt>
                <c:pt idx="1712">
                  <c:v>43416</c:v>
                </c:pt>
                <c:pt idx="1713">
                  <c:v>43417</c:v>
                </c:pt>
                <c:pt idx="1714">
                  <c:v>43418</c:v>
                </c:pt>
                <c:pt idx="1715">
                  <c:v>43419</c:v>
                </c:pt>
                <c:pt idx="1716">
                  <c:v>43420</c:v>
                </c:pt>
                <c:pt idx="1717">
                  <c:v>43423</c:v>
                </c:pt>
                <c:pt idx="1718">
                  <c:v>43424</c:v>
                </c:pt>
                <c:pt idx="1719">
                  <c:v>43425</c:v>
                </c:pt>
                <c:pt idx="1720">
                  <c:v>43426</c:v>
                </c:pt>
                <c:pt idx="1721">
                  <c:v>43427</c:v>
                </c:pt>
                <c:pt idx="1722">
                  <c:v>43430</c:v>
                </c:pt>
                <c:pt idx="1723">
                  <c:v>43431</c:v>
                </c:pt>
                <c:pt idx="1724">
                  <c:v>43432</c:v>
                </c:pt>
                <c:pt idx="1725">
                  <c:v>43433</c:v>
                </c:pt>
                <c:pt idx="1726">
                  <c:v>43434</c:v>
                </c:pt>
                <c:pt idx="1727">
                  <c:v>43437</c:v>
                </c:pt>
                <c:pt idx="1728">
                  <c:v>43438</c:v>
                </c:pt>
                <c:pt idx="1729">
                  <c:v>43439</c:v>
                </c:pt>
                <c:pt idx="1730">
                  <c:v>43440</c:v>
                </c:pt>
                <c:pt idx="1731">
                  <c:v>43441</c:v>
                </c:pt>
                <c:pt idx="1732">
                  <c:v>43444</c:v>
                </c:pt>
                <c:pt idx="1733">
                  <c:v>43445</c:v>
                </c:pt>
                <c:pt idx="1734">
                  <c:v>43446</c:v>
                </c:pt>
                <c:pt idx="1735">
                  <c:v>43447</c:v>
                </c:pt>
                <c:pt idx="1736">
                  <c:v>43448</c:v>
                </c:pt>
                <c:pt idx="1737">
                  <c:v>43451</c:v>
                </c:pt>
                <c:pt idx="1738">
                  <c:v>43452</c:v>
                </c:pt>
                <c:pt idx="1739">
                  <c:v>43453</c:v>
                </c:pt>
                <c:pt idx="1740">
                  <c:v>43454</c:v>
                </c:pt>
                <c:pt idx="1741">
                  <c:v>43455</c:v>
                </c:pt>
                <c:pt idx="1742">
                  <c:v>43458</c:v>
                </c:pt>
                <c:pt idx="1743">
                  <c:v>43459</c:v>
                </c:pt>
                <c:pt idx="1744">
                  <c:v>43460</c:v>
                </c:pt>
                <c:pt idx="1745">
                  <c:v>43461</c:v>
                </c:pt>
                <c:pt idx="1746">
                  <c:v>43462</c:v>
                </c:pt>
                <c:pt idx="1747">
                  <c:v>43465</c:v>
                </c:pt>
                <c:pt idx="1748">
                  <c:v>43466</c:v>
                </c:pt>
                <c:pt idx="1749">
                  <c:v>43467</c:v>
                </c:pt>
                <c:pt idx="1750">
                  <c:v>43468</c:v>
                </c:pt>
                <c:pt idx="1751">
                  <c:v>43469</c:v>
                </c:pt>
                <c:pt idx="1752">
                  <c:v>43472</c:v>
                </c:pt>
                <c:pt idx="1753">
                  <c:v>43473</c:v>
                </c:pt>
                <c:pt idx="1754">
                  <c:v>43474</c:v>
                </c:pt>
                <c:pt idx="1755">
                  <c:v>43475</c:v>
                </c:pt>
                <c:pt idx="1756">
                  <c:v>43476</c:v>
                </c:pt>
                <c:pt idx="1757">
                  <c:v>43479</c:v>
                </c:pt>
                <c:pt idx="1758">
                  <c:v>43480</c:v>
                </c:pt>
                <c:pt idx="1759">
                  <c:v>43481</c:v>
                </c:pt>
                <c:pt idx="1760">
                  <c:v>43482</c:v>
                </c:pt>
                <c:pt idx="1761">
                  <c:v>43483</c:v>
                </c:pt>
                <c:pt idx="1762">
                  <c:v>43486</c:v>
                </c:pt>
                <c:pt idx="1763">
                  <c:v>43487</c:v>
                </c:pt>
                <c:pt idx="1764">
                  <c:v>43488</c:v>
                </c:pt>
                <c:pt idx="1765">
                  <c:v>43489</c:v>
                </c:pt>
                <c:pt idx="1766">
                  <c:v>43490</c:v>
                </c:pt>
                <c:pt idx="1767">
                  <c:v>43493</c:v>
                </c:pt>
                <c:pt idx="1768">
                  <c:v>43494</c:v>
                </c:pt>
                <c:pt idx="1769">
                  <c:v>43495</c:v>
                </c:pt>
                <c:pt idx="1770">
                  <c:v>43496</c:v>
                </c:pt>
                <c:pt idx="1771">
                  <c:v>43497</c:v>
                </c:pt>
                <c:pt idx="1772">
                  <c:v>43500</c:v>
                </c:pt>
                <c:pt idx="1773">
                  <c:v>43501</c:v>
                </c:pt>
                <c:pt idx="1774">
                  <c:v>43502</c:v>
                </c:pt>
                <c:pt idx="1775">
                  <c:v>43503</c:v>
                </c:pt>
                <c:pt idx="1776">
                  <c:v>43504</c:v>
                </c:pt>
                <c:pt idx="1777">
                  <c:v>43507</c:v>
                </c:pt>
                <c:pt idx="1778">
                  <c:v>43508</c:v>
                </c:pt>
                <c:pt idx="1779">
                  <c:v>43509</c:v>
                </c:pt>
                <c:pt idx="1780">
                  <c:v>43510</c:v>
                </c:pt>
                <c:pt idx="1781">
                  <c:v>43511</c:v>
                </c:pt>
                <c:pt idx="1782">
                  <c:v>43514</c:v>
                </c:pt>
                <c:pt idx="1783">
                  <c:v>43515</c:v>
                </c:pt>
                <c:pt idx="1784">
                  <c:v>43516</c:v>
                </c:pt>
                <c:pt idx="1785">
                  <c:v>43517</c:v>
                </c:pt>
                <c:pt idx="1786">
                  <c:v>43518</c:v>
                </c:pt>
                <c:pt idx="1787">
                  <c:v>43521</c:v>
                </c:pt>
                <c:pt idx="1788">
                  <c:v>43522</c:v>
                </c:pt>
                <c:pt idx="1789">
                  <c:v>43523</c:v>
                </c:pt>
                <c:pt idx="1790">
                  <c:v>43524</c:v>
                </c:pt>
                <c:pt idx="1791">
                  <c:v>43525</c:v>
                </c:pt>
                <c:pt idx="1792">
                  <c:v>43528</c:v>
                </c:pt>
                <c:pt idx="1793">
                  <c:v>43529</c:v>
                </c:pt>
                <c:pt idx="1794">
                  <c:v>43530</c:v>
                </c:pt>
                <c:pt idx="1795">
                  <c:v>43531</c:v>
                </c:pt>
                <c:pt idx="1796">
                  <c:v>43532</c:v>
                </c:pt>
                <c:pt idx="1797">
                  <c:v>43535</c:v>
                </c:pt>
                <c:pt idx="1798">
                  <c:v>43536</c:v>
                </c:pt>
                <c:pt idx="1799">
                  <c:v>43537</c:v>
                </c:pt>
                <c:pt idx="1800">
                  <c:v>43538</c:v>
                </c:pt>
                <c:pt idx="1801">
                  <c:v>43539</c:v>
                </c:pt>
                <c:pt idx="1802">
                  <c:v>43542</c:v>
                </c:pt>
                <c:pt idx="1803">
                  <c:v>43543</c:v>
                </c:pt>
                <c:pt idx="1804">
                  <c:v>43544</c:v>
                </c:pt>
                <c:pt idx="1805">
                  <c:v>43545</c:v>
                </c:pt>
                <c:pt idx="1806">
                  <c:v>43546</c:v>
                </c:pt>
                <c:pt idx="1807">
                  <c:v>43549</c:v>
                </c:pt>
                <c:pt idx="1808">
                  <c:v>43550</c:v>
                </c:pt>
                <c:pt idx="1809">
                  <c:v>43551</c:v>
                </c:pt>
                <c:pt idx="1810">
                  <c:v>43552</c:v>
                </c:pt>
                <c:pt idx="1811">
                  <c:v>43553</c:v>
                </c:pt>
                <c:pt idx="1812">
                  <c:v>43556</c:v>
                </c:pt>
                <c:pt idx="1813">
                  <c:v>43557</c:v>
                </c:pt>
                <c:pt idx="1814">
                  <c:v>43558</c:v>
                </c:pt>
                <c:pt idx="1815">
                  <c:v>43559</c:v>
                </c:pt>
                <c:pt idx="1816">
                  <c:v>43560</c:v>
                </c:pt>
                <c:pt idx="1817">
                  <c:v>43563</c:v>
                </c:pt>
                <c:pt idx="1818">
                  <c:v>43564</c:v>
                </c:pt>
                <c:pt idx="1819">
                  <c:v>43565</c:v>
                </c:pt>
                <c:pt idx="1820">
                  <c:v>43566</c:v>
                </c:pt>
                <c:pt idx="1821">
                  <c:v>43567</c:v>
                </c:pt>
                <c:pt idx="1822">
                  <c:v>43570</c:v>
                </c:pt>
                <c:pt idx="1823">
                  <c:v>43571</c:v>
                </c:pt>
                <c:pt idx="1824">
                  <c:v>43572</c:v>
                </c:pt>
                <c:pt idx="1825">
                  <c:v>43573</c:v>
                </c:pt>
                <c:pt idx="1826">
                  <c:v>43574</c:v>
                </c:pt>
                <c:pt idx="1827">
                  <c:v>43577</c:v>
                </c:pt>
                <c:pt idx="1828">
                  <c:v>43578</c:v>
                </c:pt>
                <c:pt idx="1829">
                  <c:v>43579</c:v>
                </c:pt>
                <c:pt idx="1830">
                  <c:v>43580</c:v>
                </c:pt>
                <c:pt idx="1831">
                  <c:v>43581</c:v>
                </c:pt>
                <c:pt idx="1832">
                  <c:v>43584</c:v>
                </c:pt>
                <c:pt idx="1833">
                  <c:v>43585</c:v>
                </c:pt>
                <c:pt idx="1834">
                  <c:v>43586</c:v>
                </c:pt>
                <c:pt idx="1835">
                  <c:v>43587</c:v>
                </c:pt>
                <c:pt idx="1836">
                  <c:v>43588</c:v>
                </c:pt>
                <c:pt idx="1837">
                  <c:v>43591</c:v>
                </c:pt>
                <c:pt idx="1838">
                  <c:v>43592</c:v>
                </c:pt>
                <c:pt idx="1839">
                  <c:v>43593</c:v>
                </c:pt>
                <c:pt idx="1840">
                  <c:v>43594</c:v>
                </c:pt>
                <c:pt idx="1841">
                  <c:v>43595</c:v>
                </c:pt>
                <c:pt idx="1842">
                  <c:v>43598</c:v>
                </c:pt>
                <c:pt idx="1843">
                  <c:v>43599</c:v>
                </c:pt>
                <c:pt idx="1844">
                  <c:v>43600</c:v>
                </c:pt>
                <c:pt idx="1845">
                  <c:v>43601</c:v>
                </c:pt>
                <c:pt idx="1846">
                  <c:v>43602</c:v>
                </c:pt>
                <c:pt idx="1847">
                  <c:v>43605</c:v>
                </c:pt>
                <c:pt idx="1848">
                  <c:v>43606</c:v>
                </c:pt>
                <c:pt idx="1849">
                  <c:v>43607</c:v>
                </c:pt>
                <c:pt idx="1850">
                  <c:v>43608</c:v>
                </c:pt>
                <c:pt idx="1851">
                  <c:v>43609</c:v>
                </c:pt>
                <c:pt idx="1852">
                  <c:v>43612</c:v>
                </c:pt>
                <c:pt idx="1853">
                  <c:v>43613</c:v>
                </c:pt>
                <c:pt idx="1854">
                  <c:v>43614</c:v>
                </c:pt>
                <c:pt idx="1855">
                  <c:v>43615</c:v>
                </c:pt>
                <c:pt idx="1856">
                  <c:v>43616</c:v>
                </c:pt>
                <c:pt idx="1857">
                  <c:v>43619</c:v>
                </c:pt>
                <c:pt idx="1858">
                  <c:v>43620</c:v>
                </c:pt>
                <c:pt idx="1859">
                  <c:v>43621</c:v>
                </c:pt>
                <c:pt idx="1860">
                  <c:v>43622</c:v>
                </c:pt>
                <c:pt idx="1861">
                  <c:v>43623</c:v>
                </c:pt>
                <c:pt idx="1862">
                  <c:v>43626</c:v>
                </c:pt>
                <c:pt idx="1863">
                  <c:v>43627</c:v>
                </c:pt>
                <c:pt idx="1864">
                  <c:v>43628</c:v>
                </c:pt>
                <c:pt idx="1865">
                  <c:v>43629</c:v>
                </c:pt>
                <c:pt idx="1866">
                  <c:v>43630</c:v>
                </c:pt>
                <c:pt idx="1867">
                  <c:v>43633</c:v>
                </c:pt>
                <c:pt idx="1868">
                  <c:v>43634</c:v>
                </c:pt>
                <c:pt idx="1869">
                  <c:v>43635</c:v>
                </c:pt>
                <c:pt idx="1870">
                  <c:v>43636</c:v>
                </c:pt>
                <c:pt idx="1871">
                  <c:v>43637</c:v>
                </c:pt>
                <c:pt idx="1872">
                  <c:v>43640</c:v>
                </c:pt>
                <c:pt idx="1873">
                  <c:v>43641</c:v>
                </c:pt>
                <c:pt idx="1874">
                  <c:v>43642</c:v>
                </c:pt>
                <c:pt idx="1875">
                  <c:v>43643</c:v>
                </c:pt>
                <c:pt idx="1876">
                  <c:v>43644</c:v>
                </c:pt>
                <c:pt idx="1877">
                  <c:v>43647</c:v>
                </c:pt>
                <c:pt idx="1878">
                  <c:v>43648</c:v>
                </c:pt>
                <c:pt idx="1879">
                  <c:v>43649</c:v>
                </c:pt>
                <c:pt idx="1880">
                  <c:v>43650</c:v>
                </c:pt>
                <c:pt idx="1881">
                  <c:v>43651</c:v>
                </c:pt>
                <c:pt idx="1882">
                  <c:v>43654</c:v>
                </c:pt>
                <c:pt idx="1883">
                  <c:v>43655</c:v>
                </c:pt>
                <c:pt idx="1884">
                  <c:v>43656</c:v>
                </c:pt>
                <c:pt idx="1885">
                  <c:v>43657</c:v>
                </c:pt>
                <c:pt idx="1886">
                  <c:v>43658</c:v>
                </c:pt>
                <c:pt idx="1887">
                  <c:v>43661</c:v>
                </c:pt>
                <c:pt idx="1888">
                  <c:v>43662</c:v>
                </c:pt>
                <c:pt idx="1889">
                  <c:v>43663</c:v>
                </c:pt>
                <c:pt idx="1890">
                  <c:v>43664</c:v>
                </c:pt>
                <c:pt idx="1891">
                  <c:v>43665</c:v>
                </c:pt>
                <c:pt idx="1892">
                  <c:v>43668</c:v>
                </c:pt>
                <c:pt idx="1893">
                  <c:v>43669</c:v>
                </c:pt>
                <c:pt idx="1894">
                  <c:v>43670</c:v>
                </c:pt>
                <c:pt idx="1895">
                  <c:v>43671</c:v>
                </c:pt>
                <c:pt idx="1896">
                  <c:v>43672</c:v>
                </c:pt>
                <c:pt idx="1897">
                  <c:v>43675</c:v>
                </c:pt>
                <c:pt idx="1898">
                  <c:v>43676</c:v>
                </c:pt>
                <c:pt idx="1899">
                  <c:v>43677</c:v>
                </c:pt>
                <c:pt idx="1900">
                  <c:v>43678</c:v>
                </c:pt>
                <c:pt idx="1901">
                  <c:v>43679</c:v>
                </c:pt>
                <c:pt idx="1902">
                  <c:v>43682</c:v>
                </c:pt>
                <c:pt idx="1903">
                  <c:v>43683</c:v>
                </c:pt>
                <c:pt idx="1904">
                  <c:v>43684</c:v>
                </c:pt>
                <c:pt idx="1905">
                  <c:v>43685</c:v>
                </c:pt>
                <c:pt idx="1906">
                  <c:v>43686</c:v>
                </c:pt>
                <c:pt idx="1907">
                  <c:v>43689</c:v>
                </c:pt>
                <c:pt idx="1908">
                  <c:v>43690</c:v>
                </c:pt>
                <c:pt idx="1909">
                  <c:v>43691</c:v>
                </c:pt>
                <c:pt idx="1910">
                  <c:v>43692</c:v>
                </c:pt>
                <c:pt idx="1911">
                  <c:v>43693</c:v>
                </c:pt>
                <c:pt idx="1912">
                  <c:v>43696</c:v>
                </c:pt>
                <c:pt idx="1913">
                  <c:v>43697</c:v>
                </c:pt>
                <c:pt idx="1914">
                  <c:v>43698</c:v>
                </c:pt>
                <c:pt idx="1915">
                  <c:v>43699</c:v>
                </c:pt>
                <c:pt idx="1916">
                  <c:v>43700</c:v>
                </c:pt>
                <c:pt idx="1917">
                  <c:v>43703</c:v>
                </c:pt>
                <c:pt idx="1918">
                  <c:v>43704</c:v>
                </c:pt>
                <c:pt idx="1919">
                  <c:v>43705</c:v>
                </c:pt>
                <c:pt idx="1920">
                  <c:v>43706</c:v>
                </c:pt>
                <c:pt idx="1921">
                  <c:v>43707</c:v>
                </c:pt>
                <c:pt idx="1922">
                  <c:v>43710</c:v>
                </c:pt>
                <c:pt idx="1923">
                  <c:v>43711</c:v>
                </c:pt>
                <c:pt idx="1924">
                  <c:v>43712</c:v>
                </c:pt>
                <c:pt idx="1925">
                  <c:v>43713</c:v>
                </c:pt>
                <c:pt idx="1926">
                  <c:v>43714</c:v>
                </c:pt>
                <c:pt idx="1927">
                  <c:v>43717</c:v>
                </c:pt>
                <c:pt idx="1928">
                  <c:v>43718</c:v>
                </c:pt>
                <c:pt idx="1929">
                  <c:v>43719</c:v>
                </c:pt>
                <c:pt idx="1930">
                  <c:v>43720</c:v>
                </c:pt>
                <c:pt idx="1931">
                  <c:v>43721</c:v>
                </c:pt>
                <c:pt idx="1932">
                  <c:v>43724</c:v>
                </c:pt>
                <c:pt idx="1933">
                  <c:v>43725</c:v>
                </c:pt>
                <c:pt idx="1934">
                  <c:v>43726</c:v>
                </c:pt>
                <c:pt idx="1935">
                  <c:v>43727</c:v>
                </c:pt>
                <c:pt idx="1936">
                  <c:v>43728</c:v>
                </c:pt>
                <c:pt idx="1937">
                  <c:v>43731</c:v>
                </c:pt>
                <c:pt idx="1938">
                  <c:v>43732</c:v>
                </c:pt>
                <c:pt idx="1939">
                  <c:v>43733</c:v>
                </c:pt>
                <c:pt idx="1940">
                  <c:v>43734</c:v>
                </c:pt>
                <c:pt idx="1941">
                  <c:v>43735</c:v>
                </c:pt>
                <c:pt idx="1942">
                  <c:v>43738</c:v>
                </c:pt>
                <c:pt idx="1943">
                  <c:v>43739</c:v>
                </c:pt>
                <c:pt idx="1944">
                  <c:v>43740</c:v>
                </c:pt>
                <c:pt idx="1945">
                  <c:v>43741</c:v>
                </c:pt>
                <c:pt idx="1946">
                  <c:v>43742</c:v>
                </c:pt>
                <c:pt idx="1947">
                  <c:v>43745</c:v>
                </c:pt>
                <c:pt idx="1948">
                  <c:v>43746</c:v>
                </c:pt>
                <c:pt idx="1949">
                  <c:v>43747</c:v>
                </c:pt>
                <c:pt idx="1950">
                  <c:v>43748</c:v>
                </c:pt>
                <c:pt idx="1951">
                  <c:v>43749</c:v>
                </c:pt>
                <c:pt idx="1952">
                  <c:v>43752</c:v>
                </c:pt>
                <c:pt idx="1953">
                  <c:v>43753</c:v>
                </c:pt>
                <c:pt idx="1954">
                  <c:v>43754</c:v>
                </c:pt>
                <c:pt idx="1955">
                  <c:v>43755</c:v>
                </c:pt>
                <c:pt idx="1956">
                  <c:v>43756</c:v>
                </c:pt>
                <c:pt idx="1957">
                  <c:v>43759</c:v>
                </c:pt>
                <c:pt idx="1958">
                  <c:v>43760</c:v>
                </c:pt>
                <c:pt idx="1959">
                  <c:v>43761</c:v>
                </c:pt>
                <c:pt idx="1960">
                  <c:v>43762</c:v>
                </c:pt>
                <c:pt idx="1961">
                  <c:v>43763</c:v>
                </c:pt>
                <c:pt idx="1962">
                  <c:v>43766</c:v>
                </c:pt>
                <c:pt idx="1963">
                  <c:v>43767</c:v>
                </c:pt>
                <c:pt idx="1964">
                  <c:v>43768</c:v>
                </c:pt>
                <c:pt idx="1965">
                  <c:v>43769</c:v>
                </c:pt>
                <c:pt idx="1966">
                  <c:v>43770</c:v>
                </c:pt>
                <c:pt idx="1967">
                  <c:v>43773</c:v>
                </c:pt>
                <c:pt idx="1968">
                  <c:v>43774</c:v>
                </c:pt>
                <c:pt idx="1969">
                  <c:v>43775</c:v>
                </c:pt>
                <c:pt idx="1970">
                  <c:v>43776</c:v>
                </c:pt>
                <c:pt idx="1971">
                  <c:v>43777</c:v>
                </c:pt>
                <c:pt idx="1972">
                  <c:v>43780</c:v>
                </c:pt>
                <c:pt idx="1973">
                  <c:v>43781</c:v>
                </c:pt>
                <c:pt idx="1974">
                  <c:v>43782</c:v>
                </c:pt>
                <c:pt idx="1975">
                  <c:v>43783</c:v>
                </c:pt>
                <c:pt idx="1976">
                  <c:v>43784</c:v>
                </c:pt>
                <c:pt idx="1977">
                  <c:v>43787</c:v>
                </c:pt>
                <c:pt idx="1978">
                  <c:v>43788</c:v>
                </c:pt>
                <c:pt idx="1979">
                  <c:v>43789</c:v>
                </c:pt>
                <c:pt idx="1980">
                  <c:v>43790</c:v>
                </c:pt>
                <c:pt idx="1981">
                  <c:v>43791</c:v>
                </c:pt>
                <c:pt idx="1982">
                  <c:v>43794</c:v>
                </c:pt>
                <c:pt idx="1983">
                  <c:v>43795</c:v>
                </c:pt>
                <c:pt idx="1984">
                  <c:v>43796</c:v>
                </c:pt>
                <c:pt idx="1985">
                  <c:v>43797</c:v>
                </c:pt>
                <c:pt idx="1986">
                  <c:v>43798</c:v>
                </c:pt>
                <c:pt idx="1987">
                  <c:v>43801</c:v>
                </c:pt>
                <c:pt idx="1988">
                  <c:v>43802</c:v>
                </c:pt>
                <c:pt idx="1989">
                  <c:v>43803</c:v>
                </c:pt>
                <c:pt idx="1990">
                  <c:v>43804</c:v>
                </c:pt>
                <c:pt idx="1991">
                  <c:v>43805</c:v>
                </c:pt>
                <c:pt idx="1992">
                  <c:v>43808</c:v>
                </c:pt>
                <c:pt idx="1993">
                  <c:v>43809</c:v>
                </c:pt>
                <c:pt idx="1994">
                  <c:v>43810</c:v>
                </c:pt>
                <c:pt idx="1995">
                  <c:v>43811</c:v>
                </c:pt>
                <c:pt idx="1996">
                  <c:v>43812</c:v>
                </c:pt>
                <c:pt idx="1997">
                  <c:v>43815</c:v>
                </c:pt>
                <c:pt idx="1998">
                  <c:v>43816</c:v>
                </c:pt>
                <c:pt idx="1999">
                  <c:v>43817</c:v>
                </c:pt>
                <c:pt idx="2000">
                  <c:v>43818</c:v>
                </c:pt>
                <c:pt idx="2001">
                  <c:v>43819</c:v>
                </c:pt>
                <c:pt idx="2002">
                  <c:v>43822</c:v>
                </c:pt>
                <c:pt idx="2003">
                  <c:v>43823</c:v>
                </c:pt>
                <c:pt idx="2004">
                  <c:v>43824</c:v>
                </c:pt>
                <c:pt idx="2005">
                  <c:v>43825</c:v>
                </c:pt>
                <c:pt idx="2006">
                  <c:v>43826</c:v>
                </c:pt>
                <c:pt idx="2007">
                  <c:v>43829</c:v>
                </c:pt>
                <c:pt idx="2008">
                  <c:v>43830</c:v>
                </c:pt>
                <c:pt idx="2009">
                  <c:v>43831</c:v>
                </c:pt>
                <c:pt idx="2010">
                  <c:v>43832</c:v>
                </c:pt>
                <c:pt idx="2011">
                  <c:v>43833</c:v>
                </c:pt>
                <c:pt idx="2012">
                  <c:v>43836</c:v>
                </c:pt>
                <c:pt idx="2013">
                  <c:v>43837</c:v>
                </c:pt>
                <c:pt idx="2014">
                  <c:v>43838</c:v>
                </c:pt>
                <c:pt idx="2015">
                  <c:v>43839</c:v>
                </c:pt>
                <c:pt idx="2016">
                  <c:v>43840</c:v>
                </c:pt>
                <c:pt idx="2017">
                  <c:v>43843</c:v>
                </c:pt>
                <c:pt idx="2018">
                  <c:v>43844</c:v>
                </c:pt>
                <c:pt idx="2019">
                  <c:v>43845</c:v>
                </c:pt>
                <c:pt idx="2020">
                  <c:v>43846</c:v>
                </c:pt>
                <c:pt idx="2021">
                  <c:v>43847</c:v>
                </c:pt>
                <c:pt idx="2022">
                  <c:v>43850</c:v>
                </c:pt>
                <c:pt idx="2023">
                  <c:v>43851</c:v>
                </c:pt>
                <c:pt idx="2024">
                  <c:v>43852</c:v>
                </c:pt>
                <c:pt idx="2025">
                  <c:v>43853</c:v>
                </c:pt>
                <c:pt idx="2026">
                  <c:v>43854</c:v>
                </c:pt>
                <c:pt idx="2027">
                  <c:v>43857</c:v>
                </c:pt>
                <c:pt idx="2028">
                  <c:v>43858</c:v>
                </c:pt>
                <c:pt idx="2029">
                  <c:v>43859</c:v>
                </c:pt>
                <c:pt idx="2030">
                  <c:v>43860</c:v>
                </c:pt>
                <c:pt idx="2031">
                  <c:v>43861</c:v>
                </c:pt>
                <c:pt idx="2032">
                  <c:v>43864</c:v>
                </c:pt>
                <c:pt idx="2033">
                  <c:v>43865</c:v>
                </c:pt>
                <c:pt idx="2034">
                  <c:v>43866</c:v>
                </c:pt>
                <c:pt idx="2035">
                  <c:v>43867</c:v>
                </c:pt>
                <c:pt idx="2036">
                  <c:v>43868</c:v>
                </c:pt>
                <c:pt idx="2037">
                  <c:v>43871</c:v>
                </c:pt>
                <c:pt idx="2038">
                  <c:v>43872</c:v>
                </c:pt>
                <c:pt idx="2039">
                  <c:v>43873</c:v>
                </c:pt>
                <c:pt idx="2040">
                  <c:v>43874</c:v>
                </c:pt>
                <c:pt idx="2041">
                  <c:v>43875</c:v>
                </c:pt>
                <c:pt idx="2042">
                  <c:v>43878</c:v>
                </c:pt>
                <c:pt idx="2043">
                  <c:v>43879</c:v>
                </c:pt>
                <c:pt idx="2044">
                  <c:v>43880</c:v>
                </c:pt>
                <c:pt idx="2045">
                  <c:v>43881</c:v>
                </c:pt>
                <c:pt idx="2046">
                  <c:v>43882</c:v>
                </c:pt>
                <c:pt idx="2047">
                  <c:v>43885</c:v>
                </c:pt>
                <c:pt idx="2048">
                  <c:v>43886</c:v>
                </c:pt>
                <c:pt idx="2049">
                  <c:v>43887</c:v>
                </c:pt>
                <c:pt idx="2050">
                  <c:v>43888</c:v>
                </c:pt>
                <c:pt idx="2051">
                  <c:v>43889</c:v>
                </c:pt>
                <c:pt idx="2052">
                  <c:v>43892</c:v>
                </c:pt>
                <c:pt idx="2053">
                  <c:v>43893</c:v>
                </c:pt>
                <c:pt idx="2054">
                  <c:v>43894</c:v>
                </c:pt>
                <c:pt idx="2055">
                  <c:v>43895</c:v>
                </c:pt>
                <c:pt idx="2056">
                  <c:v>43896</c:v>
                </c:pt>
                <c:pt idx="2057">
                  <c:v>43899</c:v>
                </c:pt>
                <c:pt idx="2058">
                  <c:v>43900</c:v>
                </c:pt>
                <c:pt idx="2059">
                  <c:v>43901</c:v>
                </c:pt>
                <c:pt idx="2060">
                  <c:v>43902</c:v>
                </c:pt>
                <c:pt idx="2061">
                  <c:v>43903</c:v>
                </c:pt>
                <c:pt idx="2062">
                  <c:v>43906</c:v>
                </c:pt>
                <c:pt idx="2063">
                  <c:v>43907</c:v>
                </c:pt>
                <c:pt idx="2064">
                  <c:v>43908</c:v>
                </c:pt>
                <c:pt idx="2065">
                  <c:v>43909</c:v>
                </c:pt>
                <c:pt idx="2066">
                  <c:v>43910</c:v>
                </c:pt>
                <c:pt idx="2067">
                  <c:v>43913</c:v>
                </c:pt>
                <c:pt idx="2068">
                  <c:v>43914</c:v>
                </c:pt>
                <c:pt idx="2069">
                  <c:v>43915</c:v>
                </c:pt>
                <c:pt idx="2070">
                  <c:v>43916</c:v>
                </c:pt>
                <c:pt idx="2071">
                  <c:v>43917</c:v>
                </c:pt>
                <c:pt idx="2072">
                  <c:v>43920</c:v>
                </c:pt>
                <c:pt idx="2073">
                  <c:v>43921</c:v>
                </c:pt>
                <c:pt idx="2074">
                  <c:v>43922</c:v>
                </c:pt>
                <c:pt idx="2075">
                  <c:v>43923</c:v>
                </c:pt>
                <c:pt idx="2076">
                  <c:v>43924</c:v>
                </c:pt>
                <c:pt idx="2077">
                  <c:v>43927</c:v>
                </c:pt>
                <c:pt idx="2078">
                  <c:v>43928</c:v>
                </c:pt>
                <c:pt idx="2079">
                  <c:v>43929</c:v>
                </c:pt>
                <c:pt idx="2080">
                  <c:v>43930</c:v>
                </c:pt>
                <c:pt idx="2081">
                  <c:v>43931</c:v>
                </c:pt>
                <c:pt idx="2082">
                  <c:v>43934</c:v>
                </c:pt>
                <c:pt idx="2083">
                  <c:v>43935</c:v>
                </c:pt>
                <c:pt idx="2084">
                  <c:v>43936</c:v>
                </c:pt>
                <c:pt idx="2085">
                  <c:v>43937</c:v>
                </c:pt>
                <c:pt idx="2086">
                  <c:v>43938</c:v>
                </c:pt>
                <c:pt idx="2087">
                  <c:v>43941</c:v>
                </c:pt>
                <c:pt idx="2088">
                  <c:v>43942</c:v>
                </c:pt>
                <c:pt idx="2089">
                  <c:v>43943</c:v>
                </c:pt>
                <c:pt idx="2090">
                  <c:v>43944</c:v>
                </c:pt>
                <c:pt idx="2091">
                  <c:v>43945</c:v>
                </c:pt>
                <c:pt idx="2092">
                  <c:v>43948</c:v>
                </c:pt>
                <c:pt idx="2093">
                  <c:v>43949</c:v>
                </c:pt>
                <c:pt idx="2094">
                  <c:v>43950</c:v>
                </c:pt>
                <c:pt idx="2095">
                  <c:v>43951</c:v>
                </c:pt>
                <c:pt idx="2096">
                  <c:v>43952</c:v>
                </c:pt>
                <c:pt idx="2097">
                  <c:v>43955</c:v>
                </c:pt>
                <c:pt idx="2098">
                  <c:v>43956</c:v>
                </c:pt>
                <c:pt idx="2099">
                  <c:v>43957</c:v>
                </c:pt>
                <c:pt idx="2100">
                  <c:v>43958</c:v>
                </c:pt>
                <c:pt idx="2101">
                  <c:v>43959</c:v>
                </c:pt>
                <c:pt idx="2102">
                  <c:v>43962</c:v>
                </c:pt>
                <c:pt idx="2103">
                  <c:v>43963</c:v>
                </c:pt>
                <c:pt idx="2104">
                  <c:v>43964</c:v>
                </c:pt>
                <c:pt idx="2105">
                  <c:v>43965</c:v>
                </c:pt>
                <c:pt idx="2106">
                  <c:v>43966</c:v>
                </c:pt>
                <c:pt idx="2107">
                  <c:v>43969</c:v>
                </c:pt>
                <c:pt idx="2108">
                  <c:v>43970</c:v>
                </c:pt>
                <c:pt idx="2109">
                  <c:v>43971</c:v>
                </c:pt>
                <c:pt idx="2110">
                  <c:v>43972</c:v>
                </c:pt>
                <c:pt idx="2111">
                  <c:v>43973</c:v>
                </c:pt>
                <c:pt idx="2112">
                  <c:v>43976</c:v>
                </c:pt>
                <c:pt idx="2113">
                  <c:v>43977</c:v>
                </c:pt>
                <c:pt idx="2114">
                  <c:v>43978</c:v>
                </c:pt>
                <c:pt idx="2115">
                  <c:v>43979</c:v>
                </c:pt>
                <c:pt idx="2116">
                  <c:v>43980</c:v>
                </c:pt>
                <c:pt idx="2117">
                  <c:v>43983</c:v>
                </c:pt>
                <c:pt idx="2118">
                  <c:v>43984</c:v>
                </c:pt>
                <c:pt idx="2119">
                  <c:v>43985</c:v>
                </c:pt>
                <c:pt idx="2120">
                  <c:v>43986</c:v>
                </c:pt>
                <c:pt idx="2121">
                  <c:v>43987</c:v>
                </c:pt>
                <c:pt idx="2122">
                  <c:v>43990</c:v>
                </c:pt>
                <c:pt idx="2123">
                  <c:v>43991</c:v>
                </c:pt>
                <c:pt idx="2124">
                  <c:v>43992</c:v>
                </c:pt>
                <c:pt idx="2125">
                  <c:v>43993</c:v>
                </c:pt>
                <c:pt idx="2126">
                  <c:v>43994</c:v>
                </c:pt>
                <c:pt idx="2127">
                  <c:v>43997</c:v>
                </c:pt>
                <c:pt idx="2128">
                  <c:v>43998</c:v>
                </c:pt>
                <c:pt idx="2129">
                  <c:v>43999</c:v>
                </c:pt>
                <c:pt idx="2130">
                  <c:v>44000</c:v>
                </c:pt>
                <c:pt idx="2131">
                  <c:v>44001</c:v>
                </c:pt>
                <c:pt idx="2132">
                  <c:v>44004</c:v>
                </c:pt>
                <c:pt idx="2133">
                  <c:v>44005</c:v>
                </c:pt>
                <c:pt idx="2134">
                  <c:v>44006</c:v>
                </c:pt>
                <c:pt idx="2135">
                  <c:v>44007</c:v>
                </c:pt>
                <c:pt idx="2136">
                  <c:v>44008</c:v>
                </c:pt>
                <c:pt idx="2137">
                  <c:v>44011</c:v>
                </c:pt>
                <c:pt idx="2138">
                  <c:v>44012</c:v>
                </c:pt>
                <c:pt idx="2139">
                  <c:v>44013</c:v>
                </c:pt>
                <c:pt idx="2140">
                  <c:v>44014</c:v>
                </c:pt>
                <c:pt idx="2141">
                  <c:v>44015</c:v>
                </c:pt>
                <c:pt idx="2142">
                  <c:v>44018</c:v>
                </c:pt>
                <c:pt idx="2143">
                  <c:v>44019</c:v>
                </c:pt>
                <c:pt idx="2144">
                  <c:v>44020</c:v>
                </c:pt>
                <c:pt idx="2145">
                  <c:v>44021</c:v>
                </c:pt>
                <c:pt idx="2146">
                  <c:v>44022</c:v>
                </c:pt>
                <c:pt idx="2147">
                  <c:v>44025</c:v>
                </c:pt>
                <c:pt idx="2148">
                  <c:v>44026</c:v>
                </c:pt>
                <c:pt idx="2149">
                  <c:v>44027</c:v>
                </c:pt>
                <c:pt idx="2150">
                  <c:v>44028</c:v>
                </c:pt>
                <c:pt idx="2151">
                  <c:v>44029</c:v>
                </c:pt>
                <c:pt idx="2152">
                  <c:v>44032</c:v>
                </c:pt>
                <c:pt idx="2153">
                  <c:v>44033</c:v>
                </c:pt>
                <c:pt idx="2154">
                  <c:v>44034</c:v>
                </c:pt>
                <c:pt idx="2155">
                  <c:v>44035</c:v>
                </c:pt>
                <c:pt idx="2156">
                  <c:v>44036</c:v>
                </c:pt>
                <c:pt idx="2157">
                  <c:v>44039</c:v>
                </c:pt>
                <c:pt idx="2158">
                  <c:v>44040</c:v>
                </c:pt>
                <c:pt idx="2159">
                  <c:v>44041</c:v>
                </c:pt>
                <c:pt idx="2160">
                  <c:v>44042</c:v>
                </c:pt>
                <c:pt idx="2161">
                  <c:v>44043</c:v>
                </c:pt>
                <c:pt idx="2162">
                  <c:v>44046</c:v>
                </c:pt>
                <c:pt idx="2163">
                  <c:v>44047</c:v>
                </c:pt>
                <c:pt idx="2164">
                  <c:v>44048</c:v>
                </c:pt>
                <c:pt idx="2165">
                  <c:v>44049</c:v>
                </c:pt>
                <c:pt idx="2166">
                  <c:v>44050</c:v>
                </c:pt>
                <c:pt idx="2167">
                  <c:v>44053</c:v>
                </c:pt>
                <c:pt idx="2168">
                  <c:v>44054</c:v>
                </c:pt>
                <c:pt idx="2169">
                  <c:v>44055</c:v>
                </c:pt>
                <c:pt idx="2170">
                  <c:v>44056</c:v>
                </c:pt>
                <c:pt idx="2171">
                  <c:v>44057</c:v>
                </c:pt>
                <c:pt idx="2172">
                  <c:v>44060</c:v>
                </c:pt>
                <c:pt idx="2173">
                  <c:v>44061</c:v>
                </c:pt>
                <c:pt idx="2174">
                  <c:v>44062</c:v>
                </c:pt>
                <c:pt idx="2175">
                  <c:v>44063</c:v>
                </c:pt>
                <c:pt idx="2176">
                  <c:v>44064</c:v>
                </c:pt>
                <c:pt idx="2177">
                  <c:v>44067</c:v>
                </c:pt>
                <c:pt idx="2178">
                  <c:v>44068</c:v>
                </c:pt>
                <c:pt idx="2179">
                  <c:v>44069</c:v>
                </c:pt>
                <c:pt idx="2180">
                  <c:v>44070</c:v>
                </c:pt>
                <c:pt idx="2181">
                  <c:v>44071</c:v>
                </c:pt>
                <c:pt idx="2182">
                  <c:v>44074</c:v>
                </c:pt>
                <c:pt idx="2183">
                  <c:v>44075</c:v>
                </c:pt>
                <c:pt idx="2184">
                  <c:v>44076</c:v>
                </c:pt>
                <c:pt idx="2185">
                  <c:v>44077</c:v>
                </c:pt>
                <c:pt idx="2186">
                  <c:v>44078</c:v>
                </c:pt>
                <c:pt idx="2187">
                  <c:v>44081</c:v>
                </c:pt>
                <c:pt idx="2188">
                  <c:v>44082</c:v>
                </c:pt>
                <c:pt idx="2189">
                  <c:v>44083</c:v>
                </c:pt>
                <c:pt idx="2190">
                  <c:v>44084</c:v>
                </c:pt>
                <c:pt idx="2191">
                  <c:v>44085</c:v>
                </c:pt>
                <c:pt idx="2192">
                  <c:v>44088</c:v>
                </c:pt>
                <c:pt idx="2193">
                  <c:v>44089</c:v>
                </c:pt>
                <c:pt idx="2194">
                  <c:v>44090</c:v>
                </c:pt>
                <c:pt idx="2195">
                  <c:v>44091</c:v>
                </c:pt>
                <c:pt idx="2196">
                  <c:v>44092</c:v>
                </c:pt>
                <c:pt idx="2197">
                  <c:v>44095</c:v>
                </c:pt>
                <c:pt idx="2198">
                  <c:v>44096</c:v>
                </c:pt>
                <c:pt idx="2199">
                  <c:v>44097</c:v>
                </c:pt>
                <c:pt idx="2200">
                  <c:v>44098</c:v>
                </c:pt>
                <c:pt idx="2201">
                  <c:v>44099</c:v>
                </c:pt>
                <c:pt idx="2202">
                  <c:v>44102</c:v>
                </c:pt>
                <c:pt idx="2203">
                  <c:v>44103</c:v>
                </c:pt>
                <c:pt idx="2204">
                  <c:v>44104</c:v>
                </c:pt>
                <c:pt idx="2205">
                  <c:v>44105</c:v>
                </c:pt>
                <c:pt idx="2206">
                  <c:v>44106</c:v>
                </c:pt>
                <c:pt idx="2207">
                  <c:v>44109</c:v>
                </c:pt>
                <c:pt idx="2208">
                  <c:v>44110</c:v>
                </c:pt>
                <c:pt idx="2209">
                  <c:v>44111</c:v>
                </c:pt>
                <c:pt idx="2210">
                  <c:v>44112</c:v>
                </c:pt>
                <c:pt idx="2211">
                  <c:v>44113</c:v>
                </c:pt>
                <c:pt idx="2212">
                  <c:v>44116</c:v>
                </c:pt>
                <c:pt idx="2213">
                  <c:v>44117</c:v>
                </c:pt>
                <c:pt idx="2214">
                  <c:v>44118</c:v>
                </c:pt>
                <c:pt idx="2215">
                  <c:v>44119</c:v>
                </c:pt>
                <c:pt idx="2216">
                  <c:v>44120</c:v>
                </c:pt>
                <c:pt idx="2217">
                  <c:v>44123</c:v>
                </c:pt>
                <c:pt idx="2218">
                  <c:v>44124</c:v>
                </c:pt>
                <c:pt idx="2219">
                  <c:v>44125</c:v>
                </c:pt>
                <c:pt idx="2220">
                  <c:v>44126</c:v>
                </c:pt>
                <c:pt idx="2221">
                  <c:v>44127</c:v>
                </c:pt>
                <c:pt idx="2222">
                  <c:v>44130</c:v>
                </c:pt>
                <c:pt idx="2223">
                  <c:v>44131</c:v>
                </c:pt>
                <c:pt idx="2224">
                  <c:v>44132</c:v>
                </c:pt>
                <c:pt idx="2225">
                  <c:v>44133</c:v>
                </c:pt>
                <c:pt idx="2226">
                  <c:v>44134</c:v>
                </c:pt>
                <c:pt idx="2227">
                  <c:v>44137</c:v>
                </c:pt>
                <c:pt idx="2228">
                  <c:v>44138</c:v>
                </c:pt>
                <c:pt idx="2229">
                  <c:v>44139</c:v>
                </c:pt>
                <c:pt idx="2230">
                  <c:v>44140</c:v>
                </c:pt>
                <c:pt idx="2231">
                  <c:v>44141</c:v>
                </c:pt>
                <c:pt idx="2232">
                  <c:v>44144</c:v>
                </c:pt>
                <c:pt idx="2233">
                  <c:v>44145</c:v>
                </c:pt>
                <c:pt idx="2234">
                  <c:v>44146</c:v>
                </c:pt>
                <c:pt idx="2235">
                  <c:v>44147</c:v>
                </c:pt>
                <c:pt idx="2236">
                  <c:v>44148</c:v>
                </c:pt>
                <c:pt idx="2237">
                  <c:v>44151</c:v>
                </c:pt>
                <c:pt idx="2238">
                  <c:v>44152</c:v>
                </c:pt>
                <c:pt idx="2239">
                  <c:v>44153</c:v>
                </c:pt>
                <c:pt idx="2240">
                  <c:v>44154</c:v>
                </c:pt>
                <c:pt idx="2241">
                  <c:v>44155</c:v>
                </c:pt>
                <c:pt idx="2242">
                  <c:v>44158</c:v>
                </c:pt>
                <c:pt idx="2243">
                  <c:v>44159</c:v>
                </c:pt>
                <c:pt idx="2244">
                  <c:v>44160</c:v>
                </c:pt>
                <c:pt idx="2245">
                  <c:v>44161</c:v>
                </c:pt>
                <c:pt idx="2246">
                  <c:v>44162</c:v>
                </c:pt>
                <c:pt idx="2247">
                  <c:v>44165</c:v>
                </c:pt>
                <c:pt idx="2248">
                  <c:v>44166</c:v>
                </c:pt>
                <c:pt idx="2249">
                  <c:v>44167</c:v>
                </c:pt>
                <c:pt idx="2250">
                  <c:v>44168</c:v>
                </c:pt>
                <c:pt idx="2251">
                  <c:v>44169</c:v>
                </c:pt>
                <c:pt idx="2252">
                  <c:v>44172</c:v>
                </c:pt>
                <c:pt idx="2253">
                  <c:v>44173</c:v>
                </c:pt>
                <c:pt idx="2254">
                  <c:v>44174</c:v>
                </c:pt>
                <c:pt idx="2255">
                  <c:v>44175</c:v>
                </c:pt>
                <c:pt idx="2256">
                  <c:v>44176</c:v>
                </c:pt>
                <c:pt idx="2257">
                  <c:v>44179</c:v>
                </c:pt>
                <c:pt idx="2258">
                  <c:v>44180</c:v>
                </c:pt>
                <c:pt idx="2259">
                  <c:v>44181</c:v>
                </c:pt>
                <c:pt idx="2260">
                  <c:v>44182</c:v>
                </c:pt>
                <c:pt idx="2261">
                  <c:v>44183</c:v>
                </c:pt>
                <c:pt idx="2262">
                  <c:v>44186</c:v>
                </c:pt>
                <c:pt idx="2263">
                  <c:v>44187</c:v>
                </c:pt>
                <c:pt idx="2264">
                  <c:v>44188</c:v>
                </c:pt>
                <c:pt idx="2265">
                  <c:v>44189</c:v>
                </c:pt>
                <c:pt idx="2266">
                  <c:v>44190</c:v>
                </c:pt>
                <c:pt idx="2267">
                  <c:v>44193</c:v>
                </c:pt>
                <c:pt idx="2268">
                  <c:v>44194</c:v>
                </c:pt>
                <c:pt idx="2269">
                  <c:v>44195</c:v>
                </c:pt>
                <c:pt idx="2270">
                  <c:v>44196</c:v>
                </c:pt>
                <c:pt idx="2271">
                  <c:v>44197</c:v>
                </c:pt>
                <c:pt idx="2272">
                  <c:v>44200</c:v>
                </c:pt>
                <c:pt idx="2273">
                  <c:v>44201</c:v>
                </c:pt>
                <c:pt idx="2274">
                  <c:v>44202</c:v>
                </c:pt>
                <c:pt idx="2275">
                  <c:v>44203</c:v>
                </c:pt>
                <c:pt idx="2276">
                  <c:v>44204</c:v>
                </c:pt>
                <c:pt idx="2277">
                  <c:v>44207</c:v>
                </c:pt>
                <c:pt idx="2278">
                  <c:v>44208</c:v>
                </c:pt>
                <c:pt idx="2279">
                  <c:v>44209</c:v>
                </c:pt>
                <c:pt idx="2280">
                  <c:v>44210</c:v>
                </c:pt>
                <c:pt idx="2281">
                  <c:v>44211</c:v>
                </c:pt>
                <c:pt idx="2282">
                  <c:v>44214</c:v>
                </c:pt>
                <c:pt idx="2283">
                  <c:v>44215</c:v>
                </c:pt>
                <c:pt idx="2284">
                  <c:v>44216</c:v>
                </c:pt>
                <c:pt idx="2285">
                  <c:v>44217</c:v>
                </c:pt>
                <c:pt idx="2286">
                  <c:v>44218</c:v>
                </c:pt>
                <c:pt idx="2287">
                  <c:v>44221</c:v>
                </c:pt>
                <c:pt idx="2288">
                  <c:v>44222</c:v>
                </c:pt>
                <c:pt idx="2289">
                  <c:v>44223</c:v>
                </c:pt>
                <c:pt idx="2290">
                  <c:v>44224</c:v>
                </c:pt>
                <c:pt idx="2291">
                  <c:v>44225</c:v>
                </c:pt>
                <c:pt idx="2292">
                  <c:v>44228</c:v>
                </c:pt>
                <c:pt idx="2293">
                  <c:v>44229</c:v>
                </c:pt>
                <c:pt idx="2294">
                  <c:v>44230</c:v>
                </c:pt>
                <c:pt idx="2295">
                  <c:v>44231</c:v>
                </c:pt>
                <c:pt idx="2296">
                  <c:v>44232</c:v>
                </c:pt>
                <c:pt idx="2297">
                  <c:v>44235</c:v>
                </c:pt>
                <c:pt idx="2298">
                  <c:v>44236</c:v>
                </c:pt>
                <c:pt idx="2299">
                  <c:v>44237</c:v>
                </c:pt>
                <c:pt idx="2300">
                  <c:v>44238</c:v>
                </c:pt>
                <c:pt idx="2301">
                  <c:v>44239</c:v>
                </c:pt>
                <c:pt idx="2302">
                  <c:v>44242</c:v>
                </c:pt>
                <c:pt idx="2303">
                  <c:v>44243</c:v>
                </c:pt>
                <c:pt idx="2304">
                  <c:v>44244</c:v>
                </c:pt>
                <c:pt idx="2305">
                  <c:v>44245</c:v>
                </c:pt>
                <c:pt idx="2306">
                  <c:v>44246</c:v>
                </c:pt>
                <c:pt idx="2307">
                  <c:v>44249</c:v>
                </c:pt>
                <c:pt idx="2308">
                  <c:v>44250</c:v>
                </c:pt>
                <c:pt idx="2309">
                  <c:v>44251</c:v>
                </c:pt>
                <c:pt idx="2310">
                  <c:v>44252</c:v>
                </c:pt>
                <c:pt idx="2311">
                  <c:v>44253</c:v>
                </c:pt>
                <c:pt idx="2312">
                  <c:v>44256</c:v>
                </c:pt>
                <c:pt idx="2313">
                  <c:v>44257</c:v>
                </c:pt>
                <c:pt idx="2314">
                  <c:v>44258</c:v>
                </c:pt>
                <c:pt idx="2315">
                  <c:v>44259</c:v>
                </c:pt>
                <c:pt idx="2316">
                  <c:v>44260</c:v>
                </c:pt>
                <c:pt idx="2317">
                  <c:v>44263</c:v>
                </c:pt>
                <c:pt idx="2318">
                  <c:v>44264</c:v>
                </c:pt>
                <c:pt idx="2319">
                  <c:v>44265</c:v>
                </c:pt>
                <c:pt idx="2320">
                  <c:v>44266</c:v>
                </c:pt>
                <c:pt idx="2321">
                  <c:v>44267</c:v>
                </c:pt>
                <c:pt idx="2322">
                  <c:v>44270</c:v>
                </c:pt>
                <c:pt idx="2323">
                  <c:v>44271</c:v>
                </c:pt>
                <c:pt idx="2324">
                  <c:v>44272</c:v>
                </c:pt>
                <c:pt idx="2325">
                  <c:v>44273</c:v>
                </c:pt>
                <c:pt idx="2326">
                  <c:v>44274</c:v>
                </c:pt>
                <c:pt idx="2327">
                  <c:v>44277</c:v>
                </c:pt>
                <c:pt idx="2328">
                  <c:v>44278</c:v>
                </c:pt>
                <c:pt idx="2329">
                  <c:v>44279</c:v>
                </c:pt>
                <c:pt idx="2330">
                  <c:v>44280</c:v>
                </c:pt>
                <c:pt idx="2331">
                  <c:v>44281</c:v>
                </c:pt>
                <c:pt idx="2332">
                  <c:v>44284</c:v>
                </c:pt>
                <c:pt idx="2333">
                  <c:v>44285</c:v>
                </c:pt>
                <c:pt idx="2334">
                  <c:v>44286</c:v>
                </c:pt>
                <c:pt idx="2335">
                  <c:v>44287</c:v>
                </c:pt>
                <c:pt idx="2336">
                  <c:v>44288</c:v>
                </c:pt>
                <c:pt idx="2337">
                  <c:v>44291</c:v>
                </c:pt>
                <c:pt idx="2338">
                  <c:v>44292</c:v>
                </c:pt>
                <c:pt idx="2339">
                  <c:v>44293</c:v>
                </c:pt>
                <c:pt idx="2340">
                  <c:v>44294</c:v>
                </c:pt>
                <c:pt idx="2341">
                  <c:v>44295</c:v>
                </c:pt>
                <c:pt idx="2342">
                  <c:v>44298</c:v>
                </c:pt>
                <c:pt idx="2343">
                  <c:v>44299</c:v>
                </c:pt>
                <c:pt idx="2344">
                  <c:v>44300</c:v>
                </c:pt>
                <c:pt idx="2345">
                  <c:v>44301</c:v>
                </c:pt>
                <c:pt idx="2346">
                  <c:v>44302</c:v>
                </c:pt>
                <c:pt idx="2347">
                  <c:v>44305</c:v>
                </c:pt>
                <c:pt idx="2348">
                  <c:v>44306</c:v>
                </c:pt>
                <c:pt idx="2349">
                  <c:v>44307</c:v>
                </c:pt>
                <c:pt idx="2350">
                  <c:v>44308</c:v>
                </c:pt>
                <c:pt idx="2351">
                  <c:v>44309</c:v>
                </c:pt>
                <c:pt idx="2352">
                  <c:v>44312</c:v>
                </c:pt>
                <c:pt idx="2353">
                  <c:v>44313</c:v>
                </c:pt>
                <c:pt idx="2354">
                  <c:v>44314</c:v>
                </c:pt>
                <c:pt idx="2355">
                  <c:v>44315</c:v>
                </c:pt>
                <c:pt idx="2356">
                  <c:v>44316</c:v>
                </c:pt>
                <c:pt idx="2357">
                  <c:v>44319</c:v>
                </c:pt>
                <c:pt idx="2358">
                  <c:v>44320</c:v>
                </c:pt>
                <c:pt idx="2359">
                  <c:v>44321</c:v>
                </c:pt>
                <c:pt idx="2360">
                  <c:v>44322</c:v>
                </c:pt>
                <c:pt idx="2361">
                  <c:v>44323</c:v>
                </c:pt>
                <c:pt idx="2362">
                  <c:v>44326</c:v>
                </c:pt>
                <c:pt idx="2363">
                  <c:v>44327</c:v>
                </c:pt>
                <c:pt idx="2364">
                  <c:v>44328</c:v>
                </c:pt>
                <c:pt idx="2365">
                  <c:v>44329</c:v>
                </c:pt>
                <c:pt idx="2366">
                  <c:v>44330</c:v>
                </c:pt>
                <c:pt idx="2367">
                  <c:v>44333</c:v>
                </c:pt>
                <c:pt idx="2368">
                  <c:v>44334</c:v>
                </c:pt>
                <c:pt idx="2369">
                  <c:v>44335</c:v>
                </c:pt>
                <c:pt idx="2370">
                  <c:v>44336</c:v>
                </c:pt>
                <c:pt idx="2371">
                  <c:v>44337</c:v>
                </c:pt>
                <c:pt idx="2372">
                  <c:v>44340</c:v>
                </c:pt>
                <c:pt idx="2373">
                  <c:v>44341</c:v>
                </c:pt>
                <c:pt idx="2374">
                  <c:v>44342</c:v>
                </c:pt>
                <c:pt idx="2375">
                  <c:v>44343</c:v>
                </c:pt>
                <c:pt idx="2376">
                  <c:v>44344</c:v>
                </c:pt>
                <c:pt idx="2377">
                  <c:v>44347</c:v>
                </c:pt>
                <c:pt idx="2378">
                  <c:v>44348</c:v>
                </c:pt>
                <c:pt idx="2379">
                  <c:v>44349</c:v>
                </c:pt>
                <c:pt idx="2380">
                  <c:v>44350</c:v>
                </c:pt>
                <c:pt idx="2381">
                  <c:v>44351</c:v>
                </c:pt>
                <c:pt idx="2382">
                  <c:v>44354</c:v>
                </c:pt>
                <c:pt idx="2383">
                  <c:v>44355</c:v>
                </c:pt>
                <c:pt idx="2384">
                  <c:v>44356</c:v>
                </c:pt>
                <c:pt idx="2385">
                  <c:v>44357</c:v>
                </c:pt>
                <c:pt idx="2386">
                  <c:v>44358</c:v>
                </c:pt>
                <c:pt idx="2387">
                  <c:v>44361</c:v>
                </c:pt>
                <c:pt idx="2388">
                  <c:v>44362</c:v>
                </c:pt>
                <c:pt idx="2389">
                  <c:v>44363</c:v>
                </c:pt>
                <c:pt idx="2390">
                  <c:v>44364</c:v>
                </c:pt>
                <c:pt idx="2391">
                  <c:v>44365</c:v>
                </c:pt>
                <c:pt idx="2392">
                  <c:v>44368</c:v>
                </c:pt>
                <c:pt idx="2393">
                  <c:v>44369</c:v>
                </c:pt>
                <c:pt idx="2394">
                  <c:v>44370</c:v>
                </c:pt>
                <c:pt idx="2395">
                  <c:v>44371</c:v>
                </c:pt>
                <c:pt idx="2396">
                  <c:v>44372</c:v>
                </c:pt>
                <c:pt idx="2397">
                  <c:v>44375</c:v>
                </c:pt>
                <c:pt idx="2398">
                  <c:v>44376</c:v>
                </c:pt>
                <c:pt idx="2399">
                  <c:v>44377</c:v>
                </c:pt>
                <c:pt idx="2400">
                  <c:v>44378</c:v>
                </c:pt>
                <c:pt idx="2401">
                  <c:v>44379</c:v>
                </c:pt>
                <c:pt idx="2402">
                  <c:v>44382</c:v>
                </c:pt>
                <c:pt idx="2403">
                  <c:v>44383</c:v>
                </c:pt>
                <c:pt idx="2404">
                  <c:v>44384</c:v>
                </c:pt>
                <c:pt idx="2405">
                  <c:v>44385</c:v>
                </c:pt>
                <c:pt idx="2406">
                  <c:v>44386</c:v>
                </c:pt>
                <c:pt idx="2407">
                  <c:v>44389</c:v>
                </c:pt>
                <c:pt idx="2408">
                  <c:v>44390</c:v>
                </c:pt>
                <c:pt idx="2409">
                  <c:v>44391</c:v>
                </c:pt>
                <c:pt idx="2410">
                  <c:v>44392</c:v>
                </c:pt>
                <c:pt idx="2411">
                  <c:v>44393</c:v>
                </c:pt>
                <c:pt idx="2412">
                  <c:v>44396</c:v>
                </c:pt>
                <c:pt idx="2413">
                  <c:v>44397</c:v>
                </c:pt>
                <c:pt idx="2414">
                  <c:v>44398</c:v>
                </c:pt>
                <c:pt idx="2415">
                  <c:v>44399</c:v>
                </c:pt>
                <c:pt idx="2416">
                  <c:v>44400</c:v>
                </c:pt>
                <c:pt idx="2417">
                  <c:v>44403</c:v>
                </c:pt>
                <c:pt idx="2418">
                  <c:v>44404</c:v>
                </c:pt>
                <c:pt idx="2419">
                  <c:v>44405</c:v>
                </c:pt>
                <c:pt idx="2420">
                  <c:v>44406</c:v>
                </c:pt>
                <c:pt idx="2421">
                  <c:v>44407</c:v>
                </c:pt>
                <c:pt idx="2422">
                  <c:v>44410</c:v>
                </c:pt>
                <c:pt idx="2423">
                  <c:v>44411</c:v>
                </c:pt>
                <c:pt idx="2424">
                  <c:v>44412</c:v>
                </c:pt>
                <c:pt idx="2425">
                  <c:v>44413</c:v>
                </c:pt>
                <c:pt idx="2426">
                  <c:v>44414</c:v>
                </c:pt>
                <c:pt idx="2427">
                  <c:v>44417</c:v>
                </c:pt>
                <c:pt idx="2428">
                  <c:v>44418</c:v>
                </c:pt>
                <c:pt idx="2429">
                  <c:v>44419</c:v>
                </c:pt>
                <c:pt idx="2430">
                  <c:v>44420</c:v>
                </c:pt>
                <c:pt idx="2431">
                  <c:v>44421</c:v>
                </c:pt>
                <c:pt idx="2432">
                  <c:v>44424</c:v>
                </c:pt>
                <c:pt idx="2433">
                  <c:v>44425</c:v>
                </c:pt>
                <c:pt idx="2434">
                  <c:v>44426</c:v>
                </c:pt>
                <c:pt idx="2435">
                  <c:v>44427</c:v>
                </c:pt>
                <c:pt idx="2436">
                  <c:v>44428</c:v>
                </c:pt>
                <c:pt idx="2437">
                  <c:v>44431</c:v>
                </c:pt>
                <c:pt idx="2438">
                  <c:v>44432</c:v>
                </c:pt>
                <c:pt idx="2439">
                  <c:v>44433</c:v>
                </c:pt>
                <c:pt idx="2440">
                  <c:v>44434</c:v>
                </c:pt>
                <c:pt idx="2441">
                  <c:v>44435</c:v>
                </c:pt>
                <c:pt idx="2442">
                  <c:v>44438</c:v>
                </c:pt>
                <c:pt idx="2443">
                  <c:v>44439</c:v>
                </c:pt>
                <c:pt idx="2444">
                  <c:v>44440</c:v>
                </c:pt>
                <c:pt idx="2445">
                  <c:v>44441</c:v>
                </c:pt>
                <c:pt idx="2446">
                  <c:v>44442</c:v>
                </c:pt>
                <c:pt idx="2447">
                  <c:v>44445</c:v>
                </c:pt>
                <c:pt idx="2448">
                  <c:v>44446</c:v>
                </c:pt>
                <c:pt idx="2449">
                  <c:v>44447</c:v>
                </c:pt>
                <c:pt idx="2450">
                  <c:v>44448</c:v>
                </c:pt>
                <c:pt idx="2451">
                  <c:v>44449</c:v>
                </c:pt>
                <c:pt idx="2452">
                  <c:v>44452</c:v>
                </c:pt>
                <c:pt idx="2453">
                  <c:v>44453</c:v>
                </c:pt>
                <c:pt idx="2454">
                  <c:v>44454</c:v>
                </c:pt>
                <c:pt idx="2455">
                  <c:v>44455</c:v>
                </c:pt>
                <c:pt idx="2456">
                  <c:v>44456</c:v>
                </c:pt>
                <c:pt idx="2457">
                  <c:v>44459</c:v>
                </c:pt>
                <c:pt idx="2458">
                  <c:v>44460</c:v>
                </c:pt>
                <c:pt idx="2459">
                  <c:v>44461</c:v>
                </c:pt>
                <c:pt idx="2460">
                  <c:v>44462</c:v>
                </c:pt>
                <c:pt idx="2461">
                  <c:v>44463</c:v>
                </c:pt>
                <c:pt idx="2462">
                  <c:v>44466</c:v>
                </c:pt>
                <c:pt idx="2463">
                  <c:v>44467</c:v>
                </c:pt>
                <c:pt idx="2464">
                  <c:v>44468</c:v>
                </c:pt>
                <c:pt idx="2465">
                  <c:v>44469</c:v>
                </c:pt>
                <c:pt idx="2466">
                  <c:v>44470</c:v>
                </c:pt>
                <c:pt idx="2467">
                  <c:v>44473</c:v>
                </c:pt>
                <c:pt idx="2468">
                  <c:v>44474</c:v>
                </c:pt>
                <c:pt idx="2469">
                  <c:v>44475</c:v>
                </c:pt>
                <c:pt idx="2470">
                  <c:v>44476</c:v>
                </c:pt>
                <c:pt idx="2471">
                  <c:v>44477</c:v>
                </c:pt>
                <c:pt idx="2472">
                  <c:v>44480</c:v>
                </c:pt>
                <c:pt idx="2473">
                  <c:v>44481</c:v>
                </c:pt>
                <c:pt idx="2474">
                  <c:v>44482</c:v>
                </c:pt>
                <c:pt idx="2475">
                  <c:v>44483</c:v>
                </c:pt>
                <c:pt idx="2476">
                  <c:v>44484</c:v>
                </c:pt>
                <c:pt idx="2477">
                  <c:v>44487</c:v>
                </c:pt>
                <c:pt idx="2478">
                  <c:v>44488</c:v>
                </c:pt>
                <c:pt idx="2479">
                  <c:v>44489</c:v>
                </c:pt>
                <c:pt idx="2480">
                  <c:v>44490</c:v>
                </c:pt>
                <c:pt idx="2481">
                  <c:v>44491</c:v>
                </c:pt>
                <c:pt idx="2482">
                  <c:v>44494</c:v>
                </c:pt>
                <c:pt idx="2483">
                  <c:v>44495</c:v>
                </c:pt>
                <c:pt idx="2484">
                  <c:v>44496</c:v>
                </c:pt>
                <c:pt idx="2485">
                  <c:v>44497</c:v>
                </c:pt>
                <c:pt idx="2486">
                  <c:v>44498</c:v>
                </c:pt>
                <c:pt idx="2487">
                  <c:v>44501</c:v>
                </c:pt>
                <c:pt idx="2488">
                  <c:v>44502</c:v>
                </c:pt>
                <c:pt idx="2489">
                  <c:v>44503</c:v>
                </c:pt>
                <c:pt idx="2490">
                  <c:v>44504</c:v>
                </c:pt>
                <c:pt idx="2491">
                  <c:v>44505</c:v>
                </c:pt>
                <c:pt idx="2492">
                  <c:v>44508</c:v>
                </c:pt>
                <c:pt idx="2493">
                  <c:v>44509</c:v>
                </c:pt>
                <c:pt idx="2494">
                  <c:v>44510</c:v>
                </c:pt>
                <c:pt idx="2495">
                  <c:v>44511</c:v>
                </c:pt>
                <c:pt idx="2496">
                  <c:v>44512</c:v>
                </c:pt>
                <c:pt idx="2497">
                  <c:v>44515</c:v>
                </c:pt>
                <c:pt idx="2498">
                  <c:v>44516</c:v>
                </c:pt>
                <c:pt idx="2499">
                  <c:v>44517</c:v>
                </c:pt>
                <c:pt idx="2500">
                  <c:v>44518</c:v>
                </c:pt>
                <c:pt idx="2501">
                  <c:v>44519</c:v>
                </c:pt>
                <c:pt idx="2502">
                  <c:v>44522</c:v>
                </c:pt>
                <c:pt idx="2503">
                  <c:v>44523</c:v>
                </c:pt>
                <c:pt idx="2504">
                  <c:v>44524</c:v>
                </c:pt>
                <c:pt idx="2505">
                  <c:v>44525</c:v>
                </c:pt>
                <c:pt idx="2506">
                  <c:v>44526</c:v>
                </c:pt>
                <c:pt idx="2507">
                  <c:v>44529</c:v>
                </c:pt>
                <c:pt idx="2508">
                  <c:v>44530</c:v>
                </c:pt>
                <c:pt idx="2509">
                  <c:v>44531</c:v>
                </c:pt>
                <c:pt idx="2510">
                  <c:v>44532</c:v>
                </c:pt>
                <c:pt idx="2511">
                  <c:v>44533</c:v>
                </c:pt>
                <c:pt idx="2512">
                  <c:v>44536</c:v>
                </c:pt>
                <c:pt idx="2513">
                  <c:v>44537</c:v>
                </c:pt>
                <c:pt idx="2514">
                  <c:v>44538</c:v>
                </c:pt>
                <c:pt idx="2515">
                  <c:v>44539</c:v>
                </c:pt>
                <c:pt idx="2516">
                  <c:v>44540</c:v>
                </c:pt>
                <c:pt idx="2517">
                  <c:v>44543</c:v>
                </c:pt>
                <c:pt idx="2518">
                  <c:v>44544</c:v>
                </c:pt>
                <c:pt idx="2519">
                  <c:v>44545</c:v>
                </c:pt>
                <c:pt idx="2520">
                  <c:v>44546</c:v>
                </c:pt>
                <c:pt idx="2521">
                  <c:v>44547</c:v>
                </c:pt>
                <c:pt idx="2522">
                  <c:v>44550</c:v>
                </c:pt>
                <c:pt idx="2523">
                  <c:v>44551</c:v>
                </c:pt>
                <c:pt idx="2524">
                  <c:v>44552</c:v>
                </c:pt>
                <c:pt idx="2525">
                  <c:v>44553</c:v>
                </c:pt>
                <c:pt idx="2526">
                  <c:v>44554</c:v>
                </c:pt>
                <c:pt idx="2527">
                  <c:v>44557</c:v>
                </c:pt>
                <c:pt idx="2528">
                  <c:v>44558</c:v>
                </c:pt>
                <c:pt idx="2529">
                  <c:v>44559</c:v>
                </c:pt>
                <c:pt idx="2530">
                  <c:v>44560</c:v>
                </c:pt>
                <c:pt idx="2531">
                  <c:v>44561</c:v>
                </c:pt>
                <c:pt idx="2532">
                  <c:v>44564</c:v>
                </c:pt>
                <c:pt idx="2533">
                  <c:v>44565</c:v>
                </c:pt>
                <c:pt idx="2534">
                  <c:v>44566</c:v>
                </c:pt>
                <c:pt idx="2535">
                  <c:v>44567</c:v>
                </c:pt>
                <c:pt idx="2536">
                  <c:v>44568</c:v>
                </c:pt>
                <c:pt idx="2537">
                  <c:v>44571</c:v>
                </c:pt>
                <c:pt idx="2538">
                  <c:v>44572</c:v>
                </c:pt>
                <c:pt idx="2539">
                  <c:v>44573</c:v>
                </c:pt>
                <c:pt idx="2540">
                  <c:v>44574</c:v>
                </c:pt>
                <c:pt idx="2541">
                  <c:v>44575</c:v>
                </c:pt>
                <c:pt idx="2542">
                  <c:v>44578</c:v>
                </c:pt>
                <c:pt idx="2543">
                  <c:v>44579</c:v>
                </c:pt>
                <c:pt idx="2544">
                  <c:v>44580</c:v>
                </c:pt>
                <c:pt idx="2545">
                  <c:v>44581</c:v>
                </c:pt>
                <c:pt idx="2546">
                  <c:v>44582</c:v>
                </c:pt>
                <c:pt idx="2547">
                  <c:v>44585</c:v>
                </c:pt>
                <c:pt idx="2548">
                  <c:v>44586</c:v>
                </c:pt>
                <c:pt idx="2549">
                  <c:v>44587</c:v>
                </c:pt>
                <c:pt idx="2550">
                  <c:v>44588</c:v>
                </c:pt>
                <c:pt idx="2551">
                  <c:v>44589</c:v>
                </c:pt>
                <c:pt idx="2552">
                  <c:v>44592</c:v>
                </c:pt>
                <c:pt idx="2553">
                  <c:v>44593</c:v>
                </c:pt>
                <c:pt idx="2554">
                  <c:v>44594</c:v>
                </c:pt>
                <c:pt idx="2555">
                  <c:v>44595</c:v>
                </c:pt>
                <c:pt idx="2556">
                  <c:v>44596</c:v>
                </c:pt>
                <c:pt idx="2557">
                  <c:v>44599</c:v>
                </c:pt>
                <c:pt idx="2558">
                  <c:v>44600</c:v>
                </c:pt>
                <c:pt idx="2559">
                  <c:v>44601</c:v>
                </c:pt>
                <c:pt idx="2560">
                  <c:v>44602</c:v>
                </c:pt>
                <c:pt idx="2561">
                  <c:v>44603</c:v>
                </c:pt>
                <c:pt idx="2562">
                  <c:v>44606</c:v>
                </c:pt>
                <c:pt idx="2563">
                  <c:v>44607</c:v>
                </c:pt>
                <c:pt idx="2564">
                  <c:v>44608</c:v>
                </c:pt>
                <c:pt idx="2565">
                  <c:v>44609</c:v>
                </c:pt>
                <c:pt idx="2566">
                  <c:v>44610</c:v>
                </c:pt>
                <c:pt idx="2567">
                  <c:v>44613</c:v>
                </c:pt>
                <c:pt idx="2568">
                  <c:v>44614</c:v>
                </c:pt>
                <c:pt idx="2569">
                  <c:v>44615</c:v>
                </c:pt>
                <c:pt idx="2570">
                  <c:v>44616</c:v>
                </c:pt>
                <c:pt idx="2571">
                  <c:v>44617</c:v>
                </c:pt>
                <c:pt idx="2572">
                  <c:v>44620</c:v>
                </c:pt>
                <c:pt idx="2573">
                  <c:v>44621</c:v>
                </c:pt>
                <c:pt idx="2574">
                  <c:v>44622</c:v>
                </c:pt>
                <c:pt idx="2575">
                  <c:v>44623</c:v>
                </c:pt>
                <c:pt idx="2576">
                  <c:v>44624</c:v>
                </c:pt>
                <c:pt idx="2577">
                  <c:v>44627</c:v>
                </c:pt>
                <c:pt idx="2578">
                  <c:v>44628</c:v>
                </c:pt>
                <c:pt idx="2579">
                  <c:v>44629</c:v>
                </c:pt>
                <c:pt idx="2580">
                  <c:v>44630</c:v>
                </c:pt>
                <c:pt idx="2581">
                  <c:v>44631</c:v>
                </c:pt>
                <c:pt idx="2582">
                  <c:v>44634</c:v>
                </c:pt>
                <c:pt idx="2583">
                  <c:v>44635</c:v>
                </c:pt>
                <c:pt idx="2584">
                  <c:v>44636</c:v>
                </c:pt>
                <c:pt idx="2585">
                  <c:v>44637</c:v>
                </c:pt>
                <c:pt idx="2586">
                  <c:v>44638</c:v>
                </c:pt>
                <c:pt idx="2587">
                  <c:v>44641</c:v>
                </c:pt>
                <c:pt idx="2588">
                  <c:v>44642</c:v>
                </c:pt>
                <c:pt idx="2589">
                  <c:v>44643</c:v>
                </c:pt>
                <c:pt idx="2590">
                  <c:v>44644</c:v>
                </c:pt>
                <c:pt idx="2591">
                  <c:v>44645</c:v>
                </c:pt>
                <c:pt idx="2592">
                  <c:v>44648</c:v>
                </c:pt>
                <c:pt idx="2593">
                  <c:v>44649</c:v>
                </c:pt>
                <c:pt idx="2594">
                  <c:v>44650</c:v>
                </c:pt>
                <c:pt idx="2595">
                  <c:v>44651</c:v>
                </c:pt>
                <c:pt idx="2596">
                  <c:v>44652</c:v>
                </c:pt>
                <c:pt idx="2597">
                  <c:v>44655</c:v>
                </c:pt>
                <c:pt idx="2598">
                  <c:v>44656</c:v>
                </c:pt>
                <c:pt idx="2599">
                  <c:v>44657</c:v>
                </c:pt>
                <c:pt idx="2600">
                  <c:v>44658</c:v>
                </c:pt>
                <c:pt idx="2601">
                  <c:v>44659</c:v>
                </c:pt>
                <c:pt idx="2602">
                  <c:v>44662</c:v>
                </c:pt>
                <c:pt idx="2603">
                  <c:v>44663</c:v>
                </c:pt>
                <c:pt idx="2604">
                  <c:v>44664</c:v>
                </c:pt>
                <c:pt idx="2605">
                  <c:v>44665</c:v>
                </c:pt>
                <c:pt idx="2606">
                  <c:v>44666</c:v>
                </c:pt>
                <c:pt idx="2607">
                  <c:v>44669</c:v>
                </c:pt>
                <c:pt idx="2608">
                  <c:v>44670</c:v>
                </c:pt>
                <c:pt idx="2609">
                  <c:v>44671</c:v>
                </c:pt>
                <c:pt idx="2610">
                  <c:v>44672</c:v>
                </c:pt>
                <c:pt idx="2611">
                  <c:v>44673</c:v>
                </c:pt>
              </c:numCache>
            </c:numRef>
          </c:cat>
          <c:val>
            <c:numRef>
              <c:f>'C&amp;P (2)'!$K$9:$K$2620</c:f>
              <c:numCache>
                <c:formatCode>_(* #,##0.00_);_(* \(#,##0.00\);_(* "-"??_);_(@_)</c:formatCode>
                <c:ptCount val="2612"/>
                <c:pt idx="0" formatCode="General">
                  <c:v>100</c:v>
                </c:pt>
                <c:pt idx="1">
                  <c:v>99.801448168358149</c:v>
                </c:pt>
                <c:pt idx="2">
                  <c:v>98.276816674201712</c:v>
                </c:pt>
                <c:pt idx="3">
                  <c:v>98.966326356737554</c:v>
                </c:pt>
                <c:pt idx="4">
                  <c:v>98.613778280221396</c:v>
                </c:pt>
                <c:pt idx="5">
                  <c:v>99.328711795780166</c:v>
                </c:pt>
                <c:pt idx="6">
                  <c:v>98.519285302836636</c:v>
                </c:pt>
                <c:pt idx="7">
                  <c:v>98.72537485381693</c:v>
                </c:pt>
                <c:pt idx="8">
                  <c:v>98.72537485381693</c:v>
                </c:pt>
                <c:pt idx="9">
                  <c:v>99.688829531123474</c:v>
                </c:pt>
                <c:pt idx="10">
                  <c:v>99.178739926484837</c:v>
                </c:pt>
                <c:pt idx="11">
                  <c:v>97.129470390576785</c:v>
                </c:pt>
                <c:pt idx="12">
                  <c:v>97.767461677803652</c:v>
                </c:pt>
                <c:pt idx="13">
                  <c:v>96.402128383649426</c:v>
                </c:pt>
                <c:pt idx="14">
                  <c:v>95.476905274343395</c:v>
                </c:pt>
                <c:pt idx="15">
                  <c:v>95.342647633499425</c:v>
                </c:pt>
                <c:pt idx="16">
                  <c:v>94.932480719328325</c:v>
                </c:pt>
                <c:pt idx="17">
                  <c:v>91.889286233872696</c:v>
                </c:pt>
                <c:pt idx="18">
                  <c:v>89.810600428851458</c:v>
                </c:pt>
                <c:pt idx="19">
                  <c:v>89.251020586437704</c:v>
                </c:pt>
                <c:pt idx="20">
                  <c:v>86.297623973524665</c:v>
                </c:pt>
                <c:pt idx="21">
                  <c:v>87.056122951700573</c:v>
                </c:pt>
                <c:pt idx="22">
                  <c:v>90.373166613460739</c:v>
                </c:pt>
                <c:pt idx="23">
                  <c:v>87.895476745576843</c:v>
                </c:pt>
                <c:pt idx="24">
                  <c:v>87.225913273748034</c:v>
                </c:pt>
                <c:pt idx="25">
                  <c:v>86.337228939540239</c:v>
                </c:pt>
                <c:pt idx="26">
                  <c:v>86.976274229894955</c:v>
                </c:pt>
                <c:pt idx="27">
                  <c:v>88.173254478994224</c:v>
                </c:pt>
                <c:pt idx="28">
                  <c:v>87.247600186590432</c:v>
                </c:pt>
                <c:pt idx="29">
                  <c:v>85.913886986271237</c:v>
                </c:pt>
                <c:pt idx="30">
                  <c:v>87.019791783279018</c:v>
                </c:pt>
                <c:pt idx="31">
                  <c:v>85.28306611426251</c:v>
                </c:pt>
                <c:pt idx="32">
                  <c:v>85.305184210202668</c:v>
                </c:pt>
                <c:pt idx="33">
                  <c:v>83.811518050362452</c:v>
                </c:pt>
                <c:pt idx="34">
                  <c:v>86.485811441076137</c:v>
                </c:pt>
                <c:pt idx="35">
                  <c:v>86.485811441076137</c:v>
                </c:pt>
                <c:pt idx="36">
                  <c:v>86.923079011428044</c:v>
                </c:pt>
                <c:pt idx="37">
                  <c:v>86.238935162997521</c:v>
                </c:pt>
                <c:pt idx="38">
                  <c:v>87.911893642780058</c:v>
                </c:pt>
                <c:pt idx="39">
                  <c:v>88.872441826612899</c:v>
                </c:pt>
                <c:pt idx="40">
                  <c:v>88.395201986125088</c:v>
                </c:pt>
                <c:pt idx="41">
                  <c:v>89.597755676006386</c:v>
                </c:pt>
                <c:pt idx="42">
                  <c:v>89.742313801963277</c:v>
                </c:pt>
                <c:pt idx="43">
                  <c:v>91.33973539091771</c:v>
                </c:pt>
                <c:pt idx="44">
                  <c:v>91.293518950736626</c:v>
                </c:pt>
                <c:pt idx="45">
                  <c:v>88.640337562068339</c:v>
                </c:pt>
                <c:pt idx="46">
                  <c:v>88.535464250848847</c:v>
                </c:pt>
                <c:pt idx="47">
                  <c:v>85.925816385308977</c:v>
                </c:pt>
                <c:pt idx="48">
                  <c:v>85.975626017971322</c:v>
                </c:pt>
                <c:pt idx="49">
                  <c:v>84.813603539278546</c:v>
                </c:pt>
                <c:pt idx="50">
                  <c:v>84.084297253794773</c:v>
                </c:pt>
                <c:pt idx="51">
                  <c:v>86.80295459434366</c:v>
                </c:pt>
                <c:pt idx="52">
                  <c:v>87.342987469659406</c:v>
                </c:pt>
                <c:pt idx="53">
                  <c:v>89.079745078164635</c:v>
                </c:pt>
                <c:pt idx="54">
                  <c:v>89.553247998471946</c:v>
                </c:pt>
                <c:pt idx="55">
                  <c:v>90.035917552042534</c:v>
                </c:pt>
                <c:pt idx="56">
                  <c:v>88.462881762727548</c:v>
                </c:pt>
                <c:pt idx="57">
                  <c:v>88.462881762727548</c:v>
                </c:pt>
                <c:pt idx="58">
                  <c:v>85.766821610449654</c:v>
                </c:pt>
                <c:pt idx="59">
                  <c:v>85.54854714452182</c:v>
                </c:pt>
                <c:pt idx="60">
                  <c:v>85.311763744879457</c:v>
                </c:pt>
                <c:pt idx="61">
                  <c:v>86.764435570944656</c:v>
                </c:pt>
                <c:pt idx="62">
                  <c:v>85.281309442382792</c:v>
                </c:pt>
                <c:pt idx="63">
                  <c:v>86.092045454363927</c:v>
                </c:pt>
                <c:pt idx="64">
                  <c:v>87.167863252995346</c:v>
                </c:pt>
                <c:pt idx="65">
                  <c:v>88.387185174455823</c:v>
                </c:pt>
                <c:pt idx="66">
                  <c:v>86.54769420047549</c:v>
                </c:pt>
                <c:pt idx="67">
                  <c:v>84.693878365803215</c:v>
                </c:pt>
                <c:pt idx="68">
                  <c:v>84.062546461974932</c:v>
                </c:pt>
                <c:pt idx="69">
                  <c:v>84.012896526756208</c:v>
                </c:pt>
                <c:pt idx="70">
                  <c:v>86.240963320531392</c:v>
                </c:pt>
                <c:pt idx="71">
                  <c:v>90.313886922392243</c:v>
                </c:pt>
                <c:pt idx="72">
                  <c:v>91.412285939550287</c:v>
                </c:pt>
                <c:pt idx="73">
                  <c:v>89.585554791314507</c:v>
                </c:pt>
                <c:pt idx="74">
                  <c:v>89.89677316942408</c:v>
                </c:pt>
                <c:pt idx="75">
                  <c:v>88.664659482730343</c:v>
                </c:pt>
                <c:pt idx="76">
                  <c:v>91.435122673986726</c:v>
                </c:pt>
                <c:pt idx="77">
                  <c:v>93.174850654943114</c:v>
                </c:pt>
                <c:pt idx="78">
                  <c:v>92.186403327711403</c:v>
                </c:pt>
                <c:pt idx="79">
                  <c:v>94.143208043768539</c:v>
                </c:pt>
                <c:pt idx="80">
                  <c:v>93.897513526772656</c:v>
                </c:pt>
                <c:pt idx="81">
                  <c:v>94.67012975896381</c:v>
                </c:pt>
                <c:pt idx="82">
                  <c:v>94.417504372915204</c:v>
                </c:pt>
                <c:pt idx="83">
                  <c:v>92.756938414756888</c:v>
                </c:pt>
                <c:pt idx="84">
                  <c:v>92.926792615781793</c:v>
                </c:pt>
                <c:pt idx="85">
                  <c:v>94.933406964501287</c:v>
                </c:pt>
                <c:pt idx="86">
                  <c:v>94.353034514929348</c:v>
                </c:pt>
                <c:pt idx="87">
                  <c:v>94.67357922374579</c:v>
                </c:pt>
                <c:pt idx="88">
                  <c:v>94.090108643767806</c:v>
                </c:pt>
                <c:pt idx="89">
                  <c:v>94.829555716920893</c:v>
                </c:pt>
                <c:pt idx="90">
                  <c:v>93.4414495673077</c:v>
                </c:pt>
                <c:pt idx="91">
                  <c:v>93.304445130433621</c:v>
                </c:pt>
                <c:pt idx="92">
                  <c:v>92.802516065163516</c:v>
                </c:pt>
                <c:pt idx="93">
                  <c:v>93.273527705350489</c:v>
                </c:pt>
                <c:pt idx="94">
                  <c:v>91.617129850470434</c:v>
                </c:pt>
                <c:pt idx="95">
                  <c:v>91.437055013054405</c:v>
                </c:pt>
                <c:pt idx="96">
                  <c:v>91.125676937501211</c:v>
                </c:pt>
                <c:pt idx="97">
                  <c:v>91.477011313445928</c:v>
                </c:pt>
                <c:pt idx="98">
                  <c:v>89.804100742896466</c:v>
                </c:pt>
                <c:pt idx="99">
                  <c:v>90.810210607391596</c:v>
                </c:pt>
                <c:pt idx="100">
                  <c:v>93.13752936237114</c:v>
                </c:pt>
                <c:pt idx="101">
                  <c:v>93.13752936237114</c:v>
                </c:pt>
                <c:pt idx="102">
                  <c:v>93.269854664147402</c:v>
                </c:pt>
                <c:pt idx="103">
                  <c:v>94.896293278605995</c:v>
                </c:pt>
                <c:pt idx="104">
                  <c:v>95.69358276583506</c:v>
                </c:pt>
                <c:pt idx="105">
                  <c:v>98.945533749579297</c:v>
                </c:pt>
                <c:pt idx="106">
                  <c:v>99.180847932740434</c:v>
                </c:pt>
                <c:pt idx="107">
                  <c:v>98.702570058869156</c:v>
                </c:pt>
                <c:pt idx="108">
                  <c:v>98.699935051049565</c:v>
                </c:pt>
                <c:pt idx="109">
                  <c:v>98.456396449542439</c:v>
                </c:pt>
                <c:pt idx="110">
                  <c:v>98.514111105663531</c:v>
                </c:pt>
                <c:pt idx="111">
                  <c:v>97.926584210617804</c:v>
                </c:pt>
                <c:pt idx="112">
                  <c:v>98.868671369969178</c:v>
                </c:pt>
                <c:pt idx="113">
                  <c:v>96.6187100566749</c:v>
                </c:pt>
                <c:pt idx="114">
                  <c:v>96.58189979592251</c:v>
                </c:pt>
                <c:pt idx="115">
                  <c:v>96.20140466677438</c:v>
                </c:pt>
                <c:pt idx="116">
                  <c:v>94.502335654961399</c:v>
                </c:pt>
                <c:pt idx="117">
                  <c:v>95.133044738759608</c:v>
                </c:pt>
                <c:pt idx="118">
                  <c:v>94.576147813398521</c:v>
                </c:pt>
                <c:pt idx="119">
                  <c:v>93.626347267520714</c:v>
                </c:pt>
                <c:pt idx="120">
                  <c:v>93.355931586253817</c:v>
                </c:pt>
                <c:pt idx="121">
                  <c:v>93.537331912451805</c:v>
                </c:pt>
                <c:pt idx="122">
                  <c:v>94.727972173039717</c:v>
                </c:pt>
                <c:pt idx="123">
                  <c:v>94.124810898264457</c:v>
                </c:pt>
                <c:pt idx="124">
                  <c:v>93.353184790223708</c:v>
                </c:pt>
                <c:pt idx="125">
                  <c:v>94.479754436434774</c:v>
                </c:pt>
                <c:pt idx="126">
                  <c:v>94.479754436434774</c:v>
                </c:pt>
                <c:pt idx="127">
                  <c:v>95.182407218579826</c:v>
                </c:pt>
                <c:pt idx="128">
                  <c:v>95.409433104417573</c:v>
                </c:pt>
                <c:pt idx="129">
                  <c:v>95.957866065267268</c:v>
                </c:pt>
                <c:pt idx="130">
                  <c:v>95.393511269289533</c:v>
                </c:pt>
                <c:pt idx="131">
                  <c:v>94.096991603587384</c:v>
                </c:pt>
                <c:pt idx="132">
                  <c:v>93.742878492123836</c:v>
                </c:pt>
                <c:pt idx="133">
                  <c:v>92.129838493184224</c:v>
                </c:pt>
                <c:pt idx="134">
                  <c:v>91.284240529262746</c:v>
                </c:pt>
                <c:pt idx="135">
                  <c:v>92.363859127052109</c:v>
                </c:pt>
                <c:pt idx="136">
                  <c:v>91.469601352062284</c:v>
                </c:pt>
                <c:pt idx="137">
                  <c:v>91.309536604330759</c:v>
                </c:pt>
                <c:pt idx="138">
                  <c:v>92.119490098838199</c:v>
                </c:pt>
                <c:pt idx="139">
                  <c:v>91.136424575456175</c:v>
                </c:pt>
                <c:pt idx="140">
                  <c:v>93.235647471725827</c:v>
                </c:pt>
                <c:pt idx="141">
                  <c:v>93.235647471725827</c:v>
                </c:pt>
                <c:pt idx="142">
                  <c:v>92.959498652233293</c:v>
                </c:pt>
                <c:pt idx="143">
                  <c:v>94.953848237283424</c:v>
                </c:pt>
                <c:pt idx="144">
                  <c:v>93.45071201903707</c:v>
                </c:pt>
                <c:pt idx="145">
                  <c:v>91.865076101421153</c:v>
                </c:pt>
                <c:pt idx="146">
                  <c:v>91.598796583943781</c:v>
                </c:pt>
                <c:pt idx="147">
                  <c:v>91.130244284388425</c:v>
                </c:pt>
                <c:pt idx="148">
                  <c:v>91.803784222563166</c:v>
                </c:pt>
                <c:pt idx="149">
                  <c:v>89.876699200762076</c:v>
                </c:pt>
                <c:pt idx="150">
                  <c:v>89.876699200762076</c:v>
                </c:pt>
                <c:pt idx="151">
                  <c:v>88.476104711058497</c:v>
                </c:pt>
                <c:pt idx="152">
                  <c:v>90.150580316555349</c:v>
                </c:pt>
                <c:pt idx="153">
                  <c:v>90.150580316555349</c:v>
                </c:pt>
                <c:pt idx="154">
                  <c:v>89.817227872761265</c:v>
                </c:pt>
                <c:pt idx="155">
                  <c:v>90.128398341637734</c:v>
                </c:pt>
                <c:pt idx="156">
                  <c:v>91.944254093963593</c:v>
                </c:pt>
                <c:pt idx="157">
                  <c:v>90.60769827914811</c:v>
                </c:pt>
                <c:pt idx="158">
                  <c:v>89.826761810144816</c:v>
                </c:pt>
                <c:pt idx="159">
                  <c:v>90.291976433128696</c:v>
                </c:pt>
                <c:pt idx="160">
                  <c:v>92.389011474420855</c:v>
                </c:pt>
                <c:pt idx="161">
                  <c:v>91.785419016547849</c:v>
                </c:pt>
                <c:pt idx="162">
                  <c:v>92.947665071661675</c:v>
                </c:pt>
                <c:pt idx="163">
                  <c:v>91.92700677005358</c:v>
                </c:pt>
                <c:pt idx="164">
                  <c:v>92.111281650236577</c:v>
                </c:pt>
                <c:pt idx="165">
                  <c:v>92.075828817754882</c:v>
                </c:pt>
                <c:pt idx="166">
                  <c:v>93.402754876720607</c:v>
                </c:pt>
                <c:pt idx="167">
                  <c:v>94.617908694902837</c:v>
                </c:pt>
                <c:pt idx="168">
                  <c:v>95.216949775632912</c:v>
                </c:pt>
                <c:pt idx="169">
                  <c:v>94.978745068742398</c:v>
                </c:pt>
                <c:pt idx="170">
                  <c:v>94.727333383265233</c:v>
                </c:pt>
                <c:pt idx="171">
                  <c:v>95.187533506519713</c:v>
                </c:pt>
                <c:pt idx="172">
                  <c:v>95.126209688172992</c:v>
                </c:pt>
                <c:pt idx="173">
                  <c:v>96.554240198689001</c:v>
                </c:pt>
                <c:pt idx="174">
                  <c:v>97.412789625287331</c:v>
                </c:pt>
                <c:pt idx="175">
                  <c:v>97.856397184150623</c:v>
                </c:pt>
                <c:pt idx="176">
                  <c:v>97.426667333137161</c:v>
                </c:pt>
                <c:pt idx="177">
                  <c:v>97.426667333137161</c:v>
                </c:pt>
                <c:pt idx="178">
                  <c:v>97.426667333137161</c:v>
                </c:pt>
                <c:pt idx="179">
                  <c:v>97.351226260775221</c:v>
                </c:pt>
                <c:pt idx="180">
                  <c:v>96.48272768343989</c:v>
                </c:pt>
                <c:pt idx="181">
                  <c:v>97.338913587872796</c:v>
                </c:pt>
                <c:pt idx="182">
                  <c:v>97.338913587872796</c:v>
                </c:pt>
                <c:pt idx="183">
                  <c:v>97.338913587872796</c:v>
                </c:pt>
                <c:pt idx="184">
                  <c:v>99.890910676269002</c:v>
                </c:pt>
                <c:pt idx="185">
                  <c:v>101.1083801073836</c:v>
                </c:pt>
                <c:pt idx="186">
                  <c:v>99.847728487516534</c:v>
                </c:pt>
                <c:pt idx="187">
                  <c:v>98.90468314350349</c:v>
                </c:pt>
                <c:pt idx="188">
                  <c:v>97.619597814763907</c:v>
                </c:pt>
                <c:pt idx="189">
                  <c:v>98.339418072097189</c:v>
                </c:pt>
                <c:pt idx="190">
                  <c:v>98.498684332610665</c:v>
                </c:pt>
                <c:pt idx="191">
                  <c:v>98.209823596606668</c:v>
                </c:pt>
                <c:pt idx="192">
                  <c:v>99.141434603657146</c:v>
                </c:pt>
                <c:pt idx="193">
                  <c:v>98.577415172310992</c:v>
                </c:pt>
                <c:pt idx="194">
                  <c:v>98.672818425124348</c:v>
                </c:pt>
                <c:pt idx="195">
                  <c:v>99.322323898035577</c:v>
                </c:pt>
                <c:pt idx="196">
                  <c:v>98.942371740195739</c:v>
                </c:pt>
                <c:pt idx="197">
                  <c:v>98.852254472765921</c:v>
                </c:pt>
                <c:pt idx="198">
                  <c:v>98.521010035227505</c:v>
                </c:pt>
                <c:pt idx="199">
                  <c:v>98.958533121489197</c:v>
                </c:pt>
                <c:pt idx="200">
                  <c:v>97.686654771336265</c:v>
                </c:pt>
                <c:pt idx="201">
                  <c:v>97.686654771336265</c:v>
                </c:pt>
                <c:pt idx="202">
                  <c:v>95.861696264724543</c:v>
                </c:pt>
                <c:pt idx="203">
                  <c:v>96.46736478936451</c:v>
                </c:pt>
                <c:pt idx="204">
                  <c:v>94.759193023265681</c:v>
                </c:pt>
                <c:pt idx="205">
                  <c:v>95.437571793981846</c:v>
                </c:pt>
                <c:pt idx="206">
                  <c:v>96.379259709724209</c:v>
                </c:pt>
                <c:pt idx="207">
                  <c:v>95.140806034519102</c:v>
                </c:pt>
                <c:pt idx="208">
                  <c:v>94.932097445463569</c:v>
                </c:pt>
                <c:pt idx="209">
                  <c:v>94.143351771467692</c:v>
                </c:pt>
                <c:pt idx="210">
                  <c:v>93.219326392988748</c:v>
                </c:pt>
                <c:pt idx="211">
                  <c:v>93.419539078044153</c:v>
                </c:pt>
                <c:pt idx="212">
                  <c:v>93.419539078044153</c:v>
                </c:pt>
                <c:pt idx="213">
                  <c:v>93.419539078044153</c:v>
                </c:pt>
                <c:pt idx="214">
                  <c:v>93.27247370222257</c:v>
                </c:pt>
                <c:pt idx="215">
                  <c:v>92.747979388170194</c:v>
                </c:pt>
                <c:pt idx="216">
                  <c:v>92.470089866542295</c:v>
                </c:pt>
                <c:pt idx="217">
                  <c:v>92.007925464731386</c:v>
                </c:pt>
                <c:pt idx="218">
                  <c:v>91.529631621115755</c:v>
                </c:pt>
                <c:pt idx="219">
                  <c:v>89.714191082143273</c:v>
                </c:pt>
                <c:pt idx="220">
                  <c:v>89.67758842806758</c:v>
                </c:pt>
                <c:pt idx="221">
                  <c:v>90.543755422726178</c:v>
                </c:pt>
                <c:pt idx="222">
                  <c:v>90.41679595505525</c:v>
                </c:pt>
                <c:pt idx="223">
                  <c:v>90.945889555483632</c:v>
                </c:pt>
                <c:pt idx="224">
                  <c:v>91.464922216964482</c:v>
                </c:pt>
                <c:pt idx="225">
                  <c:v>91.705123141900145</c:v>
                </c:pt>
                <c:pt idx="226">
                  <c:v>90.842277854068655</c:v>
                </c:pt>
                <c:pt idx="227">
                  <c:v>90.227730151563918</c:v>
                </c:pt>
                <c:pt idx="228">
                  <c:v>89.351885491822486</c:v>
                </c:pt>
                <c:pt idx="229">
                  <c:v>92.528922404768679</c:v>
                </c:pt>
                <c:pt idx="230">
                  <c:v>93.976851216758632</c:v>
                </c:pt>
                <c:pt idx="231">
                  <c:v>93.315607981741962</c:v>
                </c:pt>
                <c:pt idx="232">
                  <c:v>93.494532997563994</c:v>
                </c:pt>
                <c:pt idx="233">
                  <c:v>92.95766213163175</c:v>
                </c:pt>
                <c:pt idx="234">
                  <c:v>91.643815293297791</c:v>
                </c:pt>
                <c:pt idx="235">
                  <c:v>91.476324614438326</c:v>
                </c:pt>
                <c:pt idx="236">
                  <c:v>90.81878636011345</c:v>
                </c:pt>
                <c:pt idx="237">
                  <c:v>90.98436066964959</c:v>
                </c:pt>
                <c:pt idx="238">
                  <c:v>90.007459467590962</c:v>
                </c:pt>
                <c:pt idx="239">
                  <c:v>89.478525564606201</c:v>
                </c:pt>
                <c:pt idx="240">
                  <c:v>88.754521234250319</c:v>
                </c:pt>
                <c:pt idx="241">
                  <c:v>88.222297563927171</c:v>
                </c:pt>
                <c:pt idx="242">
                  <c:v>87.630969869723501</c:v>
                </c:pt>
                <c:pt idx="243">
                  <c:v>88.905786652838884</c:v>
                </c:pt>
                <c:pt idx="244">
                  <c:v>89.485328675704039</c:v>
                </c:pt>
                <c:pt idx="245">
                  <c:v>89.992847151500513</c:v>
                </c:pt>
                <c:pt idx="246">
                  <c:v>89.992847151500513</c:v>
                </c:pt>
                <c:pt idx="247">
                  <c:v>89.274352382949232</c:v>
                </c:pt>
                <c:pt idx="248">
                  <c:v>87.656489521212563</c:v>
                </c:pt>
                <c:pt idx="249">
                  <c:v>88.732275380355262</c:v>
                </c:pt>
                <c:pt idx="250">
                  <c:v>87.271698530831301</c:v>
                </c:pt>
                <c:pt idx="251">
                  <c:v>87.914400892644693</c:v>
                </c:pt>
                <c:pt idx="252">
                  <c:v>87.981010696374923</c:v>
                </c:pt>
                <c:pt idx="253">
                  <c:v>89.290098550889269</c:v>
                </c:pt>
                <c:pt idx="254">
                  <c:v>89.72849997309082</c:v>
                </c:pt>
                <c:pt idx="255">
                  <c:v>88.473837007359194</c:v>
                </c:pt>
                <c:pt idx="256">
                  <c:v>87.773946990988605</c:v>
                </c:pt>
                <c:pt idx="257">
                  <c:v>84.559684603936617</c:v>
                </c:pt>
                <c:pt idx="258">
                  <c:v>86.221975294485929</c:v>
                </c:pt>
                <c:pt idx="259">
                  <c:v>84.451138251514067</c:v>
                </c:pt>
                <c:pt idx="260">
                  <c:v>84.904599142648166</c:v>
                </c:pt>
                <c:pt idx="261">
                  <c:v>86.123106607146212</c:v>
                </c:pt>
                <c:pt idx="262">
                  <c:v>86.712086748928812</c:v>
                </c:pt>
                <c:pt idx="263">
                  <c:v>87.649542682415458</c:v>
                </c:pt>
                <c:pt idx="264">
                  <c:v>87.808409699319924</c:v>
                </c:pt>
                <c:pt idx="265">
                  <c:v>87.775016963860807</c:v>
                </c:pt>
                <c:pt idx="266">
                  <c:v>86.639120986942842</c:v>
                </c:pt>
                <c:pt idx="267">
                  <c:v>87.653535118505758</c:v>
                </c:pt>
                <c:pt idx="268">
                  <c:v>89.287431603580998</c:v>
                </c:pt>
                <c:pt idx="269">
                  <c:v>89.287431603580998</c:v>
                </c:pt>
                <c:pt idx="270">
                  <c:v>88.347707966395063</c:v>
                </c:pt>
                <c:pt idx="271">
                  <c:v>88.613045268955119</c:v>
                </c:pt>
                <c:pt idx="272">
                  <c:v>88.520101356773381</c:v>
                </c:pt>
                <c:pt idx="273">
                  <c:v>89.869193420912367</c:v>
                </c:pt>
                <c:pt idx="274">
                  <c:v>89.118839012360638</c:v>
                </c:pt>
                <c:pt idx="275">
                  <c:v>88.54833586480386</c:v>
                </c:pt>
                <c:pt idx="276">
                  <c:v>88.005747830390348</c:v>
                </c:pt>
                <c:pt idx="277">
                  <c:v>86.951696793323123</c:v>
                </c:pt>
                <c:pt idx="278">
                  <c:v>87.301514043553524</c:v>
                </c:pt>
                <c:pt idx="279">
                  <c:v>87.732042381785035</c:v>
                </c:pt>
                <c:pt idx="280">
                  <c:v>87.470473938894202</c:v>
                </c:pt>
                <c:pt idx="281">
                  <c:v>88.095928976797595</c:v>
                </c:pt>
                <c:pt idx="282">
                  <c:v>88.952705761771867</c:v>
                </c:pt>
                <c:pt idx="283">
                  <c:v>89.854277679679086</c:v>
                </c:pt>
                <c:pt idx="284">
                  <c:v>90.116101638479705</c:v>
                </c:pt>
                <c:pt idx="285">
                  <c:v>89.98936574722984</c:v>
                </c:pt>
                <c:pt idx="286">
                  <c:v>90.079275407982948</c:v>
                </c:pt>
                <c:pt idx="287">
                  <c:v>90.062874480524073</c:v>
                </c:pt>
                <c:pt idx="288">
                  <c:v>89.488474715343187</c:v>
                </c:pt>
                <c:pt idx="289">
                  <c:v>87.250203254921246</c:v>
                </c:pt>
                <c:pt idx="290">
                  <c:v>87.250203254921246</c:v>
                </c:pt>
                <c:pt idx="291">
                  <c:v>85.447841936580517</c:v>
                </c:pt>
                <c:pt idx="292">
                  <c:v>86.147763892439826</c:v>
                </c:pt>
                <c:pt idx="293">
                  <c:v>86.265205392471529</c:v>
                </c:pt>
                <c:pt idx="294">
                  <c:v>84.318062371752859</c:v>
                </c:pt>
                <c:pt idx="295">
                  <c:v>84.455721568145748</c:v>
                </c:pt>
                <c:pt idx="296">
                  <c:v>82.433632537140326</c:v>
                </c:pt>
                <c:pt idx="297">
                  <c:v>81.95137819692313</c:v>
                </c:pt>
                <c:pt idx="298">
                  <c:v>79.481305897099489</c:v>
                </c:pt>
                <c:pt idx="299">
                  <c:v>78.540129013176696</c:v>
                </c:pt>
                <c:pt idx="300">
                  <c:v>80.511290529414495</c:v>
                </c:pt>
                <c:pt idx="301">
                  <c:v>78.782485853601102</c:v>
                </c:pt>
                <c:pt idx="302">
                  <c:v>78.393319153264898</c:v>
                </c:pt>
                <c:pt idx="303">
                  <c:v>78.994244663829605</c:v>
                </c:pt>
                <c:pt idx="304">
                  <c:v>76.483992487193362</c:v>
                </c:pt>
                <c:pt idx="305">
                  <c:v>76.997212161726793</c:v>
                </c:pt>
                <c:pt idx="306">
                  <c:v>75.147292944678654</c:v>
                </c:pt>
                <c:pt idx="307">
                  <c:v>73.40500980462447</c:v>
                </c:pt>
                <c:pt idx="308">
                  <c:v>74.886986111592336</c:v>
                </c:pt>
                <c:pt idx="309">
                  <c:v>75.33244616080151</c:v>
                </c:pt>
                <c:pt idx="310">
                  <c:v>76.031090537111908</c:v>
                </c:pt>
                <c:pt idx="311">
                  <c:v>75.787823421258921</c:v>
                </c:pt>
                <c:pt idx="312">
                  <c:v>75.424447858065918</c:v>
                </c:pt>
                <c:pt idx="313">
                  <c:v>72.229476922202167</c:v>
                </c:pt>
                <c:pt idx="314">
                  <c:v>71.934164409476281</c:v>
                </c:pt>
                <c:pt idx="315">
                  <c:v>73.082596635717735</c:v>
                </c:pt>
                <c:pt idx="316">
                  <c:v>72.199996774111526</c:v>
                </c:pt>
                <c:pt idx="317">
                  <c:v>71.984421194980726</c:v>
                </c:pt>
                <c:pt idx="318">
                  <c:v>71.984421194980726</c:v>
                </c:pt>
                <c:pt idx="319">
                  <c:v>72.635874976704031</c:v>
                </c:pt>
                <c:pt idx="320">
                  <c:v>74.460945271526271</c:v>
                </c:pt>
                <c:pt idx="321">
                  <c:v>72.715420273366774</c:v>
                </c:pt>
                <c:pt idx="322">
                  <c:v>74.640828472009957</c:v>
                </c:pt>
                <c:pt idx="323">
                  <c:v>74.849057968734641</c:v>
                </c:pt>
                <c:pt idx="324">
                  <c:v>75.708262154851795</c:v>
                </c:pt>
                <c:pt idx="325">
                  <c:v>76.106882943849783</c:v>
                </c:pt>
                <c:pt idx="326">
                  <c:v>75.696955575844129</c:v>
                </c:pt>
                <c:pt idx="327">
                  <c:v>77.571579987418914</c:v>
                </c:pt>
                <c:pt idx="328">
                  <c:v>77.963525423273964</c:v>
                </c:pt>
                <c:pt idx="329">
                  <c:v>77.25240867661752</c:v>
                </c:pt>
                <c:pt idx="330">
                  <c:v>78.358345413114023</c:v>
                </c:pt>
                <c:pt idx="331">
                  <c:v>78.925750430264728</c:v>
                </c:pt>
                <c:pt idx="332">
                  <c:v>78.590832951523254</c:v>
                </c:pt>
                <c:pt idx="333">
                  <c:v>77.551921232110374</c:v>
                </c:pt>
                <c:pt idx="334">
                  <c:v>77.029247468915173</c:v>
                </c:pt>
                <c:pt idx="335">
                  <c:v>78.476569430619406</c:v>
                </c:pt>
                <c:pt idx="336">
                  <c:v>77.411802695085882</c:v>
                </c:pt>
                <c:pt idx="337">
                  <c:v>77.351756456288058</c:v>
                </c:pt>
                <c:pt idx="338">
                  <c:v>75.731482163152847</c:v>
                </c:pt>
                <c:pt idx="339">
                  <c:v>75.7711829476346</c:v>
                </c:pt>
                <c:pt idx="340">
                  <c:v>78.138074729141024</c:v>
                </c:pt>
                <c:pt idx="341">
                  <c:v>79.648940303658165</c:v>
                </c:pt>
                <c:pt idx="342">
                  <c:v>80.326999679487088</c:v>
                </c:pt>
                <c:pt idx="343">
                  <c:v>80.807784803223058</c:v>
                </c:pt>
                <c:pt idx="344">
                  <c:v>81.279483142417547</c:v>
                </c:pt>
                <c:pt idx="345">
                  <c:v>81.299317564914048</c:v>
                </c:pt>
                <c:pt idx="346">
                  <c:v>82.306114128416695</c:v>
                </c:pt>
                <c:pt idx="347">
                  <c:v>82.362503295755815</c:v>
                </c:pt>
                <c:pt idx="348">
                  <c:v>80.65841978421345</c:v>
                </c:pt>
                <c:pt idx="349">
                  <c:v>80.495815847128497</c:v>
                </c:pt>
                <c:pt idx="350">
                  <c:v>82.08074909599253</c:v>
                </c:pt>
                <c:pt idx="351">
                  <c:v>83.357370460220707</c:v>
                </c:pt>
                <c:pt idx="352">
                  <c:v>82.13156482254962</c:v>
                </c:pt>
                <c:pt idx="353">
                  <c:v>79.994924815241873</c:v>
                </c:pt>
                <c:pt idx="354">
                  <c:v>79.636196447657952</c:v>
                </c:pt>
                <c:pt idx="355">
                  <c:v>79.72396616266667</c:v>
                </c:pt>
                <c:pt idx="356">
                  <c:v>79.867486255240081</c:v>
                </c:pt>
                <c:pt idx="357">
                  <c:v>82.779409442047282</c:v>
                </c:pt>
                <c:pt idx="358">
                  <c:v>82.44460375151634</c:v>
                </c:pt>
                <c:pt idx="359">
                  <c:v>82.589385453894295</c:v>
                </c:pt>
                <c:pt idx="360">
                  <c:v>83.604582102930891</c:v>
                </c:pt>
                <c:pt idx="361">
                  <c:v>85.836449695864005</c:v>
                </c:pt>
                <c:pt idx="362">
                  <c:v>86.638817561799911</c:v>
                </c:pt>
                <c:pt idx="363">
                  <c:v>86.203130996139748</c:v>
                </c:pt>
                <c:pt idx="364">
                  <c:v>85.550655150777331</c:v>
                </c:pt>
                <c:pt idx="365">
                  <c:v>85.130059993538424</c:v>
                </c:pt>
                <c:pt idx="366">
                  <c:v>85.913248196496639</c:v>
                </c:pt>
                <c:pt idx="367">
                  <c:v>85.951767219895657</c:v>
                </c:pt>
                <c:pt idx="368">
                  <c:v>86.669798865860471</c:v>
                </c:pt>
                <c:pt idx="369">
                  <c:v>88.956107317320672</c:v>
                </c:pt>
                <c:pt idx="370">
                  <c:v>87.986408469968922</c:v>
                </c:pt>
                <c:pt idx="371">
                  <c:v>86.412334647270455</c:v>
                </c:pt>
                <c:pt idx="372">
                  <c:v>87.198605010890361</c:v>
                </c:pt>
                <c:pt idx="373">
                  <c:v>86.924995380751241</c:v>
                </c:pt>
                <c:pt idx="374">
                  <c:v>86.653605545078307</c:v>
                </c:pt>
                <c:pt idx="375">
                  <c:v>85.890028188195572</c:v>
                </c:pt>
                <c:pt idx="376">
                  <c:v>85.819681464284827</c:v>
                </c:pt>
                <c:pt idx="377">
                  <c:v>83.582751462389226</c:v>
                </c:pt>
                <c:pt idx="378">
                  <c:v>84.926238146257418</c:v>
                </c:pt>
                <c:pt idx="379">
                  <c:v>84.799630012962439</c:v>
                </c:pt>
                <c:pt idx="380">
                  <c:v>83.824964575114365</c:v>
                </c:pt>
                <c:pt idx="381">
                  <c:v>84.398454064866655</c:v>
                </c:pt>
                <c:pt idx="382">
                  <c:v>83.708768715142824</c:v>
                </c:pt>
                <c:pt idx="383">
                  <c:v>83.541629370659308</c:v>
                </c:pt>
                <c:pt idx="384">
                  <c:v>83.917349546243443</c:v>
                </c:pt>
                <c:pt idx="385">
                  <c:v>84.634279279847348</c:v>
                </c:pt>
                <c:pt idx="386">
                  <c:v>84.878584429083816</c:v>
                </c:pt>
                <c:pt idx="387">
                  <c:v>86.509063388865755</c:v>
                </c:pt>
                <c:pt idx="388">
                  <c:v>87.802676561094174</c:v>
                </c:pt>
                <c:pt idx="389">
                  <c:v>89.387498021747675</c:v>
                </c:pt>
                <c:pt idx="390">
                  <c:v>88.40551844098222</c:v>
                </c:pt>
                <c:pt idx="391">
                  <c:v>88.437984931268389</c:v>
                </c:pt>
                <c:pt idx="392">
                  <c:v>89.554222152877813</c:v>
                </c:pt>
                <c:pt idx="393">
                  <c:v>90.165783513187023</c:v>
                </c:pt>
                <c:pt idx="394">
                  <c:v>88.536310647299828</c:v>
                </c:pt>
                <c:pt idx="395">
                  <c:v>87.637405676700936</c:v>
                </c:pt>
                <c:pt idx="396">
                  <c:v>86.482793159391733</c:v>
                </c:pt>
                <c:pt idx="397">
                  <c:v>87.950764000554898</c:v>
                </c:pt>
                <c:pt idx="398">
                  <c:v>87.097069376242331</c:v>
                </c:pt>
                <c:pt idx="399">
                  <c:v>86.512608672113942</c:v>
                </c:pt>
                <c:pt idx="400">
                  <c:v>86.645764400596974</c:v>
                </c:pt>
                <c:pt idx="401">
                  <c:v>86.257763491599135</c:v>
                </c:pt>
                <c:pt idx="402">
                  <c:v>86.9343696206912</c:v>
                </c:pt>
                <c:pt idx="403">
                  <c:v>85.968088298632722</c:v>
                </c:pt>
                <c:pt idx="404">
                  <c:v>85.253841482081484</c:v>
                </c:pt>
                <c:pt idx="405">
                  <c:v>84.22569337036802</c:v>
                </c:pt>
                <c:pt idx="406">
                  <c:v>83.440093736011292</c:v>
                </c:pt>
                <c:pt idx="407">
                  <c:v>84.038975119297774</c:v>
                </c:pt>
                <c:pt idx="408">
                  <c:v>82.730190689926289</c:v>
                </c:pt>
                <c:pt idx="409">
                  <c:v>83.41043792073269</c:v>
                </c:pt>
                <c:pt idx="410">
                  <c:v>85.360838769301026</c:v>
                </c:pt>
                <c:pt idx="411">
                  <c:v>85.360838769301026</c:v>
                </c:pt>
                <c:pt idx="412">
                  <c:v>86.726954580928947</c:v>
                </c:pt>
                <c:pt idx="413">
                  <c:v>84.692201542645165</c:v>
                </c:pt>
                <c:pt idx="414">
                  <c:v>84.692201542645165</c:v>
                </c:pt>
                <c:pt idx="415">
                  <c:v>84.141421029374371</c:v>
                </c:pt>
                <c:pt idx="416">
                  <c:v>84.321431987812943</c:v>
                </c:pt>
                <c:pt idx="417">
                  <c:v>83.463489411500333</c:v>
                </c:pt>
                <c:pt idx="418">
                  <c:v>82.159400086971019</c:v>
                </c:pt>
                <c:pt idx="419">
                  <c:v>82.821026595852345</c:v>
                </c:pt>
                <c:pt idx="420">
                  <c:v>82.798062103461049</c:v>
                </c:pt>
                <c:pt idx="421">
                  <c:v>83.813194873520189</c:v>
                </c:pt>
                <c:pt idx="422">
                  <c:v>81.83674737189888</c:v>
                </c:pt>
                <c:pt idx="423">
                  <c:v>80.405890216630965</c:v>
                </c:pt>
                <c:pt idx="424">
                  <c:v>80.193332919184414</c:v>
                </c:pt>
                <c:pt idx="425">
                  <c:v>81.106546780730866</c:v>
                </c:pt>
                <c:pt idx="426">
                  <c:v>81.356696856403502</c:v>
                </c:pt>
                <c:pt idx="427">
                  <c:v>81.709803873972305</c:v>
                </c:pt>
                <c:pt idx="428">
                  <c:v>81.434549360163984</c:v>
                </c:pt>
                <c:pt idx="429">
                  <c:v>79.957300097527011</c:v>
                </c:pt>
                <c:pt idx="430">
                  <c:v>80.042929866791354</c:v>
                </c:pt>
                <c:pt idx="431">
                  <c:v>79.930454957255961</c:v>
                </c:pt>
                <c:pt idx="432">
                  <c:v>80.295251827697101</c:v>
                </c:pt>
                <c:pt idx="433">
                  <c:v>79.993008445918477</c:v>
                </c:pt>
                <c:pt idx="434">
                  <c:v>80.74850511215449</c:v>
                </c:pt>
                <c:pt idx="435">
                  <c:v>82.457267758794671</c:v>
                </c:pt>
                <c:pt idx="436">
                  <c:v>81.742318273491549</c:v>
                </c:pt>
                <c:pt idx="437">
                  <c:v>82.014378838427632</c:v>
                </c:pt>
                <c:pt idx="438">
                  <c:v>82.014378838427632</c:v>
                </c:pt>
                <c:pt idx="439">
                  <c:v>82.014378838427632</c:v>
                </c:pt>
                <c:pt idx="440">
                  <c:v>81.798643561853225</c:v>
                </c:pt>
                <c:pt idx="441">
                  <c:v>81.871385747418131</c:v>
                </c:pt>
                <c:pt idx="442">
                  <c:v>82.255617796746762</c:v>
                </c:pt>
                <c:pt idx="443">
                  <c:v>82.255617796746762</c:v>
                </c:pt>
                <c:pt idx="444">
                  <c:v>82.255617796746762</c:v>
                </c:pt>
                <c:pt idx="445">
                  <c:v>80.393689331939044</c:v>
                </c:pt>
                <c:pt idx="446">
                  <c:v>81.415497455141136</c:v>
                </c:pt>
                <c:pt idx="447">
                  <c:v>81.403568056103381</c:v>
                </c:pt>
                <c:pt idx="448">
                  <c:v>80.535452752632722</c:v>
                </c:pt>
                <c:pt idx="449">
                  <c:v>80.769601144455521</c:v>
                </c:pt>
                <c:pt idx="450">
                  <c:v>78.765462106112011</c:v>
                </c:pt>
                <c:pt idx="451">
                  <c:v>79.363960215533822</c:v>
                </c:pt>
                <c:pt idx="452">
                  <c:v>78.933495756279754</c:v>
                </c:pt>
                <c:pt idx="453">
                  <c:v>79.374580095533958</c:v>
                </c:pt>
                <c:pt idx="454">
                  <c:v>80.016995001948871</c:v>
                </c:pt>
                <c:pt idx="455">
                  <c:v>79.363688729879684</c:v>
                </c:pt>
                <c:pt idx="456">
                  <c:v>78.542173140454793</c:v>
                </c:pt>
                <c:pt idx="457">
                  <c:v>77.786085593677427</c:v>
                </c:pt>
                <c:pt idx="458">
                  <c:v>77.520444865974497</c:v>
                </c:pt>
                <c:pt idx="459">
                  <c:v>78.730296729028822</c:v>
                </c:pt>
                <c:pt idx="460">
                  <c:v>77.166826816586138</c:v>
                </c:pt>
                <c:pt idx="461">
                  <c:v>76.315224228784885</c:v>
                </c:pt>
                <c:pt idx="462">
                  <c:v>76.177357425715314</c:v>
                </c:pt>
                <c:pt idx="463">
                  <c:v>76.400742209838711</c:v>
                </c:pt>
                <c:pt idx="464">
                  <c:v>75.946961923817398</c:v>
                </c:pt>
                <c:pt idx="465">
                  <c:v>75.447875473043581</c:v>
                </c:pt>
                <c:pt idx="466">
                  <c:v>76.07824919221018</c:v>
                </c:pt>
                <c:pt idx="467">
                  <c:v>73.696409729981738</c:v>
                </c:pt>
                <c:pt idx="468">
                  <c:v>75.000658751954674</c:v>
                </c:pt>
                <c:pt idx="469">
                  <c:v>74.457958929330616</c:v>
                </c:pt>
                <c:pt idx="470">
                  <c:v>76.236509358828897</c:v>
                </c:pt>
                <c:pt idx="471">
                  <c:v>76.772310251888953</c:v>
                </c:pt>
                <c:pt idx="472">
                  <c:v>76.192959865956126</c:v>
                </c:pt>
                <c:pt idx="473">
                  <c:v>77.393836732679503</c:v>
                </c:pt>
                <c:pt idx="474">
                  <c:v>77.00114071883948</c:v>
                </c:pt>
                <c:pt idx="475">
                  <c:v>76.355867228183939</c:v>
                </c:pt>
                <c:pt idx="476">
                  <c:v>76.975940462237631</c:v>
                </c:pt>
                <c:pt idx="477">
                  <c:v>75.978182774043376</c:v>
                </c:pt>
                <c:pt idx="478">
                  <c:v>74.418625448969181</c:v>
                </c:pt>
                <c:pt idx="479">
                  <c:v>75.298670151477594</c:v>
                </c:pt>
                <c:pt idx="480">
                  <c:v>75.518701289285147</c:v>
                </c:pt>
                <c:pt idx="481">
                  <c:v>75.66503205686611</c:v>
                </c:pt>
                <c:pt idx="482">
                  <c:v>75.686207937888966</c:v>
                </c:pt>
                <c:pt idx="483">
                  <c:v>74.604114029723632</c:v>
                </c:pt>
                <c:pt idx="484">
                  <c:v>74.417747113029321</c:v>
                </c:pt>
                <c:pt idx="485">
                  <c:v>76.026762736389927</c:v>
                </c:pt>
                <c:pt idx="486">
                  <c:v>75.208552884047791</c:v>
                </c:pt>
                <c:pt idx="487">
                  <c:v>75.208552884047791</c:v>
                </c:pt>
                <c:pt idx="488">
                  <c:v>75.208552884047791</c:v>
                </c:pt>
                <c:pt idx="489">
                  <c:v>74.401442004036625</c:v>
                </c:pt>
                <c:pt idx="490">
                  <c:v>75.206524726513919</c:v>
                </c:pt>
                <c:pt idx="491">
                  <c:v>73.850597611788402</c:v>
                </c:pt>
                <c:pt idx="492">
                  <c:v>72.715356394389232</c:v>
                </c:pt>
                <c:pt idx="493">
                  <c:v>72.977930931174825</c:v>
                </c:pt>
                <c:pt idx="494">
                  <c:v>73.240138163840101</c:v>
                </c:pt>
                <c:pt idx="495">
                  <c:v>72.572634789033884</c:v>
                </c:pt>
                <c:pt idx="496">
                  <c:v>71.80900952291806</c:v>
                </c:pt>
                <c:pt idx="497">
                  <c:v>72.051973213628202</c:v>
                </c:pt>
                <c:pt idx="498">
                  <c:v>73.701903322042</c:v>
                </c:pt>
                <c:pt idx="499">
                  <c:v>74.366675870562474</c:v>
                </c:pt>
                <c:pt idx="500">
                  <c:v>75.50252393824735</c:v>
                </c:pt>
                <c:pt idx="501">
                  <c:v>75.666149938971415</c:v>
                </c:pt>
                <c:pt idx="502">
                  <c:v>76.644264841601469</c:v>
                </c:pt>
                <c:pt idx="503">
                  <c:v>76.942451908312364</c:v>
                </c:pt>
                <c:pt idx="504">
                  <c:v>76.599852982533193</c:v>
                </c:pt>
                <c:pt idx="505">
                  <c:v>79.284654465036496</c:v>
                </c:pt>
                <c:pt idx="506">
                  <c:v>79.478319554903834</c:v>
                </c:pt>
                <c:pt idx="507">
                  <c:v>80.511338438647442</c:v>
                </c:pt>
                <c:pt idx="508">
                  <c:v>80.280495783907412</c:v>
                </c:pt>
                <c:pt idx="509">
                  <c:v>82.565255170164576</c:v>
                </c:pt>
                <c:pt idx="510">
                  <c:v>82.097597176293434</c:v>
                </c:pt>
                <c:pt idx="511">
                  <c:v>81.576296811113295</c:v>
                </c:pt>
                <c:pt idx="512">
                  <c:v>83.29064886827986</c:v>
                </c:pt>
                <c:pt idx="513">
                  <c:v>82.450304950253198</c:v>
                </c:pt>
                <c:pt idx="514">
                  <c:v>81.741775302183257</c:v>
                </c:pt>
                <c:pt idx="515">
                  <c:v>81.649278542843632</c:v>
                </c:pt>
                <c:pt idx="516">
                  <c:v>82.830736200423871</c:v>
                </c:pt>
                <c:pt idx="517">
                  <c:v>82.398371341590831</c:v>
                </c:pt>
                <c:pt idx="518">
                  <c:v>80.574307140663336</c:v>
                </c:pt>
                <c:pt idx="519">
                  <c:v>81.7659854346347</c:v>
                </c:pt>
                <c:pt idx="520">
                  <c:v>83.221292268519491</c:v>
                </c:pt>
                <c:pt idx="521">
                  <c:v>83.221292268519491</c:v>
                </c:pt>
                <c:pt idx="522">
                  <c:v>83.221292268519491</c:v>
                </c:pt>
                <c:pt idx="523">
                  <c:v>83.005716689388692</c:v>
                </c:pt>
                <c:pt idx="524">
                  <c:v>82.355476608236842</c:v>
                </c:pt>
                <c:pt idx="525">
                  <c:v>82.751142994528024</c:v>
                </c:pt>
                <c:pt idx="526">
                  <c:v>82.083447982789465</c:v>
                </c:pt>
                <c:pt idx="527">
                  <c:v>82.058423393375591</c:v>
                </c:pt>
                <c:pt idx="528">
                  <c:v>82.784934973596151</c:v>
                </c:pt>
                <c:pt idx="529">
                  <c:v>82.44650415109524</c:v>
                </c:pt>
                <c:pt idx="530">
                  <c:v>82.44650415109524</c:v>
                </c:pt>
                <c:pt idx="531">
                  <c:v>84.608200687305583</c:v>
                </c:pt>
                <c:pt idx="532">
                  <c:v>85.352167198112866</c:v>
                </c:pt>
                <c:pt idx="533">
                  <c:v>85.884869960766849</c:v>
                </c:pt>
                <c:pt idx="534">
                  <c:v>86.320843981825504</c:v>
                </c:pt>
                <c:pt idx="535">
                  <c:v>85.314159206533404</c:v>
                </c:pt>
                <c:pt idx="536">
                  <c:v>84.799885528872139</c:v>
                </c:pt>
                <c:pt idx="537">
                  <c:v>86.321099497735304</c:v>
                </c:pt>
                <c:pt idx="538">
                  <c:v>86.088835535747123</c:v>
                </c:pt>
                <c:pt idx="539">
                  <c:v>86.895435383938718</c:v>
                </c:pt>
                <c:pt idx="540">
                  <c:v>86.005920623024153</c:v>
                </c:pt>
                <c:pt idx="541">
                  <c:v>86.197908889733583</c:v>
                </c:pt>
                <c:pt idx="542">
                  <c:v>85.203536787343893</c:v>
                </c:pt>
                <c:pt idx="543">
                  <c:v>83.627466746600305</c:v>
                </c:pt>
                <c:pt idx="544">
                  <c:v>83.367447368912494</c:v>
                </c:pt>
                <c:pt idx="545">
                  <c:v>84.330183407722799</c:v>
                </c:pt>
                <c:pt idx="546">
                  <c:v>84.043031434365446</c:v>
                </c:pt>
                <c:pt idx="547">
                  <c:v>84.532504099033872</c:v>
                </c:pt>
                <c:pt idx="548">
                  <c:v>83.320512290235158</c:v>
                </c:pt>
                <c:pt idx="549">
                  <c:v>84.064335073343187</c:v>
                </c:pt>
                <c:pt idx="550">
                  <c:v>83.424890539379462</c:v>
                </c:pt>
                <c:pt idx="551">
                  <c:v>81.827916103267142</c:v>
                </c:pt>
                <c:pt idx="552">
                  <c:v>82.413191264357948</c:v>
                </c:pt>
                <c:pt idx="553">
                  <c:v>83.094380710081651</c:v>
                </c:pt>
                <c:pt idx="554">
                  <c:v>82.775944007520863</c:v>
                </c:pt>
                <c:pt idx="555">
                  <c:v>82.338069586883222</c:v>
                </c:pt>
                <c:pt idx="556">
                  <c:v>84.845111844902874</c:v>
                </c:pt>
                <c:pt idx="557">
                  <c:v>86.672849087033413</c:v>
                </c:pt>
                <c:pt idx="558">
                  <c:v>87.201735080785085</c:v>
                </c:pt>
                <c:pt idx="559">
                  <c:v>87.997188047412649</c:v>
                </c:pt>
                <c:pt idx="560">
                  <c:v>87.997188047412649</c:v>
                </c:pt>
                <c:pt idx="561">
                  <c:v>87.524803009210615</c:v>
                </c:pt>
                <c:pt idx="562">
                  <c:v>87.241994806319497</c:v>
                </c:pt>
                <c:pt idx="563">
                  <c:v>86.71563203217687</c:v>
                </c:pt>
                <c:pt idx="564">
                  <c:v>88.157045188467478</c:v>
                </c:pt>
                <c:pt idx="565">
                  <c:v>88.157045188467478</c:v>
                </c:pt>
                <c:pt idx="566">
                  <c:v>87.255792665447501</c:v>
                </c:pt>
                <c:pt idx="567">
                  <c:v>86.57206403037037</c:v>
                </c:pt>
                <c:pt idx="568">
                  <c:v>86.685018032236584</c:v>
                </c:pt>
                <c:pt idx="569">
                  <c:v>85.319541010383119</c:v>
                </c:pt>
                <c:pt idx="570">
                  <c:v>85.448911909452576</c:v>
                </c:pt>
                <c:pt idx="571">
                  <c:v>84.890849192753123</c:v>
                </c:pt>
                <c:pt idx="572">
                  <c:v>84.908288153595464</c:v>
                </c:pt>
                <c:pt idx="573">
                  <c:v>84.913510260001544</c:v>
                </c:pt>
                <c:pt idx="574">
                  <c:v>84.685606038223966</c:v>
                </c:pt>
                <c:pt idx="575">
                  <c:v>86.036327016287771</c:v>
                </c:pt>
                <c:pt idx="576">
                  <c:v>86.325890421043667</c:v>
                </c:pt>
                <c:pt idx="577">
                  <c:v>85.920147126060613</c:v>
                </c:pt>
                <c:pt idx="578">
                  <c:v>85.653228818808799</c:v>
                </c:pt>
                <c:pt idx="579">
                  <c:v>85.653228818808799</c:v>
                </c:pt>
                <c:pt idx="580">
                  <c:v>87.183226147070556</c:v>
                </c:pt>
                <c:pt idx="581">
                  <c:v>87.49172966863874</c:v>
                </c:pt>
                <c:pt idx="582">
                  <c:v>89.021711027156144</c:v>
                </c:pt>
                <c:pt idx="583">
                  <c:v>89.388424266920609</c:v>
                </c:pt>
                <c:pt idx="584">
                  <c:v>88.979199567666825</c:v>
                </c:pt>
                <c:pt idx="585">
                  <c:v>88.851681158943265</c:v>
                </c:pt>
                <c:pt idx="586">
                  <c:v>91.048143828627772</c:v>
                </c:pt>
                <c:pt idx="587">
                  <c:v>92.039896892942238</c:v>
                </c:pt>
                <c:pt idx="588">
                  <c:v>92.597879760919881</c:v>
                </c:pt>
                <c:pt idx="589">
                  <c:v>91.698208242591647</c:v>
                </c:pt>
                <c:pt idx="590">
                  <c:v>92.588681188167868</c:v>
                </c:pt>
                <c:pt idx="591">
                  <c:v>92.338786628405018</c:v>
                </c:pt>
                <c:pt idx="592">
                  <c:v>92.13858991309398</c:v>
                </c:pt>
                <c:pt idx="593">
                  <c:v>91.21727939115641</c:v>
                </c:pt>
                <c:pt idx="594">
                  <c:v>90.832664067963123</c:v>
                </c:pt>
                <c:pt idx="595">
                  <c:v>89.158140553233196</c:v>
                </c:pt>
                <c:pt idx="596">
                  <c:v>89.275454295310013</c:v>
                </c:pt>
                <c:pt idx="597">
                  <c:v>90.414831676498707</c:v>
                </c:pt>
                <c:pt idx="598">
                  <c:v>89.753316955827898</c:v>
                </c:pt>
                <c:pt idx="599">
                  <c:v>90.208582428074806</c:v>
                </c:pt>
                <c:pt idx="600">
                  <c:v>89.730879465000541</c:v>
                </c:pt>
                <c:pt idx="601">
                  <c:v>88.748548549859123</c:v>
                </c:pt>
                <c:pt idx="602">
                  <c:v>90.410024783446005</c:v>
                </c:pt>
                <c:pt idx="603">
                  <c:v>90.136974094359516</c:v>
                </c:pt>
                <c:pt idx="604">
                  <c:v>88.761739558701407</c:v>
                </c:pt>
                <c:pt idx="605">
                  <c:v>89.079888805863703</c:v>
                </c:pt>
                <c:pt idx="606">
                  <c:v>90.969492837649227</c:v>
                </c:pt>
                <c:pt idx="607">
                  <c:v>91.922998364218799</c:v>
                </c:pt>
                <c:pt idx="608">
                  <c:v>93.34202193891511</c:v>
                </c:pt>
                <c:pt idx="609">
                  <c:v>94.027044123285492</c:v>
                </c:pt>
                <c:pt idx="610">
                  <c:v>94.208891602325608</c:v>
                </c:pt>
                <c:pt idx="611">
                  <c:v>93.274996921831487</c:v>
                </c:pt>
                <c:pt idx="612">
                  <c:v>95.395539426823234</c:v>
                </c:pt>
                <c:pt idx="613">
                  <c:v>95.533326381170994</c:v>
                </c:pt>
                <c:pt idx="614">
                  <c:v>97.33650215647414</c:v>
                </c:pt>
                <c:pt idx="615">
                  <c:v>96.282978120970853</c:v>
                </c:pt>
                <c:pt idx="616">
                  <c:v>97.875608786616922</c:v>
                </c:pt>
                <c:pt idx="617">
                  <c:v>97.641045181440731</c:v>
                </c:pt>
                <c:pt idx="618">
                  <c:v>98.846297758119064</c:v>
                </c:pt>
                <c:pt idx="619">
                  <c:v>98.752172084854593</c:v>
                </c:pt>
                <c:pt idx="620">
                  <c:v>97.096077655117398</c:v>
                </c:pt>
                <c:pt idx="621">
                  <c:v>96.907570792678712</c:v>
                </c:pt>
                <c:pt idx="622">
                  <c:v>94.529308553187164</c:v>
                </c:pt>
                <c:pt idx="623">
                  <c:v>93.704614984634389</c:v>
                </c:pt>
                <c:pt idx="624">
                  <c:v>92.941772235992275</c:v>
                </c:pt>
                <c:pt idx="625">
                  <c:v>93.163160802070507</c:v>
                </c:pt>
                <c:pt idx="626">
                  <c:v>90.912257273858913</c:v>
                </c:pt>
                <c:pt idx="627">
                  <c:v>92.542688324407777</c:v>
                </c:pt>
                <c:pt idx="628">
                  <c:v>94.404600819471113</c:v>
                </c:pt>
                <c:pt idx="629">
                  <c:v>94.394268394869457</c:v>
                </c:pt>
                <c:pt idx="630">
                  <c:v>93.222552281349493</c:v>
                </c:pt>
                <c:pt idx="631">
                  <c:v>92.287076596163615</c:v>
                </c:pt>
                <c:pt idx="632">
                  <c:v>90.737069178217368</c:v>
                </c:pt>
                <c:pt idx="633">
                  <c:v>90.293733105008229</c:v>
                </c:pt>
                <c:pt idx="634">
                  <c:v>90.74714608690924</c:v>
                </c:pt>
                <c:pt idx="635">
                  <c:v>89.370011151672159</c:v>
                </c:pt>
                <c:pt idx="636">
                  <c:v>91.366708289143375</c:v>
                </c:pt>
                <c:pt idx="637">
                  <c:v>87.235287513687737</c:v>
                </c:pt>
                <c:pt idx="638">
                  <c:v>86.421836645165214</c:v>
                </c:pt>
                <c:pt idx="639">
                  <c:v>84.413561443032179</c:v>
                </c:pt>
                <c:pt idx="640">
                  <c:v>85.467788147287365</c:v>
                </c:pt>
                <c:pt idx="641">
                  <c:v>87.098267107069304</c:v>
                </c:pt>
                <c:pt idx="642">
                  <c:v>91.212632195547258</c:v>
                </c:pt>
                <c:pt idx="643">
                  <c:v>91.724350714110727</c:v>
                </c:pt>
                <c:pt idx="644">
                  <c:v>91.120933923425696</c:v>
                </c:pt>
                <c:pt idx="645">
                  <c:v>91.454781429294968</c:v>
                </c:pt>
                <c:pt idx="646">
                  <c:v>88.331195250725443</c:v>
                </c:pt>
                <c:pt idx="647">
                  <c:v>92.555096815776352</c:v>
                </c:pt>
                <c:pt idx="648">
                  <c:v>92.649206519296456</c:v>
                </c:pt>
                <c:pt idx="649">
                  <c:v>89.646591154262453</c:v>
                </c:pt>
                <c:pt idx="650">
                  <c:v>86.713044933590297</c:v>
                </c:pt>
                <c:pt idx="651">
                  <c:v>88.989468113290954</c:v>
                </c:pt>
                <c:pt idx="652">
                  <c:v>86.719816105199413</c:v>
                </c:pt>
                <c:pt idx="653">
                  <c:v>83.733250333248336</c:v>
                </c:pt>
                <c:pt idx="654">
                  <c:v>83.699075080315524</c:v>
                </c:pt>
                <c:pt idx="655">
                  <c:v>80.987779791917134</c:v>
                </c:pt>
                <c:pt idx="656">
                  <c:v>82.948018003011924</c:v>
                </c:pt>
                <c:pt idx="657">
                  <c:v>80.653053950108003</c:v>
                </c:pt>
                <c:pt idx="658">
                  <c:v>83.569720150990435</c:v>
                </c:pt>
                <c:pt idx="659">
                  <c:v>81.524459020917035</c:v>
                </c:pt>
                <c:pt idx="660">
                  <c:v>83.580579577156001</c:v>
                </c:pt>
                <c:pt idx="661">
                  <c:v>87.24047768060511</c:v>
                </c:pt>
                <c:pt idx="662">
                  <c:v>86.152315269582544</c:v>
                </c:pt>
                <c:pt idx="663">
                  <c:v>86.849202974013238</c:v>
                </c:pt>
                <c:pt idx="664">
                  <c:v>85.755003999622176</c:v>
                </c:pt>
                <c:pt idx="665">
                  <c:v>84.060039212110013</c:v>
                </c:pt>
                <c:pt idx="666">
                  <c:v>84.995530867040259</c:v>
                </c:pt>
                <c:pt idx="667">
                  <c:v>84.201083994307467</c:v>
                </c:pt>
                <c:pt idx="668">
                  <c:v>83.800067743655305</c:v>
                </c:pt>
                <c:pt idx="669">
                  <c:v>84.605932983606309</c:v>
                </c:pt>
                <c:pt idx="670">
                  <c:v>82.796784523912109</c:v>
                </c:pt>
                <c:pt idx="671">
                  <c:v>82.679199296181167</c:v>
                </c:pt>
                <c:pt idx="672">
                  <c:v>81.856102702064518</c:v>
                </c:pt>
                <c:pt idx="673">
                  <c:v>83.141459516458255</c:v>
                </c:pt>
                <c:pt idx="674">
                  <c:v>85.282922386563058</c:v>
                </c:pt>
                <c:pt idx="675">
                  <c:v>85.282922386563058</c:v>
                </c:pt>
                <c:pt idx="676">
                  <c:v>89.564778153900477</c:v>
                </c:pt>
                <c:pt idx="677">
                  <c:v>88.483418853975749</c:v>
                </c:pt>
                <c:pt idx="678">
                  <c:v>88.729193219693428</c:v>
                </c:pt>
                <c:pt idx="679">
                  <c:v>87.990848058901264</c:v>
                </c:pt>
                <c:pt idx="680">
                  <c:v>87.388549150321495</c:v>
                </c:pt>
                <c:pt idx="681">
                  <c:v>87.392829041810273</c:v>
                </c:pt>
                <c:pt idx="682">
                  <c:v>83.484361867380272</c:v>
                </c:pt>
                <c:pt idx="683">
                  <c:v>82.42379517461373</c:v>
                </c:pt>
                <c:pt idx="684">
                  <c:v>83.554469045125614</c:v>
                </c:pt>
                <c:pt idx="685">
                  <c:v>82.127396719271289</c:v>
                </c:pt>
                <c:pt idx="686">
                  <c:v>83.031316189599579</c:v>
                </c:pt>
                <c:pt idx="687">
                  <c:v>80.286404589321009</c:v>
                </c:pt>
                <c:pt idx="688">
                  <c:v>80.157688449770362</c:v>
                </c:pt>
                <c:pt idx="689">
                  <c:v>79.127017118447839</c:v>
                </c:pt>
                <c:pt idx="690">
                  <c:v>79.628035908289348</c:v>
                </c:pt>
                <c:pt idx="691">
                  <c:v>76.657934942774588</c:v>
                </c:pt>
                <c:pt idx="692">
                  <c:v>75.087629979745344</c:v>
                </c:pt>
                <c:pt idx="693">
                  <c:v>75.069791775293965</c:v>
                </c:pt>
                <c:pt idx="694">
                  <c:v>77.794437769978259</c:v>
                </c:pt>
                <c:pt idx="695">
                  <c:v>77.446393161371944</c:v>
                </c:pt>
                <c:pt idx="696">
                  <c:v>79.291345787923788</c:v>
                </c:pt>
                <c:pt idx="697">
                  <c:v>80.041732135964239</c:v>
                </c:pt>
                <c:pt idx="698">
                  <c:v>81.269725628612804</c:v>
                </c:pt>
                <c:pt idx="699">
                  <c:v>81.269725628612804</c:v>
                </c:pt>
                <c:pt idx="700">
                  <c:v>81.269725628612804</c:v>
                </c:pt>
                <c:pt idx="701">
                  <c:v>80.079692218310626</c:v>
                </c:pt>
                <c:pt idx="702">
                  <c:v>80.797037165267923</c:v>
                </c:pt>
                <c:pt idx="703">
                  <c:v>79.860555386187301</c:v>
                </c:pt>
                <c:pt idx="704">
                  <c:v>79.860555386187301</c:v>
                </c:pt>
                <c:pt idx="705">
                  <c:v>79.860555386187301</c:v>
                </c:pt>
                <c:pt idx="706">
                  <c:v>77.472775179056526</c:v>
                </c:pt>
                <c:pt idx="707">
                  <c:v>75.883146825350323</c:v>
                </c:pt>
                <c:pt idx="708">
                  <c:v>76.656242149872284</c:v>
                </c:pt>
                <c:pt idx="709">
                  <c:v>78.991002805724136</c:v>
                </c:pt>
                <c:pt idx="710">
                  <c:v>79.758173355088118</c:v>
                </c:pt>
                <c:pt idx="711">
                  <c:v>77.996630703334432</c:v>
                </c:pt>
                <c:pt idx="712">
                  <c:v>76.877934141093391</c:v>
                </c:pt>
                <c:pt idx="713">
                  <c:v>76.721318858143846</c:v>
                </c:pt>
                <c:pt idx="714">
                  <c:v>76.089236376330604</c:v>
                </c:pt>
                <c:pt idx="715">
                  <c:v>76.69678933080516</c:v>
                </c:pt>
                <c:pt idx="716">
                  <c:v>78.278129387187931</c:v>
                </c:pt>
                <c:pt idx="717">
                  <c:v>76.268321089596228</c:v>
                </c:pt>
                <c:pt idx="718">
                  <c:v>76.457802106440951</c:v>
                </c:pt>
                <c:pt idx="719">
                  <c:v>78.609597401147397</c:v>
                </c:pt>
                <c:pt idx="720">
                  <c:v>78.958600194415382</c:v>
                </c:pt>
                <c:pt idx="721">
                  <c:v>77.892907213708909</c:v>
                </c:pt>
                <c:pt idx="722">
                  <c:v>77.575508544531587</c:v>
                </c:pt>
                <c:pt idx="723">
                  <c:v>77.598952129253703</c:v>
                </c:pt>
                <c:pt idx="724">
                  <c:v>76.166961122136144</c:v>
                </c:pt>
                <c:pt idx="725">
                  <c:v>76.275076291460934</c:v>
                </c:pt>
                <c:pt idx="726">
                  <c:v>74.910365817336796</c:v>
                </c:pt>
                <c:pt idx="727">
                  <c:v>76.096997672090055</c:v>
                </c:pt>
                <c:pt idx="728">
                  <c:v>78.193713318494986</c:v>
                </c:pt>
                <c:pt idx="729">
                  <c:v>78.732516523494922</c:v>
                </c:pt>
                <c:pt idx="730">
                  <c:v>78.625199841388167</c:v>
                </c:pt>
                <c:pt idx="731">
                  <c:v>77.920007869889687</c:v>
                </c:pt>
                <c:pt idx="732">
                  <c:v>78.862717849271164</c:v>
                </c:pt>
                <c:pt idx="733">
                  <c:v>77.469677048650397</c:v>
                </c:pt>
                <c:pt idx="734">
                  <c:v>77.037519796494038</c:v>
                </c:pt>
                <c:pt idx="735">
                  <c:v>79.102487591109067</c:v>
                </c:pt>
                <c:pt idx="736">
                  <c:v>80.864269789028171</c:v>
                </c:pt>
                <c:pt idx="737">
                  <c:v>80.864269789028171</c:v>
                </c:pt>
                <c:pt idx="738">
                  <c:v>80.864269789028171</c:v>
                </c:pt>
                <c:pt idx="739">
                  <c:v>81.893423994636393</c:v>
                </c:pt>
                <c:pt idx="740">
                  <c:v>81.915254635178044</c:v>
                </c:pt>
                <c:pt idx="741">
                  <c:v>81.825297065191833</c:v>
                </c:pt>
                <c:pt idx="742">
                  <c:v>81.893871147478507</c:v>
                </c:pt>
                <c:pt idx="743">
                  <c:v>82.841723384544238</c:v>
                </c:pt>
                <c:pt idx="744">
                  <c:v>82.740874448903739</c:v>
                </c:pt>
                <c:pt idx="745">
                  <c:v>82.660259179368794</c:v>
                </c:pt>
                <c:pt idx="746">
                  <c:v>82.376876065680662</c:v>
                </c:pt>
                <c:pt idx="747">
                  <c:v>81.47892927974344</c:v>
                </c:pt>
                <c:pt idx="748">
                  <c:v>81.931336167749691</c:v>
                </c:pt>
                <c:pt idx="749">
                  <c:v>80.596185690437991</c:v>
                </c:pt>
                <c:pt idx="750">
                  <c:v>80.431936869683838</c:v>
                </c:pt>
                <c:pt idx="751">
                  <c:v>79.818682716472352</c:v>
                </c:pt>
                <c:pt idx="752">
                  <c:v>78.540815712184013</c:v>
                </c:pt>
                <c:pt idx="753">
                  <c:v>77.123325232946371</c:v>
                </c:pt>
                <c:pt idx="754">
                  <c:v>78.100961043245604</c:v>
                </c:pt>
                <c:pt idx="755">
                  <c:v>78.060749226944296</c:v>
                </c:pt>
                <c:pt idx="756">
                  <c:v>77.606266272171084</c:v>
                </c:pt>
                <c:pt idx="757">
                  <c:v>78.009342619845839</c:v>
                </c:pt>
                <c:pt idx="758">
                  <c:v>80.304051156839989</c:v>
                </c:pt>
                <c:pt idx="759">
                  <c:v>82.286008220265899</c:v>
                </c:pt>
                <c:pt idx="760">
                  <c:v>81.371484839681813</c:v>
                </c:pt>
                <c:pt idx="761">
                  <c:v>82.989299792185392</c:v>
                </c:pt>
                <c:pt idx="762">
                  <c:v>82.896483637958539</c:v>
                </c:pt>
                <c:pt idx="763">
                  <c:v>82.253877094611298</c:v>
                </c:pt>
                <c:pt idx="764">
                  <c:v>82.81637940024315</c:v>
                </c:pt>
                <c:pt idx="765">
                  <c:v>80.774727432395352</c:v>
                </c:pt>
                <c:pt idx="766">
                  <c:v>79.999891405738026</c:v>
                </c:pt>
                <c:pt idx="767">
                  <c:v>81.834479668199492</c:v>
                </c:pt>
                <c:pt idx="768">
                  <c:v>81.685497923054584</c:v>
                </c:pt>
                <c:pt idx="769">
                  <c:v>83.556513172403754</c:v>
                </c:pt>
                <c:pt idx="770">
                  <c:v>84.83610490908309</c:v>
                </c:pt>
                <c:pt idx="771">
                  <c:v>84.83610490908309</c:v>
                </c:pt>
                <c:pt idx="772">
                  <c:v>85.817030486720711</c:v>
                </c:pt>
                <c:pt idx="773">
                  <c:v>85.804094993788198</c:v>
                </c:pt>
                <c:pt idx="774">
                  <c:v>85.695420883410748</c:v>
                </c:pt>
                <c:pt idx="775">
                  <c:v>85.921472614842443</c:v>
                </c:pt>
                <c:pt idx="776">
                  <c:v>86.578547746580853</c:v>
                </c:pt>
                <c:pt idx="777">
                  <c:v>86.619526110611488</c:v>
                </c:pt>
                <c:pt idx="778">
                  <c:v>86.207746252259938</c:v>
                </c:pt>
                <c:pt idx="779">
                  <c:v>87.703823843498668</c:v>
                </c:pt>
                <c:pt idx="780">
                  <c:v>87.313315684636123</c:v>
                </c:pt>
                <c:pt idx="781">
                  <c:v>86.164420335808202</c:v>
                </c:pt>
                <c:pt idx="782">
                  <c:v>85.855373842931741</c:v>
                </c:pt>
                <c:pt idx="783">
                  <c:v>85.855373842931741</c:v>
                </c:pt>
                <c:pt idx="784">
                  <c:v>87.222527687943142</c:v>
                </c:pt>
                <c:pt idx="785">
                  <c:v>88.92728192874867</c:v>
                </c:pt>
                <c:pt idx="786">
                  <c:v>90.379522571716123</c:v>
                </c:pt>
                <c:pt idx="787">
                  <c:v>88.687176822279184</c:v>
                </c:pt>
                <c:pt idx="788">
                  <c:v>89.130385137533423</c:v>
                </c:pt>
                <c:pt idx="789">
                  <c:v>88.353073800500127</c:v>
                </c:pt>
                <c:pt idx="790">
                  <c:v>89.796882418444909</c:v>
                </c:pt>
                <c:pt idx="791">
                  <c:v>89.796882418444909</c:v>
                </c:pt>
                <c:pt idx="792">
                  <c:v>91.592839869296824</c:v>
                </c:pt>
                <c:pt idx="793">
                  <c:v>92.706937145161845</c:v>
                </c:pt>
                <c:pt idx="794">
                  <c:v>91.192254801742394</c:v>
                </c:pt>
                <c:pt idx="795">
                  <c:v>90.902004697978981</c:v>
                </c:pt>
                <c:pt idx="796">
                  <c:v>91.266019050946426</c:v>
                </c:pt>
                <c:pt idx="797">
                  <c:v>91.342306519759504</c:v>
                </c:pt>
                <c:pt idx="798">
                  <c:v>90.695452024412219</c:v>
                </c:pt>
                <c:pt idx="799">
                  <c:v>90.024706791500691</c:v>
                </c:pt>
                <c:pt idx="800">
                  <c:v>90.479093927807739</c:v>
                </c:pt>
                <c:pt idx="801">
                  <c:v>91.424598612452399</c:v>
                </c:pt>
                <c:pt idx="802">
                  <c:v>89.756718511376704</c:v>
                </c:pt>
                <c:pt idx="803">
                  <c:v>88.630196774398712</c:v>
                </c:pt>
                <c:pt idx="804">
                  <c:v>87.675525456490774</c:v>
                </c:pt>
                <c:pt idx="805">
                  <c:v>88.012534971743563</c:v>
                </c:pt>
                <c:pt idx="806">
                  <c:v>86.839142035065677</c:v>
                </c:pt>
                <c:pt idx="807">
                  <c:v>87.209576225266275</c:v>
                </c:pt>
                <c:pt idx="808">
                  <c:v>85.645387674327338</c:v>
                </c:pt>
                <c:pt idx="809">
                  <c:v>86.613904760596384</c:v>
                </c:pt>
                <c:pt idx="810">
                  <c:v>86.198739316440268</c:v>
                </c:pt>
                <c:pt idx="811">
                  <c:v>84.25713779701492</c:v>
                </c:pt>
                <c:pt idx="812">
                  <c:v>84.689662353291567</c:v>
                </c:pt>
                <c:pt idx="813">
                  <c:v>86.614192215994876</c:v>
                </c:pt>
                <c:pt idx="814">
                  <c:v>85.474719016340018</c:v>
                </c:pt>
                <c:pt idx="815">
                  <c:v>85.474719016340018</c:v>
                </c:pt>
                <c:pt idx="816">
                  <c:v>84.597133654463207</c:v>
                </c:pt>
                <c:pt idx="817">
                  <c:v>84.335645060294183</c:v>
                </c:pt>
                <c:pt idx="818">
                  <c:v>84.345785847963484</c:v>
                </c:pt>
                <c:pt idx="819">
                  <c:v>86.039313358483142</c:v>
                </c:pt>
                <c:pt idx="820">
                  <c:v>85.739193952704554</c:v>
                </c:pt>
                <c:pt idx="821">
                  <c:v>85.194641639734627</c:v>
                </c:pt>
                <c:pt idx="822">
                  <c:v>84.859277008151039</c:v>
                </c:pt>
                <c:pt idx="823">
                  <c:v>85.760960714268776</c:v>
                </c:pt>
                <c:pt idx="824">
                  <c:v>85.03655714030387</c:v>
                </c:pt>
                <c:pt idx="825">
                  <c:v>86.61764168077687</c:v>
                </c:pt>
                <c:pt idx="826">
                  <c:v>85.836433726119452</c:v>
                </c:pt>
                <c:pt idx="827">
                  <c:v>86.018919994933995</c:v>
                </c:pt>
                <c:pt idx="828">
                  <c:v>85.873196077638752</c:v>
                </c:pt>
                <c:pt idx="829">
                  <c:v>85.98515995535459</c:v>
                </c:pt>
                <c:pt idx="830">
                  <c:v>84.920185613144369</c:v>
                </c:pt>
                <c:pt idx="831">
                  <c:v>86.263720206245665</c:v>
                </c:pt>
                <c:pt idx="832">
                  <c:v>84.662338120689682</c:v>
                </c:pt>
                <c:pt idx="833">
                  <c:v>84.768808406345286</c:v>
                </c:pt>
                <c:pt idx="834">
                  <c:v>84.252442692172735</c:v>
                </c:pt>
                <c:pt idx="835">
                  <c:v>84.809227829323291</c:v>
                </c:pt>
                <c:pt idx="836">
                  <c:v>83.872155169701301</c:v>
                </c:pt>
                <c:pt idx="837">
                  <c:v>83.281210749362302</c:v>
                </c:pt>
                <c:pt idx="838">
                  <c:v>83.591566761276368</c:v>
                </c:pt>
                <c:pt idx="839">
                  <c:v>82.694131007158688</c:v>
                </c:pt>
                <c:pt idx="840">
                  <c:v>82.694131007158688</c:v>
                </c:pt>
                <c:pt idx="841">
                  <c:v>83.986035416740478</c:v>
                </c:pt>
                <c:pt idx="842">
                  <c:v>84.830435649834868</c:v>
                </c:pt>
                <c:pt idx="843">
                  <c:v>85.021609459581882</c:v>
                </c:pt>
                <c:pt idx="844">
                  <c:v>84.48358877205564</c:v>
                </c:pt>
                <c:pt idx="845">
                  <c:v>84.751034080871364</c:v>
                </c:pt>
                <c:pt idx="846">
                  <c:v>83.588516540103413</c:v>
                </c:pt>
                <c:pt idx="847">
                  <c:v>82.40400866135019</c:v>
                </c:pt>
                <c:pt idx="848">
                  <c:v>82.203109277287254</c:v>
                </c:pt>
                <c:pt idx="849">
                  <c:v>81.311215024462896</c:v>
                </c:pt>
                <c:pt idx="850">
                  <c:v>79.539914858904552</c:v>
                </c:pt>
                <c:pt idx="851">
                  <c:v>78.64436353462149</c:v>
                </c:pt>
                <c:pt idx="852">
                  <c:v>77.82941151012902</c:v>
                </c:pt>
                <c:pt idx="853">
                  <c:v>79.212487190268448</c:v>
                </c:pt>
                <c:pt idx="854">
                  <c:v>80.240204118884165</c:v>
                </c:pt>
                <c:pt idx="855">
                  <c:v>79.684872228470468</c:v>
                </c:pt>
                <c:pt idx="856">
                  <c:v>81.229737388732431</c:v>
                </c:pt>
                <c:pt idx="857">
                  <c:v>80.069184126520895</c:v>
                </c:pt>
                <c:pt idx="858">
                  <c:v>79.942128840383788</c:v>
                </c:pt>
                <c:pt idx="859">
                  <c:v>80.307484651877559</c:v>
                </c:pt>
                <c:pt idx="860">
                  <c:v>79.866799556232365</c:v>
                </c:pt>
                <c:pt idx="861">
                  <c:v>77.57673821484731</c:v>
                </c:pt>
                <c:pt idx="862">
                  <c:v>78.81547934545091</c:v>
                </c:pt>
                <c:pt idx="863">
                  <c:v>78.367272500211627</c:v>
                </c:pt>
                <c:pt idx="864">
                  <c:v>77.274478863324347</c:v>
                </c:pt>
                <c:pt idx="865">
                  <c:v>76.670055978744557</c:v>
                </c:pt>
                <c:pt idx="866">
                  <c:v>75.869716270342522</c:v>
                </c:pt>
                <c:pt idx="867">
                  <c:v>75.405028648922553</c:v>
                </c:pt>
                <c:pt idx="868">
                  <c:v>75.777363238702137</c:v>
                </c:pt>
                <c:pt idx="869">
                  <c:v>74.400467849630459</c:v>
                </c:pt>
                <c:pt idx="870">
                  <c:v>74.497627774323533</c:v>
                </c:pt>
                <c:pt idx="871">
                  <c:v>73.013096308257886</c:v>
                </c:pt>
                <c:pt idx="872">
                  <c:v>70.804209177460422</c:v>
                </c:pt>
                <c:pt idx="873">
                  <c:v>71.13700268020186</c:v>
                </c:pt>
                <c:pt idx="874">
                  <c:v>73.521636847693486</c:v>
                </c:pt>
                <c:pt idx="875">
                  <c:v>76.200066402196683</c:v>
                </c:pt>
                <c:pt idx="876">
                  <c:v>75.303524953763244</c:v>
                </c:pt>
                <c:pt idx="877">
                  <c:v>74.459763510443295</c:v>
                </c:pt>
                <c:pt idx="878">
                  <c:v>72.625702249545753</c:v>
                </c:pt>
                <c:pt idx="879">
                  <c:v>74.201756320545002</c:v>
                </c:pt>
                <c:pt idx="880">
                  <c:v>75.642083534219068</c:v>
                </c:pt>
                <c:pt idx="881">
                  <c:v>74.255670177508165</c:v>
                </c:pt>
                <c:pt idx="882">
                  <c:v>74.255670177508165</c:v>
                </c:pt>
                <c:pt idx="883">
                  <c:v>74.677830369694448</c:v>
                </c:pt>
                <c:pt idx="884">
                  <c:v>74.510195963135743</c:v>
                </c:pt>
                <c:pt idx="885">
                  <c:v>74.26568320722258</c:v>
                </c:pt>
                <c:pt idx="886">
                  <c:v>74.100412322829314</c:v>
                </c:pt>
                <c:pt idx="887">
                  <c:v>75.507378740532971</c:v>
                </c:pt>
                <c:pt idx="888">
                  <c:v>75.639208980234059</c:v>
                </c:pt>
                <c:pt idx="889">
                  <c:v>77.538059494004685</c:v>
                </c:pt>
                <c:pt idx="890">
                  <c:v>77.53483360564374</c:v>
                </c:pt>
                <c:pt idx="891">
                  <c:v>75.479527506367205</c:v>
                </c:pt>
                <c:pt idx="892">
                  <c:v>74.403358373359822</c:v>
                </c:pt>
                <c:pt idx="893">
                  <c:v>73.88339946670601</c:v>
                </c:pt>
                <c:pt idx="894">
                  <c:v>72.406996600520174</c:v>
                </c:pt>
                <c:pt idx="895">
                  <c:v>72.330102281421361</c:v>
                </c:pt>
                <c:pt idx="896">
                  <c:v>71.594695553591635</c:v>
                </c:pt>
                <c:pt idx="897">
                  <c:v>70.197614407647492</c:v>
                </c:pt>
                <c:pt idx="898">
                  <c:v>70.477388359110009</c:v>
                </c:pt>
                <c:pt idx="899">
                  <c:v>71.958614088092901</c:v>
                </c:pt>
                <c:pt idx="900">
                  <c:v>72.364133806654905</c:v>
                </c:pt>
                <c:pt idx="901">
                  <c:v>75.11123326191094</c:v>
                </c:pt>
                <c:pt idx="902">
                  <c:v>76.012900998284309</c:v>
                </c:pt>
                <c:pt idx="903">
                  <c:v>76.231750375009142</c:v>
                </c:pt>
                <c:pt idx="904">
                  <c:v>78.114918599817145</c:v>
                </c:pt>
                <c:pt idx="905">
                  <c:v>78.421920965415367</c:v>
                </c:pt>
                <c:pt idx="906">
                  <c:v>78.792179488428005</c:v>
                </c:pt>
                <c:pt idx="907">
                  <c:v>78.792179488428005</c:v>
                </c:pt>
                <c:pt idx="908">
                  <c:v>75.636925306790374</c:v>
                </c:pt>
                <c:pt idx="909">
                  <c:v>74.595378579557931</c:v>
                </c:pt>
                <c:pt idx="910">
                  <c:v>75.315150927658109</c:v>
                </c:pt>
                <c:pt idx="911">
                  <c:v>75.434860131389087</c:v>
                </c:pt>
                <c:pt idx="912">
                  <c:v>75.772141132295999</c:v>
                </c:pt>
                <c:pt idx="913">
                  <c:v>75.180046890363016</c:v>
                </c:pt>
                <c:pt idx="914">
                  <c:v>75.099112225940843</c:v>
                </c:pt>
                <c:pt idx="915">
                  <c:v>76.290886338378371</c:v>
                </c:pt>
                <c:pt idx="916">
                  <c:v>76.010537476118856</c:v>
                </c:pt>
                <c:pt idx="917">
                  <c:v>75.392077186245643</c:v>
                </c:pt>
                <c:pt idx="918">
                  <c:v>75.126388549309638</c:v>
                </c:pt>
                <c:pt idx="919">
                  <c:v>74.643942572160114</c:v>
                </c:pt>
                <c:pt idx="920">
                  <c:v>72.867308511985172</c:v>
                </c:pt>
                <c:pt idx="921">
                  <c:v>73.251332954637093</c:v>
                </c:pt>
                <c:pt idx="922">
                  <c:v>73.251332954637093</c:v>
                </c:pt>
                <c:pt idx="923">
                  <c:v>76.74048255137707</c:v>
                </c:pt>
                <c:pt idx="924">
                  <c:v>76.191810044361972</c:v>
                </c:pt>
                <c:pt idx="925">
                  <c:v>76.729447458023557</c:v>
                </c:pt>
                <c:pt idx="926">
                  <c:v>74.927677020224195</c:v>
                </c:pt>
                <c:pt idx="927">
                  <c:v>73.772106318253321</c:v>
                </c:pt>
                <c:pt idx="928">
                  <c:v>73.790711070434028</c:v>
                </c:pt>
                <c:pt idx="929">
                  <c:v>75.16161780537027</c:v>
                </c:pt>
                <c:pt idx="930">
                  <c:v>74.871878733426414</c:v>
                </c:pt>
                <c:pt idx="931">
                  <c:v>74.286523723613811</c:v>
                </c:pt>
                <c:pt idx="932">
                  <c:v>74.81326977162108</c:v>
                </c:pt>
                <c:pt idx="933">
                  <c:v>75.453528762547236</c:v>
                </c:pt>
                <c:pt idx="934">
                  <c:v>75.753408622160407</c:v>
                </c:pt>
                <c:pt idx="935">
                  <c:v>76.876576712822555</c:v>
                </c:pt>
                <c:pt idx="936">
                  <c:v>76.876576712822555</c:v>
                </c:pt>
                <c:pt idx="937">
                  <c:v>76.894750281905502</c:v>
                </c:pt>
                <c:pt idx="938">
                  <c:v>77.108617098389672</c:v>
                </c:pt>
                <c:pt idx="939">
                  <c:v>74.8448100167343</c:v>
                </c:pt>
                <c:pt idx="940">
                  <c:v>75.290365884409638</c:v>
                </c:pt>
                <c:pt idx="941">
                  <c:v>73.257864580080792</c:v>
                </c:pt>
                <c:pt idx="942">
                  <c:v>72.056061468184467</c:v>
                </c:pt>
                <c:pt idx="943">
                  <c:v>71.938508179942232</c:v>
                </c:pt>
                <c:pt idx="944">
                  <c:v>71.727356219999464</c:v>
                </c:pt>
                <c:pt idx="945">
                  <c:v>74.08885022791182</c:v>
                </c:pt>
                <c:pt idx="946">
                  <c:v>72.439974122625856</c:v>
                </c:pt>
                <c:pt idx="947">
                  <c:v>72.219495831976175</c:v>
                </c:pt>
                <c:pt idx="948">
                  <c:v>70.974750077492814</c:v>
                </c:pt>
                <c:pt idx="949">
                  <c:v>73.633345209499495</c:v>
                </c:pt>
                <c:pt idx="950">
                  <c:v>72.871077371654366</c:v>
                </c:pt>
                <c:pt idx="951">
                  <c:v>72.2834067489094</c:v>
                </c:pt>
                <c:pt idx="952">
                  <c:v>71.460310154792751</c:v>
                </c:pt>
                <c:pt idx="953">
                  <c:v>71.660187475216574</c:v>
                </c:pt>
                <c:pt idx="954">
                  <c:v>71.889145700121986</c:v>
                </c:pt>
                <c:pt idx="955">
                  <c:v>72.281426500608632</c:v>
                </c:pt>
                <c:pt idx="956">
                  <c:v>70.124105674353217</c:v>
                </c:pt>
                <c:pt idx="957">
                  <c:v>68.989215791329997</c:v>
                </c:pt>
                <c:pt idx="958">
                  <c:v>69.419712190072786</c:v>
                </c:pt>
                <c:pt idx="959">
                  <c:v>70.290718017272809</c:v>
                </c:pt>
                <c:pt idx="960">
                  <c:v>70.290718017272809</c:v>
                </c:pt>
                <c:pt idx="961">
                  <c:v>70.290718017272809</c:v>
                </c:pt>
                <c:pt idx="962">
                  <c:v>69.890532193327417</c:v>
                </c:pt>
                <c:pt idx="963">
                  <c:v>69.714274124813713</c:v>
                </c:pt>
                <c:pt idx="964">
                  <c:v>69.228777926491205</c:v>
                </c:pt>
                <c:pt idx="965">
                  <c:v>69.228777926491205</c:v>
                </c:pt>
                <c:pt idx="966">
                  <c:v>69.228777926491205</c:v>
                </c:pt>
                <c:pt idx="967">
                  <c:v>67.298163591186309</c:v>
                </c:pt>
                <c:pt idx="968">
                  <c:v>67.742569637267636</c:v>
                </c:pt>
                <c:pt idx="969">
                  <c:v>66.710636696140583</c:v>
                </c:pt>
                <c:pt idx="970">
                  <c:v>64.988427524748346</c:v>
                </c:pt>
                <c:pt idx="971">
                  <c:v>64.856661164024715</c:v>
                </c:pt>
                <c:pt idx="972">
                  <c:v>63.799911240160469</c:v>
                </c:pt>
                <c:pt idx="973">
                  <c:v>63.102576382887676</c:v>
                </c:pt>
                <c:pt idx="974">
                  <c:v>62.193275108709685</c:v>
                </c:pt>
                <c:pt idx="975">
                  <c:v>63.080665893624207</c:v>
                </c:pt>
                <c:pt idx="976">
                  <c:v>61.593914633092361</c:v>
                </c:pt>
                <c:pt idx="977">
                  <c:v>60.584850365890432</c:v>
                </c:pt>
                <c:pt idx="978">
                  <c:v>60.776088054614874</c:v>
                </c:pt>
                <c:pt idx="979">
                  <c:v>60.118869195177226</c:v>
                </c:pt>
                <c:pt idx="980">
                  <c:v>60.233260474035944</c:v>
                </c:pt>
                <c:pt idx="981">
                  <c:v>60.734886114163189</c:v>
                </c:pt>
                <c:pt idx="982">
                  <c:v>60.734886114163189</c:v>
                </c:pt>
                <c:pt idx="983">
                  <c:v>59.882516978632609</c:v>
                </c:pt>
                <c:pt idx="984">
                  <c:v>61.286081840787354</c:v>
                </c:pt>
                <c:pt idx="985">
                  <c:v>61.691425892161384</c:v>
                </c:pt>
                <c:pt idx="986">
                  <c:v>64.52733309580961</c:v>
                </c:pt>
                <c:pt idx="987">
                  <c:v>64.789316752053836</c:v>
                </c:pt>
                <c:pt idx="988">
                  <c:v>61.637096821844828</c:v>
                </c:pt>
                <c:pt idx="989">
                  <c:v>63.222333495851714</c:v>
                </c:pt>
                <c:pt idx="990">
                  <c:v>65.191259247878946</c:v>
                </c:pt>
                <c:pt idx="991">
                  <c:v>64.824530038370099</c:v>
                </c:pt>
                <c:pt idx="992">
                  <c:v>64.824530038370099</c:v>
                </c:pt>
                <c:pt idx="993">
                  <c:v>64.824530038370099</c:v>
                </c:pt>
                <c:pt idx="994">
                  <c:v>64.480366077643538</c:v>
                </c:pt>
                <c:pt idx="995">
                  <c:v>62.790319971394609</c:v>
                </c:pt>
                <c:pt idx="996">
                  <c:v>63.572438201480608</c:v>
                </c:pt>
                <c:pt idx="997">
                  <c:v>64.02732039986283</c:v>
                </c:pt>
                <c:pt idx="998">
                  <c:v>65.392430117595978</c:v>
                </c:pt>
                <c:pt idx="999">
                  <c:v>66.483355294393021</c:v>
                </c:pt>
                <c:pt idx="1000">
                  <c:v>66.238714780524973</c:v>
                </c:pt>
                <c:pt idx="1001">
                  <c:v>66.343763758932454</c:v>
                </c:pt>
                <c:pt idx="1002">
                  <c:v>69.044966168894604</c:v>
                </c:pt>
                <c:pt idx="1003">
                  <c:v>67.904854179465303</c:v>
                </c:pt>
                <c:pt idx="1004">
                  <c:v>67.20796647503461</c:v>
                </c:pt>
                <c:pt idx="1005">
                  <c:v>66.893905482428778</c:v>
                </c:pt>
                <c:pt idx="1006">
                  <c:v>66.423085479174148</c:v>
                </c:pt>
                <c:pt idx="1007">
                  <c:v>68.340700442569073</c:v>
                </c:pt>
                <c:pt idx="1008">
                  <c:v>70.461370705515691</c:v>
                </c:pt>
                <c:pt idx="1009">
                  <c:v>71.693739908119198</c:v>
                </c:pt>
                <c:pt idx="1010">
                  <c:v>75.366637383478249</c:v>
                </c:pt>
                <c:pt idx="1011">
                  <c:v>78.387282589895975</c:v>
                </c:pt>
                <c:pt idx="1012">
                  <c:v>78.644762778230358</c:v>
                </c:pt>
                <c:pt idx="1013">
                  <c:v>78.41486233840763</c:v>
                </c:pt>
                <c:pt idx="1014">
                  <c:v>77.716904661104735</c:v>
                </c:pt>
                <c:pt idx="1015">
                  <c:v>79.163795439711222</c:v>
                </c:pt>
                <c:pt idx="1016">
                  <c:v>79.271703002359331</c:v>
                </c:pt>
                <c:pt idx="1017">
                  <c:v>78.039892740808455</c:v>
                </c:pt>
                <c:pt idx="1018">
                  <c:v>75.265437113461815</c:v>
                </c:pt>
                <c:pt idx="1019">
                  <c:v>76.276976691039707</c:v>
                </c:pt>
                <c:pt idx="1020">
                  <c:v>81.308021075590474</c:v>
                </c:pt>
                <c:pt idx="1021">
                  <c:v>81.149712999738668</c:v>
                </c:pt>
                <c:pt idx="1022">
                  <c:v>81.719657206242786</c:v>
                </c:pt>
                <c:pt idx="1023">
                  <c:v>81.46198538097606</c:v>
                </c:pt>
                <c:pt idx="1024">
                  <c:v>79.353739579142413</c:v>
                </c:pt>
                <c:pt idx="1025">
                  <c:v>79.301582394058983</c:v>
                </c:pt>
                <c:pt idx="1026">
                  <c:v>79.301582394058983</c:v>
                </c:pt>
                <c:pt idx="1027">
                  <c:v>81.187353687197856</c:v>
                </c:pt>
                <c:pt idx="1028">
                  <c:v>81.693211309580789</c:v>
                </c:pt>
                <c:pt idx="1029">
                  <c:v>81.843231088109192</c:v>
                </c:pt>
                <c:pt idx="1030">
                  <c:v>79.936986582699362</c:v>
                </c:pt>
                <c:pt idx="1031">
                  <c:v>80.74547086072559</c:v>
                </c:pt>
                <c:pt idx="1032">
                  <c:v>77.900381054069712</c:v>
                </c:pt>
                <c:pt idx="1033">
                  <c:v>78.337377138767479</c:v>
                </c:pt>
                <c:pt idx="1034">
                  <c:v>76.808465753122277</c:v>
                </c:pt>
                <c:pt idx="1035">
                  <c:v>77.474180516560054</c:v>
                </c:pt>
                <c:pt idx="1036">
                  <c:v>80.316523527185822</c:v>
                </c:pt>
                <c:pt idx="1037">
                  <c:v>80.112973165558955</c:v>
                </c:pt>
                <c:pt idx="1038">
                  <c:v>83.045641050291238</c:v>
                </c:pt>
                <c:pt idx="1039">
                  <c:v>84.878935763459452</c:v>
                </c:pt>
                <c:pt idx="1040">
                  <c:v>83.699059110570957</c:v>
                </c:pt>
                <c:pt idx="1041">
                  <c:v>85.0033400720326</c:v>
                </c:pt>
                <c:pt idx="1042">
                  <c:v>84.470493581679364</c:v>
                </c:pt>
                <c:pt idx="1043">
                  <c:v>85.773576812313934</c:v>
                </c:pt>
                <c:pt idx="1044">
                  <c:v>85.647224194928725</c:v>
                </c:pt>
                <c:pt idx="1045">
                  <c:v>85.647224194928725</c:v>
                </c:pt>
                <c:pt idx="1046">
                  <c:v>84.492531828897711</c:v>
                </c:pt>
                <c:pt idx="1047">
                  <c:v>82.821825083070095</c:v>
                </c:pt>
                <c:pt idx="1048">
                  <c:v>84.771395504931647</c:v>
                </c:pt>
                <c:pt idx="1049">
                  <c:v>86.999621996150438</c:v>
                </c:pt>
                <c:pt idx="1050">
                  <c:v>86.734811695154292</c:v>
                </c:pt>
                <c:pt idx="1051">
                  <c:v>86.093706307777012</c:v>
                </c:pt>
                <c:pt idx="1052">
                  <c:v>85.5364101388069</c:v>
                </c:pt>
                <c:pt idx="1053">
                  <c:v>83.458187456372144</c:v>
                </c:pt>
                <c:pt idx="1054">
                  <c:v>83.92547814612297</c:v>
                </c:pt>
                <c:pt idx="1055">
                  <c:v>82.517329967336579</c:v>
                </c:pt>
                <c:pt idx="1056">
                  <c:v>82.592036431457899</c:v>
                </c:pt>
                <c:pt idx="1057">
                  <c:v>81.429838285577162</c:v>
                </c:pt>
                <c:pt idx="1058">
                  <c:v>84.752886571217104</c:v>
                </c:pt>
                <c:pt idx="1059">
                  <c:v>84.263493755270474</c:v>
                </c:pt>
                <c:pt idx="1060">
                  <c:v>85.025026984874984</c:v>
                </c:pt>
                <c:pt idx="1061">
                  <c:v>82.730158750437226</c:v>
                </c:pt>
                <c:pt idx="1062">
                  <c:v>82.727938955971027</c:v>
                </c:pt>
                <c:pt idx="1063">
                  <c:v>81.189301996009902</c:v>
                </c:pt>
                <c:pt idx="1064">
                  <c:v>80.745742346379714</c:v>
                </c:pt>
                <c:pt idx="1065">
                  <c:v>80.060368827633397</c:v>
                </c:pt>
                <c:pt idx="1066">
                  <c:v>79.405960643203301</c:v>
                </c:pt>
                <c:pt idx="1067">
                  <c:v>78.779419662683352</c:v>
                </c:pt>
                <c:pt idx="1068">
                  <c:v>78.803006975104736</c:v>
                </c:pt>
                <c:pt idx="1069">
                  <c:v>79.022862445724314</c:v>
                </c:pt>
                <c:pt idx="1070">
                  <c:v>79.022862445724314</c:v>
                </c:pt>
                <c:pt idx="1071">
                  <c:v>78.333975583218546</c:v>
                </c:pt>
                <c:pt idx="1072">
                  <c:v>78.194799261111356</c:v>
                </c:pt>
                <c:pt idx="1073">
                  <c:v>77.408081744649351</c:v>
                </c:pt>
                <c:pt idx="1074">
                  <c:v>78.271949096119954</c:v>
                </c:pt>
                <c:pt idx="1075">
                  <c:v>79.668646968199411</c:v>
                </c:pt>
                <c:pt idx="1076">
                  <c:v>80.838047468787011</c:v>
                </c:pt>
                <c:pt idx="1077">
                  <c:v>80.53829536712874</c:v>
                </c:pt>
                <c:pt idx="1078">
                  <c:v>80.627821754017205</c:v>
                </c:pt>
                <c:pt idx="1079">
                  <c:v>82.450656284628877</c:v>
                </c:pt>
                <c:pt idx="1080">
                  <c:v>81.634873833429623</c:v>
                </c:pt>
                <c:pt idx="1081">
                  <c:v>78.925926097452319</c:v>
                </c:pt>
                <c:pt idx="1082">
                  <c:v>79.307012107141787</c:v>
                </c:pt>
                <c:pt idx="1083">
                  <c:v>77.690075490578067</c:v>
                </c:pt>
                <c:pt idx="1084">
                  <c:v>78.115589329080194</c:v>
                </c:pt>
                <c:pt idx="1085">
                  <c:v>78.909093986895684</c:v>
                </c:pt>
                <c:pt idx="1086">
                  <c:v>79.104276202477308</c:v>
                </c:pt>
                <c:pt idx="1087">
                  <c:v>80.374701305893382</c:v>
                </c:pt>
                <c:pt idx="1088">
                  <c:v>81.186666988190325</c:v>
                </c:pt>
                <c:pt idx="1089">
                  <c:v>80.098328909979784</c:v>
                </c:pt>
                <c:pt idx="1090">
                  <c:v>82.339714470552124</c:v>
                </c:pt>
                <c:pt idx="1091">
                  <c:v>80.016819334760612</c:v>
                </c:pt>
                <c:pt idx="1092">
                  <c:v>78.643852502801764</c:v>
                </c:pt>
                <c:pt idx="1093">
                  <c:v>79.859197957916322</c:v>
                </c:pt>
                <c:pt idx="1094">
                  <c:v>81.448746462900715</c:v>
                </c:pt>
                <c:pt idx="1095">
                  <c:v>82.287189981348391</c:v>
                </c:pt>
                <c:pt idx="1096">
                  <c:v>83.414829600431645</c:v>
                </c:pt>
                <c:pt idx="1097">
                  <c:v>83.950806160679662</c:v>
                </c:pt>
                <c:pt idx="1098">
                  <c:v>82.790779900032035</c:v>
                </c:pt>
                <c:pt idx="1099">
                  <c:v>82.885863757958163</c:v>
                </c:pt>
                <c:pt idx="1100">
                  <c:v>83.066082323073459</c:v>
                </c:pt>
                <c:pt idx="1101">
                  <c:v>84.864403296090799</c:v>
                </c:pt>
                <c:pt idx="1102">
                  <c:v>86.172916239808146</c:v>
                </c:pt>
                <c:pt idx="1103">
                  <c:v>86.646099765228229</c:v>
                </c:pt>
                <c:pt idx="1104">
                  <c:v>87.192073385446292</c:v>
                </c:pt>
                <c:pt idx="1105">
                  <c:v>88.601531083270302</c:v>
                </c:pt>
                <c:pt idx="1106">
                  <c:v>88.757028484114556</c:v>
                </c:pt>
                <c:pt idx="1107">
                  <c:v>90.203839413999233</c:v>
                </c:pt>
                <c:pt idx="1108">
                  <c:v>90.545352397161849</c:v>
                </c:pt>
                <c:pt idx="1109">
                  <c:v>90.353699495084015</c:v>
                </c:pt>
                <c:pt idx="1110">
                  <c:v>90.455011553310968</c:v>
                </c:pt>
                <c:pt idx="1111">
                  <c:v>91.030864565228697</c:v>
                </c:pt>
                <c:pt idx="1112">
                  <c:v>90.824295921917567</c:v>
                </c:pt>
                <c:pt idx="1113">
                  <c:v>90.680600162156182</c:v>
                </c:pt>
                <c:pt idx="1114">
                  <c:v>90.792532100383283</c:v>
                </c:pt>
                <c:pt idx="1115">
                  <c:v>90.495942008108514</c:v>
                </c:pt>
                <c:pt idx="1116">
                  <c:v>91.519746349355742</c:v>
                </c:pt>
                <c:pt idx="1117">
                  <c:v>90.637497822125496</c:v>
                </c:pt>
                <c:pt idx="1118">
                  <c:v>89.689885131225168</c:v>
                </c:pt>
                <c:pt idx="1119">
                  <c:v>91.150366162282978</c:v>
                </c:pt>
                <c:pt idx="1120">
                  <c:v>91.975970006264305</c:v>
                </c:pt>
                <c:pt idx="1121">
                  <c:v>92.083366537092843</c:v>
                </c:pt>
                <c:pt idx="1122">
                  <c:v>92.042308324340397</c:v>
                </c:pt>
                <c:pt idx="1123">
                  <c:v>92.128513004401754</c:v>
                </c:pt>
                <c:pt idx="1124">
                  <c:v>90.899433569136633</c:v>
                </c:pt>
                <c:pt idx="1125">
                  <c:v>93.102922926340042</c:v>
                </c:pt>
                <c:pt idx="1126">
                  <c:v>93.10107043599416</c:v>
                </c:pt>
                <c:pt idx="1127">
                  <c:v>94.454618058809871</c:v>
                </c:pt>
                <c:pt idx="1128">
                  <c:v>93.990617136397432</c:v>
                </c:pt>
                <c:pt idx="1129">
                  <c:v>94.738639962272444</c:v>
                </c:pt>
                <c:pt idx="1130">
                  <c:v>94.486621426509544</c:v>
                </c:pt>
                <c:pt idx="1131">
                  <c:v>94.379464441846409</c:v>
                </c:pt>
                <c:pt idx="1132">
                  <c:v>92.275163166869945</c:v>
                </c:pt>
                <c:pt idx="1133">
                  <c:v>92.656520662213566</c:v>
                </c:pt>
                <c:pt idx="1134">
                  <c:v>92.173978866597864</c:v>
                </c:pt>
                <c:pt idx="1135">
                  <c:v>92.180781977695702</c:v>
                </c:pt>
                <c:pt idx="1136">
                  <c:v>92.171375798267007</c:v>
                </c:pt>
                <c:pt idx="1137">
                  <c:v>93.599294520572471</c:v>
                </c:pt>
                <c:pt idx="1138">
                  <c:v>93.543448324541629</c:v>
                </c:pt>
                <c:pt idx="1139">
                  <c:v>92.466592492526743</c:v>
                </c:pt>
                <c:pt idx="1140">
                  <c:v>93.00183444453414</c:v>
                </c:pt>
                <c:pt idx="1141">
                  <c:v>95.205866773045827</c:v>
                </c:pt>
                <c:pt idx="1142">
                  <c:v>95.125922232774045</c:v>
                </c:pt>
                <c:pt idx="1143">
                  <c:v>96.025178537748886</c:v>
                </c:pt>
                <c:pt idx="1144">
                  <c:v>96.025178537748886</c:v>
                </c:pt>
                <c:pt idx="1145">
                  <c:v>96.18842126460828</c:v>
                </c:pt>
                <c:pt idx="1146">
                  <c:v>92.624086111416133</c:v>
                </c:pt>
                <c:pt idx="1147">
                  <c:v>93.560519981263653</c:v>
                </c:pt>
                <c:pt idx="1148">
                  <c:v>90.741317130217141</c:v>
                </c:pt>
                <c:pt idx="1149">
                  <c:v>91.122498958372788</c:v>
                </c:pt>
                <c:pt idx="1150">
                  <c:v>92.479975138301342</c:v>
                </c:pt>
                <c:pt idx="1151">
                  <c:v>91.154917539425881</c:v>
                </c:pt>
                <c:pt idx="1152">
                  <c:v>91.587090761326593</c:v>
                </c:pt>
                <c:pt idx="1153">
                  <c:v>92.203650651620848</c:v>
                </c:pt>
                <c:pt idx="1154">
                  <c:v>93.253597464387241</c:v>
                </c:pt>
                <c:pt idx="1155">
                  <c:v>94.212181369663654</c:v>
                </c:pt>
                <c:pt idx="1156">
                  <c:v>93.737608476484169</c:v>
                </c:pt>
                <c:pt idx="1157">
                  <c:v>92.710003336078984</c:v>
                </c:pt>
                <c:pt idx="1158">
                  <c:v>93.235344046582497</c:v>
                </c:pt>
                <c:pt idx="1159">
                  <c:v>94.789647325761891</c:v>
                </c:pt>
                <c:pt idx="1160">
                  <c:v>93.1843686225818</c:v>
                </c:pt>
                <c:pt idx="1161">
                  <c:v>93.21068676128894</c:v>
                </c:pt>
                <c:pt idx="1162">
                  <c:v>94.958064249794305</c:v>
                </c:pt>
                <c:pt idx="1163">
                  <c:v>94.763233368588601</c:v>
                </c:pt>
                <c:pt idx="1164">
                  <c:v>96.224640644819331</c:v>
                </c:pt>
                <c:pt idx="1165">
                  <c:v>96.847300977459511</c:v>
                </c:pt>
                <c:pt idx="1166">
                  <c:v>97.589478876898355</c:v>
                </c:pt>
                <c:pt idx="1167">
                  <c:v>98.482746527737774</c:v>
                </c:pt>
                <c:pt idx="1168">
                  <c:v>97.450334494279886</c:v>
                </c:pt>
                <c:pt idx="1169">
                  <c:v>97.450334494279886</c:v>
                </c:pt>
                <c:pt idx="1170">
                  <c:v>97.604809831485042</c:v>
                </c:pt>
                <c:pt idx="1171">
                  <c:v>98.640671329724938</c:v>
                </c:pt>
                <c:pt idx="1172">
                  <c:v>100.12408491368529</c:v>
                </c:pt>
                <c:pt idx="1173">
                  <c:v>101.85855884874687</c:v>
                </c:pt>
                <c:pt idx="1174">
                  <c:v>101.41683571971821</c:v>
                </c:pt>
                <c:pt idx="1175">
                  <c:v>101.94741450637216</c:v>
                </c:pt>
                <c:pt idx="1176">
                  <c:v>102.37896490824278</c:v>
                </c:pt>
                <c:pt idx="1177">
                  <c:v>102.30200671016652</c:v>
                </c:pt>
                <c:pt idx="1178">
                  <c:v>101.99268873163592</c:v>
                </c:pt>
                <c:pt idx="1179">
                  <c:v>101.92799529722902</c:v>
                </c:pt>
                <c:pt idx="1180">
                  <c:v>102.60480903299778</c:v>
                </c:pt>
                <c:pt idx="1181">
                  <c:v>102.69764115696898</c:v>
                </c:pt>
                <c:pt idx="1182">
                  <c:v>103.68279871686231</c:v>
                </c:pt>
                <c:pt idx="1183">
                  <c:v>101.13067387051123</c:v>
                </c:pt>
                <c:pt idx="1184">
                  <c:v>101.13067387051123</c:v>
                </c:pt>
                <c:pt idx="1185">
                  <c:v>98.613442915589204</c:v>
                </c:pt>
                <c:pt idx="1186">
                  <c:v>98.371054135676076</c:v>
                </c:pt>
                <c:pt idx="1187">
                  <c:v>102.28884764081296</c:v>
                </c:pt>
                <c:pt idx="1188">
                  <c:v>102.45817484027395</c:v>
                </c:pt>
                <c:pt idx="1189">
                  <c:v>101.02184006269017</c:v>
                </c:pt>
                <c:pt idx="1190">
                  <c:v>97.736368585531963</c:v>
                </c:pt>
                <c:pt idx="1191">
                  <c:v>94.514552509397191</c:v>
                </c:pt>
                <c:pt idx="1192">
                  <c:v>95.271438543392605</c:v>
                </c:pt>
                <c:pt idx="1193">
                  <c:v>95.271438543392605</c:v>
                </c:pt>
                <c:pt idx="1194">
                  <c:v>97.031080795567306</c:v>
                </c:pt>
                <c:pt idx="1195">
                  <c:v>95.451912624417645</c:v>
                </c:pt>
                <c:pt idx="1196">
                  <c:v>95.757397864301566</c:v>
                </c:pt>
                <c:pt idx="1197">
                  <c:v>97.527659996476402</c:v>
                </c:pt>
                <c:pt idx="1198">
                  <c:v>98.939704792886914</c:v>
                </c:pt>
                <c:pt idx="1199">
                  <c:v>98.989913669158298</c:v>
                </c:pt>
                <c:pt idx="1200">
                  <c:v>98.047091901566304</c:v>
                </c:pt>
                <c:pt idx="1201">
                  <c:v>98.308277070592482</c:v>
                </c:pt>
                <c:pt idx="1202">
                  <c:v>100.3786266690572</c:v>
                </c:pt>
                <c:pt idx="1203">
                  <c:v>97.393913387452017</c:v>
                </c:pt>
                <c:pt idx="1204">
                  <c:v>98.862874352765573</c:v>
                </c:pt>
                <c:pt idx="1205">
                  <c:v>95.030423161494539</c:v>
                </c:pt>
                <c:pt idx="1206">
                  <c:v>96.323317695226706</c:v>
                </c:pt>
                <c:pt idx="1207">
                  <c:v>95.54974327837391</c:v>
                </c:pt>
                <c:pt idx="1208">
                  <c:v>97.556373596837759</c:v>
                </c:pt>
                <c:pt idx="1209">
                  <c:v>98.077226809175798</c:v>
                </c:pt>
                <c:pt idx="1210">
                  <c:v>96.898931160979046</c:v>
                </c:pt>
                <c:pt idx="1211">
                  <c:v>96.617943508945089</c:v>
                </c:pt>
                <c:pt idx="1212">
                  <c:v>94.506743304404623</c:v>
                </c:pt>
                <c:pt idx="1213">
                  <c:v>94.669554848166257</c:v>
                </c:pt>
                <c:pt idx="1214">
                  <c:v>92.96326751190206</c:v>
                </c:pt>
                <c:pt idx="1215">
                  <c:v>93.257174687124163</c:v>
                </c:pt>
                <c:pt idx="1216">
                  <c:v>93.24580422913904</c:v>
                </c:pt>
                <c:pt idx="1217">
                  <c:v>91.204807020810065</c:v>
                </c:pt>
                <c:pt idx="1218">
                  <c:v>91.958403287467107</c:v>
                </c:pt>
                <c:pt idx="1219">
                  <c:v>92.060018770836933</c:v>
                </c:pt>
                <c:pt idx="1220">
                  <c:v>91.435122673986186</c:v>
                </c:pt>
                <c:pt idx="1221">
                  <c:v>92.5240835722268</c:v>
                </c:pt>
                <c:pt idx="1222">
                  <c:v>93.615056658256933</c:v>
                </c:pt>
                <c:pt idx="1223">
                  <c:v>93.737113414408995</c:v>
                </c:pt>
                <c:pt idx="1224">
                  <c:v>95.469734859124671</c:v>
                </c:pt>
                <c:pt idx="1225">
                  <c:v>96.181426516578128</c:v>
                </c:pt>
                <c:pt idx="1226">
                  <c:v>96.181426516578128</c:v>
                </c:pt>
                <c:pt idx="1227">
                  <c:v>95.161630581165525</c:v>
                </c:pt>
                <c:pt idx="1228">
                  <c:v>98.715106308192105</c:v>
                </c:pt>
                <c:pt idx="1229">
                  <c:v>98.356154364187134</c:v>
                </c:pt>
                <c:pt idx="1230">
                  <c:v>99.125768284438394</c:v>
                </c:pt>
                <c:pt idx="1231">
                  <c:v>98.478019483406882</c:v>
                </c:pt>
                <c:pt idx="1232">
                  <c:v>98.533785830715928</c:v>
                </c:pt>
                <c:pt idx="1233">
                  <c:v>99.222896269642746</c:v>
                </c:pt>
                <c:pt idx="1234">
                  <c:v>99.725080850822621</c:v>
                </c:pt>
                <c:pt idx="1235">
                  <c:v>102.13279129891608</c:v>
                </c:pt>
                <c:pt idx="1236">
                  <c:v>101.64985025969135</c:v>
                </c:pt>
                <c:pt idx="1237">
                  <c:v>101.93692238432689</c:v>
                </c:pt>
                <c:pt idx="1238">
                  <c:v>102.77223583287979</c:v>
                </c:pt>
                <c:pt idx="1239">
                  <c:v>102.44522337759707</c:v>
                </c:pt>
                <c:pt idx="1240">
                  <c:v>102.12788858739719</c:v>
                </c:pt>
                <c:pt idx="1241">
                  <c:v>103.03867504780077</c:v>
                </c:pt>
                <c:pt idx="1242">
                  <c:v>104.99888131940683</c:v>
                </c:pt>
                <c:pt idx="1243">
                  <c:v>105.14494060133366</c:v>
                </c:pt>
                <c:pt idx="1244">
                  <c:v>105.14494060133366</c:v>
                </c:pt>
                <c:pt idx="1245">
                  <c:v>105.70474402016848</c:v>
                </c:pt>
                <c:pt idx="1246">
                  <c:v>105.45457797475146</c:v>
                </c:pt>
                <c:pt idx="1247">
                  <c:v>102.68821900779592</c:v>
                </c:pt>
                <c:pt idx="1248">
                  <c:v>103.27758242344318</c:v>
                </c:pt>
                <c:pt idx="1249">
                  <c:v>103.54164214645435</c:v>
                </c:pt>
                <c:pt idx="1250">
                  <c:v>103.12975049989227</c:v>
                </c:pt>
                <c:pt idx="1251">
                  <c:v>103.72976573502839</c:v>
                </c:pt>
                <c:pt idx="1252">
                  <c:v>102.19507330192447</c:v>
                </c:pt>
                <c:pt idx="1253">
                  <c:v>102.52400212653052</c:v>
                </c:pt>
                <c:pt idx="1254">
                  <c:v>103.54047635511601</c:v>
                </c:pt>
                <c:pt idx="1255">
                  <c:v>103.74726857484821</c:v>
                </c:pt>
                <c:pt idx="1256">
                  <c:v>105.59916804019714</c:v>
                </c:pt>
                <c:pt idx="1257">
                  <c:v>106.94560912677214</c:v>
                </c:pt>
                <c:pt idx="1258">
                  <c:v>106.53876391942818</c:v>
                </c:pt>
                <c:pt idx="1259">
                  <c:v>108.55526353990719</c:v>
                </c:pt>
                <c:pt idx="1260">
                  <c:v>108.29760768438483</c:v>
                </c:pt>
                <c:pt idx="1261">
                  <c:v>108.1924948269999</c:v>
                </c:pt>
                <c:pt idx="1262">
                  <c:v>109.44522545366384</c:v>
                </c:pt>
                <c:pt idx="1263">
                  <c:v>110.27431070191592</c:v>
                </c:pt>
                <c:pt idx="1264">
                  <c:v>109.53575793444706</c:v>
                </c:pt>
                <c:pt idx="1265">
                  <c:v>107.73411525460259</c:v>
                </c:pt>
                <c:pt idx="1266">
                  <c:v>106.45766955756238</c:v>
                </c:pt>
                <c:pt idx="1267">
                  <c:v>106.45766955756238</c:v>
                </c:pt>
                <c:pt idx="1268">
                  <c:v>106.45766955756238</c:v>
                </c:pt>
                <c:pt idx="1269">
                  <c:v>106.97952886379517</c:v>
                </c:pt>
                <c:pt idx="1270">
                  <c:v>105.1686397019656</c:v>
                </c:pt>
                <c:pt idx="1271">
                  <c:v>106.65478411221173</c:v>
                </c:pt>
                <c:pt idx="1272">
                  <c:v>105.94547194666808</c:v>
                </c:pt>
                <c:pt idx="1273">
                  <c:v>104.98882038045937</c:v>
                </c:pt>
                <c:pt idx="1274">
                  <c:v>103.35302349580518</c:v>
                </c:pt>
                <c:pt idx="1275">
                  <c:v>103.14096126043384</c:v>
                </c:pt>
                <c:pt idx="1276">
                  <c:v>103.28505626380425</c:v>
                </c:pt>
                <c:pt idx="1277">
                  <c:v>104.65660178851495</c:v>
                </c:pt>
                <c:pt idx="1278">
                  <c:v>103.32338365027094</c:v>
                </c:pt>
                <c:pt idx="1279">
                  <c:v>105.77541013896651</c:v>
                </c:pt>
                <c:pt idx="1280">
                  <c:v>105.05352978461066</c:v>
                </c:pt>
                <c:pt idx="1281">
                  <c:v>102.54163272430525</c:v>
                </c:pt>
                <c:pt idx="1282">
                  <c:v>103.61852049580885</c:v>
                </c:pt>
                <c:pt idx="1283">
                  <c:v>100.57804086689463</c:v>
                </c:pt>
                <c:pt idx="1284">
                  <c:v>101.44195612759829</c:v>
                </c:pt>
                <c:pt idx="1285">
                  <c:v>101.45704753601956</c:v>
                </c:pt>
                <c:pt idx="1286">
                  <c:v>101.9728383393951</c:v>
                </c:pt>
                <c:pt idx="1287">
                  <c:v>102.69885485754048</c:v>
                </c:pt>
                <c:pt idx="1288">
                  <c:v>103.22914618879594</c:v>
                </c:pt>
                <c:pt idx="1289">
                  <c:v>104.64700397215388</c:v>
                </c:pt>
                <c:pt idx="1290">
                  <c:v>104.22810160781727</c:v>
                </c:pt>
                <c:pt idx="1291">
                  <c:v>103.77789854453285</c:v>
                </c:pt>
                <c:pt idx="1292">
                  <c:v>104.14106650104915</c:v>
                </c:pt>
                <c:pt idx="1293">
                  <c:v>105.03126796097125</c:v>
                </c:pt>
                <c:pt idx="1294">
                  <c:v>103.44365179505455</c:v>
                </c:pt>
                <c:pt idx="1295">
                  <c:v>102.56204205759876</c:v>
                </c:pt>
                <c:pt idx="1296">
                  <c:v>103.15354541899039</c:v>
                </c:pt>
                <c:pt idx="1297">
                  <c:v>103.24410983926232</c:v>
                </c:pt>
                <c:pt idx="1298">
                  <c:v>102.78093934355667</c:v>
                </c:pt>
                <c:pt idx="1299">
                  <c:v>102.03337964026812</c:v>
                </c:pt>
                <c:pt idx="1300">
                  <c:v>100.33196307603407</c:v>
                </c:pt>
                <c:pt idx="1301">
                  <c:v>100.33196307603407</c:v>
                </c:pt>
                <c:pt idx="1302">
                  <c:v>102.7412385590749</c:v>
                </c:pt>
                <c:pt idx="1303">
                  <c:v>102.46002733061988</c:v>
                </c:pt>
                <c:pt idx="1304">
                  <c:v>101.25931016134012</c:v>
                </c:pt>
                <c:pt idx="1305">
                  <c:v>101.82408017067124</c:v>
                </c:pt>
                <c:pt idx="1306">
                  <c:v>101.82408017067124</c:v>
                </c:pt>
                <c:pt idx="1307">
                  <c:v>102.8276189063242</c:v>
                </c:pt>
                <c:pt idx="1308">
                  <c:v>104.04024950489737</c:v>
                </c:pt>
                <c:pt idx="1309">
                  <c:v>103.58282811716172</c:v>
                </c:pt>
                <c:pt idx="1310">
                  <c:v>103.28679696593959</c:v>
                </c:pt>
                <c:pt idx="1311">
                  <c:v>104.4473182886624</c:v>
                </c:pt>
                <c:pt idx="1312">
                  <c:v>104.4473182886624</c:v>
                </c:pt>
                <c:pt idx="1313">
                  <c:v>106.55292908267648</c:v>
                </c:pt>
                <c:pt idx="1314">
                  <c:v>105.55007704603103</c:v>
                </c:pt>
                <c:pt idx="1315">
                  <c:v>103.58393002952263</c:v>
                </c:pt>
                <c:pt idx="1316">
                  <c:v>104.93675901384209</c:v>
                </c:pt>
                <c:pt idx="1317">
                  <c:v>104.64341077967262</c:v>
                </c:pt>
                <c:pt idx="1318">
                  <c:v>105.84374467508772</c:v>
                </c:pt>
                <c:pt idx="1319">
                  <c:v>107.55579708906627</c:v>
                </c:pt>
                <c:pt idx="1320">
                  <c:v>107.85585261586742</c:v>
                </c:pt>
                <c:pt idx="1321">
                  <c:v>108.9486941619878</c:v>
                </c:pt>
                <c:pt idx="1322">
                  <c:v>109.35153096349713</c:v>
                </c:pt>
                <c:pt idx="1323">
                  <c:v>109.68739065715589</c:v>
                </c:pt>
                <c:pt idx="1324">
                  <c:v>107.86005265863439</c:v>
                </c:pt>
                <c:pt idx="1325">
                  <c:v>98.368914189931715</c:v>
                </c:pt>
                <c:pt idx="1326">
                  <c:v>100.03337676571412</c:v>
                </c:pt>
                <c:pt idx="1327">
                  <c:v>98.490986915828131</c:v>
                </c:pt>
                <c:pt idx="1328">
                  <c:v>100.07037866339886</c:v>
                </c:pt>
                <c:pt idx="1329">
                  <c:v>101.02038681595333</c:v>
                </c:pt>
                <c:pt idx="1330">
                  <c:v>100.97156730744138</c:v>
                </c:pt>
                <c:pt idx="1331">
                  <c:v>102.34276149777612</c:v>
                </c:pt>
                <c:pt idx="1332">
                  <c:v>101.82459120249077</c:v>
                </c:pt>
                <c:pt idx="1333">
                  <c:v>102.14611006571326</c:v>
                </c:pt>
                <c:pt idx="1334">
                  <c:v>100.14861444102399</c:v>
                </c:pt>
                <c:pt idx="1335">
                  <c:v>99.473174103270281</c:v>
                </c:pt>
                <c:pt idx="1336">
                  <c:v>99.827989883485699</c:v>
                </c:pt>
                <c:pt idx="1337">
                  <c:v>99.731772173709928</c:v>
                </c:pt>
                <c:pt idx="1338">
                  <c:v>100.53703056337521</c:v>
                </c:pt>
                <c:pt idx="1339">
                  <c:v>100.88204092055291</c:v>
                </c:pt>
                <c:pt idx="1340">
                  <c:v>100.21904101365652</c:v>
                </c:pt>
                <c:pt idx="1341">
                  <c:v>99.348673976230955</c:v>
                </c:pt>
                <c:pt idx="1342">
                  <c:v>98.533690012249778</c:v>
                </c:pt>
                <c:pt idx="1343">
                  <c:v>98.739316440643591</c:v>
                </c:pt>
                <c:pt idx="1344">
                  <c:v>98.889336219171994</c:v>
                </c:pt>
                <c:pt idx="1345">
                  <c:v>98.889336219171994</c:v>
                </c:pt>
                <c:pt idx="1346">
                  <c:v>98.415801359375976</c:v>
                </c:pt>
                <c:pt idx="1347">
                  <c:v>99.034820590301834</c:v>
                </c:pt>
                <c:pt idx="1348">
                  <c:v>97.042004100710372</c:v>
                </c:pt>
                <c:pt idx="1349">
                  <c:v>97.034945473702749</c:v>
                </c:pt>
                <c:pt idx="1350">
                  <c:v>97.850153014105004</c:v>
                </c:pt>
                <c:pt idx="1351">
                  <c:v>97.554600955213701</c:v>
                </c:pt>
                <c:pt idx="1352">
                  <c:v>99.312789960651529</c:v>
                </c:pt>
                <c:pt idx="1353">
                  <c:v>98.494132955467279</c:v>
                </c:pt>
                <c:pt idx="1354">
                  <c:v>99.041112669580116</c:v>
                </c:pt>
                <c:pt idx="1355">
                  <c:v>99.394012080472208</c:v>
                </c:pt>
                <c:pt idx="1356">
                  <c:v>100.44964412223118</c:v>
                </c:pt>
                <c:pt idx="1357">
                  <c:v>101.05587158792376</c:v>
                </c:pt>
                <c:pt idx="1358">
                  <c:v>100.97923278473472</c:v>
                </c:pt>
                <c:pt idx="1359">
                  <c:v>100.85559502389091</c:v>
                </c:pt>
                <c:pt idx="1360">
                  <c:v>99.763520025499872</c:v>
                </c:pt>
                <c:pt idx="1361">
                  <c:v>99.527279597165787</c:v>
                </c:pt>
                <c:pt idx="1362">
                  <c:v>100.65006441396326</c:v>
                </c:pt>
                <c:pt idx="1363">
                  <c:v>101.93831175208635</c:v>
                </c:pt>
                <c:pt idx="1364">
                  <c:v>103.54071590128146</c:v>
                </c:pt>
                <c:pt idx="1365">
                  <c:v>104.08815873798076</c:v>
                </c:pt>
                <c:pt idx="1366">
                  <c:v>104.49990665684359</c:v>
                </c:pt>
                <c:pt idx="1367">
                  <c:v>104.14239198983113</c:v>
                </c:pt>
                <c:pt idx="1368">
                  <c:v>104.34258870514216</c:v>
                </c:pt>
                <c:pt idx="1369">
                  <c:v>104.09066598784544</c:v>
                </c:pt>
                <c:pt idx="1370">
                  <c:v>103.70435787174986</c:v>
                </c:pt>
                <c:pt idx="1371">
                  <c:v>103.29898188088713</c:v>
                </c:pt>
                <c:pt idx="1372">
                  <c:v>103.9623171524151</c:v>
                </c:pt>
                <c:pt idx="1373">
                  <c:v>104.86952639008179</c:v>
                </c:pt>
                <c:pt idx="1374">
                  <c:v>103.82021836708982</c:v>
                </c:pt>
                <c:pt idx="1375">
                  <c:v>104.24630711638893</c:v>
                </c:pt>
                <c:pt idx="1376">
                  <c:v>104.59724224872463</c:v>
                </c:pt>
                <c:pt idx="1377">
                  <c:v>105.27312973932044</c:v>
                </c:pt>
                <c:pt idx="1378">
                  <c:v>106.22471889656667</c:v>
                </c:pt>
                <c:pt idx="1379">
                  <c:v>107.21445977309165</c:v>
                </c:pt>
                <c:pt idx="1380">
                  <c:v>106.64136952694838</c:v>
                </c:pt>
                <c:pt idx="1381">
                  <c:v>106.83436388755254</c:v>
                </c:pt>
                <c:pt idx="1382">
                  <c:v>108.49790021816203</c:v>
                </c:pt>
                <c:pt idx="1383">
                  <c:v>108.43287141912353</c:v>
                </c:pt>
                <c:pt idx="1384">
                  <c:v>108.06895288462225</c:v>
                </c:pt>
                <c:pt idx="1385">
                  <c:v>106.98465515173508</c:v>
                </c:pt>
                <c:pt idx="1386">
                  <c:v>107.56994628257023</c:v>
                </c:pt>
                <c:pt idx="1387">
                  <c:v>109.04885639862077</c:v>
                </c:pt>
                <c:pt idx="1388">
                  <c:v>109.16139518713362</c:v>
                </c:pt>
                <c:pt idx="1389">
                  <c:v>109.5433435630186</c:v>
                </c:pt>
                <c:pt idx="1390">
                  <c:v>108.55721184871925</c:v>
                </c:pt>
                <c:pt idx="1391">
                  <c:v>109.73555540614909</c:v>
                </c:pt>
                <c:pt idx="1392">
                  <c:v>109.60778148151573</c:v>
                </c:pt>
                <c:pt idx="1393">
                  <c:v>111.80617649026794</c:v>
                </c:pt>
                <c:pt idx="1394">
                  <c:v>112.55097342778201</c:v>
                </c:pt>
                <c:pt idx="1395">
                  <c:v>113.59726316908971</c:v>
                </c:pt>
                <c:pt idx="1396">
                  <c:v>113.50280213119366</c:v>
                </c:pt>
                <c:pt idx="1397">
                  <c:v>113.4116787698691</c:v>
                </c:pt>
                <c:pt idx="1398">
                  <c:v>113.91194698172565</c:v>
                </c:pt>
                <c:pt idx="1399">
                  <c:v>113.20354509161058</c:v>
                </c:pt>
                <c:pt idx="1400">
                  <c:v>113.12176403073728</c:v>
                </c:pt>
                <c:pt idx="1401">
                  <c:v>114.85936803569363</c:v>
                </c:pt>
                <c:pt idx="1402">
                  <c:v>115.18789761669066</c:v>
                </c:pt>
                <c:pt idx="1403">
                  <c:v>115.22311090300695</c:v>
                </c:pt>
                <c:pt idx="1404">
                  <c:v>117.23774206339571</c:v>
                </c:pt>
                <c:pt idx="1405">
                  <c:v>117.23774206339571</c:v>
                </c:pt>
                <c:pt idx="1406">
                  <c:v>116.7050552704861</c:v>
                </c:pt>
                <c:pt idx="1407">
                  <c:v>118.68589445180672</c:v>
                </c:pt>
                <c:pt idx="1408">
                  <c:v>119.03615885487925</c:v>
                </c:pt>
                <c:pt idx="1409">
                  <c:v>119.43383742895995</c:v>
                </c:pt>
                <c:pt idx="1410">
                  <c:v>119.22480944501719</c:v>
                </c:pt>
                <c:pt idx="1411">
                  <c:v>120.98122580883097</c:v>
                </c:pt>
                <c:pt idx="1412">
                  <c:v>121.35474215969327</c:v>
                </c:pt>
                <c:pt idx="1413">
                  <c:v>121.32882326459516</c:v>
                </c:pt>
                <c:pt idx="1414">
                  <c:v>121.37668458844546</c:v>
                </c:pt>
                <c:pt idx="1415">
                  <c:v>120.7381982391434</c:v>
                </c:pt>
                <c:pt idx="1416">
                  <c:v>120.39550349489807</c:v>
                </c:pt>
                <c:pt idx="1417">
                  <c:v>118.88433449523806</c:v>
                </c:pt>
                <c:pt idx="1418">
                  <c:v>118.6850959645887</c:v>
                </c:pt>
                <c:pt idx="1419">
                  <c:v>117.85145933919371</c:v>
                </c:pt>
                <c:pt idx="1420">
                  <c:v>117.48501758508337</c:v>
                </c:pt>
                <c:pt idx="1421">
                  <c:v>118.6448362390543</c:v>
                </c:pt>
                <c:pt idx="1422">
                  <c:v>118.75074758365729</c:v>
                </c:pt>
                <c:pt idx="1423">
                  <c:v>122.58840491159006</c:v>
                </c:pt>
                <c:pt idx="1424">
                  <c:v>122.31457170502988</c:v>
                </c:pt>
                <c:pt idx="1425">
                  <c:v>122.35623676806804</c:v>
                </c:pt>
                <c:pt idx="1426">
                  <c:v>121.45744358567967</c:v>
                </c:pt>
                <c:pt idx="1427">
                  <c:v>120.93376372858972</c:v>
                </c:pt>
                <c:pt idx="1428">
                  <c:v>122.80287857835994</c:v>
                </c:pt>
                <c:pt idx="1429">
                  <c:v>122.4237408774825</c:v>
                </c:pt>
                <c:pt idx="1430">
                  <c:v>122.4237408774825</c:v>
                </c:pt>
                <c:pt idx="1431">
                  <c:v>122.95072647165517</c:v>
                </c:pt>
                <c:pt idx="1432">
                  <c:v>122.79430282563798</c:v>
                </c:pt>
                <c:pt idx="1433">
                  <c:v>121.69144824980319</c:v>
                </c:pt>
                <c:pt idx="1434">
                  <c:v>122.31401276397719</c:v>
                </c:pt>
                <c:pt idx="1435">
                  <c:v>121.82225642586513</c:v>
                </c:pt>
                <c:pt idx="1436">
                  <c:v>121.99370760132615</c:v>
                </c:pt>
                <c:pt idx="1437">
                  <c:v>120.43284075721435</c:v>
                </c:pt>
                <c:pt idx="1438">
                  <c:v>121.92931759206211</c:v>
                </c:pt>
                <c:pt idx="1439">
                  <c:v>122.44183459784364</c:v>
                </c:pt>
                <c:pt idx="1440">
                  <c:v>121.20453074423254</c:v>
                </c:pt>
                <c:pt idx="1441">
                  <c:v>121.33126663548242</c:v>
                </c:pt>
                <c:pt idx="1442">
                  <c:v>119.45423079250908</c:v>
                </c:pt>
                <c:pt idx="1443">
                  <c:v>118.66875891610725</c:v>
                </c:pt>
                <c:pt idx="1444">
                  <c:v>117.89462555820181</c:v>
                </c:pt>
                <c:pt idx="1445">
                  <c:v>117.89462555820181</c:v>
                </c:pt>
                <c:pt idx="1446">
                  <c:v>118.04103617450457</c:v>
                </c:pt>
                <c:pt idx="1447">
                  <c:v>118.67243195731028</c:v>
                </c:pt>
                <c:pt idx="1448">
                  <c:v>115.64471215414061</c:v>
                </c:pt>
                <c:pt idx="1449">
                  <c:v>118.75601759929641</c:v>
                </c:pt>
                <c:pt idx="1450">
                  <c:v>116.4684475380317</c:v>
                </c:pt>
                <c:pt idx="1451">
                  <c:v>115.24668224568397</c:v>
                </c:pt>
                <c:pt idx="1452">
                  <c:v>115.74099374289382</c:v>
                </c:pt>
                <c:pt idx="1453">
                  <c:v>113.10825362700778</c:v>
                </c:pt>
                <c:pt idx="1454">
                  <c:v>113.10825362700778</c:v>
                </c:pt>
                <c:pt idx="1455">
                  <c:v>115.79947494674425</c:v>
                </c:pt>
                <c:pt idx="1456">
                  <c:v>117.27745881762186</c:v>
                </c:pt>
                <c:pt idx="1457">
                  <c:v>117.27745881762186</c:v>
                </c:pt>
                <c:pt idx="1458">
                  <c:v>119.12570121151207</c:v>
                </c:pt>
                <c:pt idx="1459">
                  <c:v>119.00460264002167</c:v>
                </c:pt>
                <c:pt idx="1460">
                  <c:v>118.95316409343451</c:v>
                </c:pt>
                <c:pt idx="1461">
                  <c:v>118.42744010906634</c:v>
                </c:pt>
                <c:pt idx="1462">
                  <c:v>118.27018603634235</c:v>
                </c:pt>
                <c:pt idx="1463">
                  <c:v>118.39923754052458</c:v>
                </c:pt>
                <c:pt idx="1464">
                  <c:v>116.10076014386121</c:v>
                </c:pt>
                <c:pt idx="1465">
                  <c:v>114.93583117169473</c:v>
                </c:pt>
                <c:pt idx="1466">
                  <c:v>115.40447928971624</c:v>
                </c:pt>
                <c:pt idx="1467">
                  <c:v>116.72313302110291</c:v>
                </c:pt>
                <c:pt idx="1468">
                  <c:v>115.85437892785782</c:v>
                </c:pt>
                <c:pt idx="1469">
                  <c:v>117.00768192612942</c:v>
                </c:pt>
                <c:pt idx="1470">
                  <c:v>115.7606045889693</c:v>
                </c:pt>
                <c:pt idx="1471">
                  <c:v>116.15088917141078</c:v>
                </c:pt>
                <c:pt idx="1472">
                  <c:v>116.25980282795365</c:v>
                </c:pt>
                <c:pt idx="1473">
                  <c:v>117.87832044920913</c:v>
                </c:pt>
                <c:pt idx="1474">
                  <c:v>116.4423370060013</c:v>
                </c:pt>
                <c:pt idx="1475">
                  <c:v>115.66714964496801</c:v>
                </c:pt>
                <c:pt idx="1476">
                  <c:v>115.95264076491182</c:v>
                </c:pt>
                <c:pt idx="1477">
                  <c:v>116.76350453484785</c:v>
                </c:pt>
                <c:pt idx="1478">
                  <c:v>116.06869289718411</c:v>
                </c:pt>
                <c:pt idx="1479">
                  <c:v>117.16527136348498</c:v>
                </c:pt>
                <c:pt idx="1480">
                  <c:v>119.98616700743375</c:v>
                </c:pt>
                <c:pt idx="1481">
                  <c:v>120.07096634999132</c:v>
                </c:pt>
                <c:pt idx="1482">
                  <c:v>120.07096634999132</c:v>
                </c:pt>
                <c:pt idx="1483">
                  <c:v>120.90330942609306</c:v>
                </c:pt>
                <c:pt idx="1484">
                  <c:v>121.4859016701312</c:v>
                </c:pt>
                <c:pt idx="1485">
                  <c:v>122.01216862580766</c:v>
                </c:pt>
                <c:pt idx="1486">
                  <c:v>122.01216862580766</c:v>
                </c:pt>
                <c:pt idx="1487">
                  <c:v>122.01216862580766</c:v>
                </c:pt>
                <c:pt idx="1488">
                  <c:v>124.38999968220142</c:v>
                </c:pt>
                <c:pt idx="1489">
                  <c:v>124.55627666048944</c:v>
                </c:pt>
                <c:pt idx="1490">
                  <c:v>125.59791920618807</c:v>
                </c:pt>
                <c:pt idx="1491">
                  <c:v>126.27511621582148</c:v>
                </c:pt>
                <c:pt idx="1492">
                  <c:v>126.76548318617411</c:v>
                </c:pt>
                <c:pt idx="1493">
                  <c:v>125.94305732132062</c:v>
                </c:pt>
                <c:pt idx="1494">
                  <c:v>124.88431117941127</c:v>
                </c:pt>
                <c:pt idx="1495">
                  <c:v>126.74457879080541</c:v>
                </c:pt>
                <c:pt idx="1496">
                  <c:v>126.71851616800804</c:v>
                </c:pt>
                <c:pt idx="1497">
                  <c:v>127.36251207911471</c:v>
                </c:pt>
                <c:pt idx="1498">
                  <c:v>127.48929587959768</c:v>
                </c:pt>
                <c:pt idx="1499">
                  <c:v>129.65701300943218</c:v>
                </c:pt>
                <c:pt idx="1500">
                  <c:v>129.29528232990836</c:v>
                </c:pt>
                <c:pt idx="1501">
                  <c:v>129.7054652138238</c:v>
                </c:pt>
                <c:pt idx="1502">
                  <c:v>130.43355779873613</c:v>
                </c:pt>
                <c:pt idx="1503">
                  <c:v>128.84124652797726</c:v>
                </c:pt>
                <c:pt idx="1504">
                  <c:v>133.63482081387815</c:v>
                </c:pt>
                <c:pt idx="1505">
                  <c:v>133.63482081387815</c:v>
                </c:pt>
                <c:pt idx="1506">
                  <c:v>136.59056497921225</c:v>
                </c:pt>
                <c:pt idx="1507">
                  <c:v>135.2605727293292</c:v>
                </c:pt>
                <c:pt idx="1508">
                  <c:v>134.91632891988084</c:v>
                </c:pt>
                <c:pt idx="1509">
                  <c:v>135.60341120127379</c:v>
                </c:pt>
                <c:pt idx="1510">
                  <c:v>136.53371268928666</c:v>
                </c:pt>
                <c:pt idx="1511">
                  <c:v>134.21187155662295</c:v>
                </c:pt>
                <c:pt idx="1512">
                  <c:v>130.73006804228908</c:v>
                </c:pt>
                <c:pt idx="1513">
                  <c:v>133.97663722218357</c:v>
                </c:pt>
                <c:pt idx="1514">
                  <c:v>132.1763519706098</c:v>
                </c:pt>
                <c:pt idx="1515">
                  <c:v>130.20536612155999</c:v>
                </c:pt>
                <c:pt idx="1516">
                  <c:v>129.19315581471892</c:v>
                </c:pt>
                <c:pt idx="1517">
                  <c:v>129.19315581471892</c:v>
                </c:pt>
                <c:pt idx="1518">
                  <c:v>129.19315581471892</c:v>
                </c:pt>
                <c:pt idx="1519">
                  <c:v>133.41577980022095</c:v>
                </c:pt>
                <c:pt idx="1520">
                  <c:v>134.60986952559085</c:v>
                </c:pt>
                <c:pt idx="1521">
                  <c:v>134.98359348312988</c:v>
                </c:pt>
                <c:pt idx="1522">
                  <c:v>135.41179023868469</c:v>
                </c:pt>
                <c:pt idx="1523">
                  <c:v>137.02671466745889</c:v>
                </c:pt>
                <c:pt idx="1524">
                  <c:v>137.42255672093808</c:v>
                </c:pt>
                <c:pt idx="1525">
                  <c:v>138.43604460732803</c:v>
                </c:pt>
                <c:pt idx="1526">
                  <c:v>139.40507272541663</c:v>
                </c:pt>
                <c:pt idx="1527">
                  <c:v>139.97902533775539</c:v>
                </c:pt>
                <c:pt idx="1528">
                  <c:v>138.83367527217564</c:v>
                </c:pt>
                <c:pt idx="1529">
                  <c:v>136.30750126041139</c:v>
                </c:pt>
                <c:pt idx="1530">
                  <c:v>136.3461480417653</c:v>
                </c:pt>
                <c:pt idx="1531">
                  <c:v>136.9586675867362</c:v>
                </c:pt>
                <c:pt idx="1532">
                  <c:v>137.3762604320352</c:v>
                </c:pt>
                <c:pt idx="1533">
                  <c:v>136.7856833158165</c:v>
                </c:pt>
                <c:pt idx="1534">
                  <c:v>136.51504405812855</c:v>
                </c:pt>
                <c:pt idx="1535">
                  <c:v>135.71824963297468</c:v>
                </c:pt>
                <c:pt idx="1536">
                  <c:v>137.93293378097525</c:v>
                </c:pt>
                <c:pt idx="1537">
                  <c:v>138.77776519716735</c:v>
                </c:pt>
                <c:pt idx="1538">
                  <c:v>137.95278417321609</c:v>
                </c:pt>
                <c:pt idx="1539">
                  <c:v>137.42118332292304</c:v>
                </c:pt>
                <c:pt idx="1540">
                  <c:v>135.62816430503358</c:v>
                </c:pt>
                <c:pt idx="1541">
                  <c:v>135.56153853155897</c:v>
                </c:pt>
                <c:pt idx="1542">
                  <c:v>134.00701167595852</c:v>
                </c:pt>
                <c:pt idx="1543">
                  <c:v>134.40743704606933</c:v>
                </c:pt>
                <c:pt idx="1544">
                  <c:v>135.70544189799705</c:v>
                </c:pt>
                <c:pt idx="1545">
                  <c:v>135.37213736343605</c:v>
                </c:pt>
                <c:pt idx="1546">
                  <c:v>134.7482313907357</c:v>
                </c:pt>
                <c:pt idx="1547">
                  <c:v>135.88313724350328</c:v>
                </c:pt>
                <c:pt idx="1548">
                  <c:v>133.8393133904224</c:v>
                </c:pt>
                <c:pt idx="1549">
                  <c:v>133.94484146116071</c:v>
                </c:pt>
                <c:pt idx="1550">
                  <c:v>136.32661704441168</c:v>
                </c:pt>
                <c:pt idx="1551">
                  <c:v>136.32661704441168</c:v>
                </c:pt>
                <c:pt idx="1552">
                  <c:v>135.21014027663685</c:v>
                </c:pt>
                <c:pt idx="1553">
                  <c:v>135.14150231537275</c:v>
                </c:pt>
                <c:pt idx="1554">
                  <c:v>134.7202683683594</c:v>
                </c:pt>
                <c:pt idx="1555">
                  <c:v>136.07764872982179</c:v>
                </c:pt>
                <c:pt idx="1556">
                  <c:v>135.45604240030943</c:v>
                </c:pt>
                <c:pt idx="1557">
                  <c:v>133.03951665332863</c:v>
                </c:pt>
                <c:pt idx="1558">
                  <c:v>134.96088450664845</c:v>
                </c:pt>
                <c:pt idx="1559">
                  <c:v>136.13502802131131</c:v>
                </c:pt>
                <c:pt idx="1560">
                  <c:v>136.45113314119538</c:v>
                </c:pt>
                <c:pt idx="1561">
                  <c:v>134.6798968546145</c:v>
                </c:pt>
                <c:pt idx="1562">
                  <c:v>132.3278249958752</c:v>
                </c:pt>
                <c:pt idx="1563">
                  <c:v>134.28340004161655</c:v>
                </c:pt>
                <c:pt idx="1564">
                  <c:v>136.98281384021027</c:v>
                </c:pt>
                <c:pt idx="1565">
                  <c:v>137.05914921825644</c:v>
                </c:pt>
                <c:pt idx="1566">
                  <c:v>136.62130673710752</c:v>
                </c:pt>
                <c:pt idx="1567">
                  <c:v>136.70500416730417</c:v>
                </c:pt>
                <c:pt idx="1568">
                  <c:v>136.49193583803807</c:v>
                </c:pt>
                <c:pt idx="1569">
                  <c:v>135.81371676476553</c:v>
                </c:pt>
                <c:pt idx="1570">
                  <c:v>137.95176210957706</c:v>
                </c:pt>
                <c:pt idx="1571">
                  <c:v>138.04991215842051</c:v>
                </c:pt>
                <c:pt idx="1572">
                  <c:v>137.52425205302978</c:v>
                </c:pt>
                <c:pt idx="1573">
                  <c:v>137.52425205302978</c:v>
                </c:pt>
                <c:pt idx="1574">
                  <c:v>135.01954137768686</c:v>
                </c:pt>
                <c:pt idx="1575">
                  <c:v>133.00903041134328</c:v>
                </c:pt>
                <c:pt idx="1576">
                  <c:v>132.73736909001622</c:v>
                </c:pt>
                <c:pt idx="1577">
                  <c:v>132.09281423785694</c:v>
                </c:pt>
                <c:pt idx="1578">
                  <c:v>132.47869117085474</c:v>
                </c:pt>
                <c:pt idx="1579">
                  <c:v>134.56983337647765</c:v>
                </c:pt>
                <c:pt idx="1580">
                  <c:v>137.1181414539264</c:v>
                </c:pt>
                <c:pt idx="1581">
                  <c:v>136.0945287496115</c:v>
                </c:pt>
                <c:pt idx="1582">
                  <c:v>136.11362856386739</c:v>
                </c:pt>
                <c:pt idx="1583">
                  <c:v>135.95110447550425</c:v>
                </c:pt>
                <c:pt idx="1584">
                  <c:v>138.19732886861803</c:v>
                </c:pt>
                <c:pt idx="1585">
                  <c:v>133.5421164478619</c:v>
                </c:pt>
                <c:pt idx="1586">
                  <c:v>132.67963846415074</c:v>
                </c:pt>
                <c:pt idx="1587">
                  <c:v>130.65695855260395</c:v>
                </c:pt>
                <c:pt idx="1588">
                  <c:v>132.1318762325642</c:v>
                </c:pt>
                <c:pt idx="1589">
                  <c:v>129.14299484768074</c:v>
                </c:pt>
                <c:pt idx="1590">
                  <c:v>127.95328083226579</c:v>
                </c:pt>
                <c:pt idx="1591">
                  <c:v>125.99754608908086</c:v>
                </c:pt>
                <c:pt idx="1592">
                  <c:v>120.34135009176954</c:v>
                </c:pt>
                <c:pt idx="1593">
                  <c:v>121.485007364447</c:v>
                </c:pt>
                <c:pt idx="1594">
                  <c:v>122.57356901907859</c:v>
                </c:pt>
                <c:pt idx="1595">
                  <c:v>122.57356901907859</c:v>
                </c:pt>
                <c:pt idx="1596">
                  <c:v>123.34990620170588</c:v>
                </c:pt>
                <c:pt idx="1597">
                  <c:v>125.51589859914935</c:v>
                </c:pt>
                <c:pt idx="1598">
                  <c:v>122.39488354942198</c:v>
                </c:pt>
                <c:pt idx="1599">
                  <c:v>121.55727045768106</c:v>
                </c:pt>
                <c:pt idx="1600">
                  <c:v>117.93890965931524</c:v>
                </c:pt>
                <c:pt idx="1601">
                  <c:v>116.48662110711471</c:v>
                </c:pt>
                <c:pt idx="1602">
                  <c:v>115.47366022228867</c:v>
                </c:pt>
                <c:pt idx="1603">
                  <c:v>116.18648573159176</c:v>
                </c:pt>
                <c:pt idx="1604">
                  <c:v>115.17719788796879</c:v>
                </c:pt>
                <c:pt idx="1605">
                  <c:v>114.05783059646457</c:v>
                </c:pt>
                <c:pt idx="1606">
                  <c:v>112.99828596733713</c:v>
                </c:pt>
                <c:pt idx="1607">
                  <c:v>111.49233907408322</c:v>
                </c:pt>
                <c:pt idx="1608">
                  <c:v>114.01493586311059</c:v>
                </c:pt>
                <c:pt idx="1609">
                  <c:v>115.17924201524701</c:v>
                </c:pt>
                <c:pt idx="1610">
                  <c:v>111.90782391312656</c:v>
                </c:pt>
                <c:pt idx="1611">
                  <c:v>112.81131220035711</c:v>
                </c:pt>
                <c:pt idx="1612">
                  <c:v>113.31007925624371</c:v>
                </c:pt>
                <c:pt idx="1613">
                  <c:v>114.03130485108073</c:v>
                </c:pt>
                <c:pt idx="1614">
                  <c:v>112.76076795945416</c:v>
                </c:pt>
                <c:pt idx="1615">
                  <c:v>114.60929780874289</c:v>
                </c:pt>
                <c:pt idx="1616">
                  <c:v>116.19986837736637</c:v>
                </c:pt>
                <c:pt idx="1617">
                  <c:v>116.32320271306735</c:v>
                </c:pt>
                <c:pt idx="1618">
                  <c:v>117.6455135159127</c:v>
                </c:pt>
                <c:pt idx="1619">
                  <c:v>119.36283594553043</c:v>
                </c:pt>
                <c:pt idx="1620">
                  <c:v>119.05933095394728</c:v>
                </c:pt>
                <c:pt idx="1621">
                  <c:v>119.78967527281452</c:v>
                </c:pt>
                <c:pt idx="1622">
                  <c:v>119.78967527281452</c:v>
                </c:pt>
                <c:pt idx="1623">
                  <c:v>119.55330708652555</c:v>
                </c:pt>
                <c:pt idx="1624">
                  <c:v>118.81258243382356</c:v>
                </c:pt>
                <c:pt idx="1625">
                  <c:v>121.1404441601114</c:v>
                </c:pt>
                <c:pt idx="1626">
                  <c:v>122.319218900639</c:v>
                </c:pt>
                <c:pt idx="1627">
                  <c:v>122.41221072205381</c:v>
                </c:pt>
                <c:pt idx="1628">
                  <c:v>124.7720917857857</c:v>
                </c:pt>
                <c:pt idx="1629">
                  <c:v>123.54614242041536</c:v>
                </c:pt>
                <c:pt idx="1630">
                  <c:v>123.74450261512486</c:v>
                </c:pt>
                <c:pt idx="1631">
                  <c:v>125.47634154236685</c:v>
                </c:pt>
                <c:pt idx="1632">
                  <c:v>124.55780975594813</c:v>
                </c:pt>
                <c:pt idx="1633">
                  <c:v>126.40847955098124</c:v>
                </c:pt>
                <c:pt idx="1634">
                  <c:v>128.10615919503479</c:v>
                </c:pt>
                <c:pt idx="1635">
                  <c:v>126.80829807080633</c:v>
                </c:pt>
                <c:pt idx="1636">
                  <c:v>127.54412001198946</c:v>
                </c:pt>
                <c:pt idx="1637">
                  <c:v>128.19806507383308</c:v>
                </c:pt>
                <c:pt idx="1638">
                  <c:v>126.51300152782481</c:v>
                </c:pt>
                <c:pt idx="1639">
                  <c:v>126.64270779152585</c:v>
                </c:pt>
                <c:pt idx="1640">
                  <c:v>127.17775810660093</c:v>
                </c:pt>
                <c:pt idx="1641">
                  <c:v>130.04958126531733</c:v>
                </c:pt>
                <c:pt idx="1642">
                  <c:v>129.43599174747425</c:v>
                </c:pt>
                <c:pt idx="1643">
                  <c:v>128.31133847058652</c:v>
                </c:pt>
                <c:pt idx="1644">
                  <c:v>126.40324147483081</c:v>
                </c:pt>
                <c:pt idx="1645">
                  <c:v>125.79046641395016</c:v>
                </c:pt>
                <c:pt idx="1646">
                  <c:v>122.19146094575001</c:v>
                </c:pt>
                <c:pt idx="1647">
                  <c:v>123.75984953945589</c:v>
                </c:pt>
                <c:pt idx="1648">
                  <c:v>125.52556029448783</c:v>
                </c:pt>
                <c:pt idx="1649">
                  <c:v>123.09157961692034</c:v>
                </c:pt>
                <c:pt idx="1650">
                  <c:v>122.6775320548695</c:v>
                </c:pt>
                <c:pt idx="1651">
                  <c:v>121.41557091596484</c:v>
                </c:pt>
                <c:pt idx="1652">
                  <c:v>121.89368909239251</c:v>
                </c:pt>
                <c:pt idx="1653">
                  <c:v>120.06117689669799</c:v>
                </c:pt>
                <c:pt idx="1654">
                  <c:v>122.81100717823978</c:v>
                </c:pt>
                <c:pt idx="1655">
                  <c:v>120.78519719679822</c:v>
                </c:pt>
                <c:pt idx="1656">
                  <c:v>121.78883175091734</c:v>
                </c:pt>
                <c:pt idx="1657">
                  <c:v>124.4517067744128</c:v>
                </c:pt>
                <c:pt idx="1658">
                  <c:v>123.72268794432752</c:v>
                </c:pt>
                <c:pt idx="1659">
                  <c:v>125.18495758675377</c:v>
                </c:pt>
                <c:pt idx="1660">
                  <c:v>122.01537854442421</c:v>
                </c:pt>
                <c:pt idx="1661">
                  <c:v>122.45205523423478</c:v>
                </c:pt>
                <c:pt idx="1662">
                  <c:v>121.67784202760753</c:v>
                </c:pt>
                <c:pt idx="1663">
                  <c:v>119.31283467593573</c:v>
                </c:pt>
                <c:pt idx="1664">
                  <c:v>119.92043553964339</c:v>
                </c:pt>
                <c:pt idx="1665">
                  <c:v>122.03441447970269</c:v>
                </c:pt>
                <c:pt idx="1666">
                  <c:v>122.03441447970269</c:v>
                </c:pt>
                <c:pt idx="1667">
                  <c:v>122.06689693973324</c:v>
                </c:pt>
                <c:pt idx="1668">
                  <c:v>119.22453795936309</c:v>
                </c:pt>
                <c:pt idx="1669">
                  <c:v>119.97240108779451</c:v>
                </c:pt>
                <c:pt idx="1670">
                  <c:v>119.27270270835626</c:v>
                </c:pt>
                <c:pt idx="1671">
                  <c:v>120.45832846921476</c:v>
                </c:pt>
                <c:pt idx="1672">
                  <c:v>122.62983042846285</c:v>
                </c:pt>
                <c:pt idx="1673">
                  <c:v>125.06539211072209</c:v>
                </c:pt>
                <c:pt idx="1674">
                  <c:v>124.83335172515497</c:v>
                </c:pt>
                <c:pt idx="1675">
                  <c:v>124.74927102109365</c:v>
                </c:pt>
                <c:pt idx="1676">
                  <c:v>126.8705002250929</c:v>
                </c:pt>
                <c:pt idx="1677">
                  <c:v>124.53874188118095</c:v>
                </c:pt>
                <c:pt idx="1678">
                  <c:v>125.57032348793207</c:v>
                </c:pt>
                <c:pt idx="1679">
                  <c:v>125.61187676275971</c:v>
                </c:pt>
                <c:pt idx="1680">
                  <c:v>127.75809861668411</c:v>
                </c:pt>
                <c:pt idx="1681">
                  <c:v>126.70781643928612</c:v>
                </c:pt>
                <c:pt idx="1682">
                  <c:v>125.55997509358605</c:v>
                </c:pt>
                <c:pt idx="1683">
                  <c:v>130.33272483284</c:v>
                </c:pt>
                <c:pt idx="1684">
                  <c:v>132.98549100815487</c:v>
                </c:pt>
                <c:pt idx="1685">
                  <c:v>132.47351697368163</c:v>
                </c:pt>
                <c:pt idx="1686">
                  <c:v>131.4653629819083</c:v>
                </c:pt>
                <c:pt idx="1687">
                  <c:v>137.4738036305929</c:v>
                </c:pt>
                <c:pt idx="1688">
                  <c:v>137.47961661754036</c:v>
                </c:pt>
                <c:pt idx="1689">
                  <c:v>133.63339950663001</c:v>
                </c:pt>
                <c:pt idx="1690">
                  <c:v>132.42284497482379</c:v>
                </c:pt>
                <c:pt idx="1691">
                  <c:v>132.42284497482379</c:v>
                </c:pt>
                <c:pt idx="1692">
                  <c:v>133.12340572045753</c:v>
                </c:pt>
                <c:pt idx="1693">
                  <c:v>136.88875204592316</c:v>
                </c:pt>
                <c:pt idx="1694">
                  <c:v>136.9628356900144</c:v>
                </c:pt>
                <c:pt idx="1695">
                  <c:v>133.90170718164126</c:v>
                </c:pt>
                <c:pt idx="1696">
                  <c:v>134.49677179602543</c:v>
                </c:pt>
                <c:pt idx="1697">
                  <c:v>136.69572574583029</c:v>
                </c:pt>
                <c:pt idx="1698">
                  <c:v>136.22196730961321</c:v>
                </c:pt>
                <c:pt idx="1699">
                  <c:v>132.65038189248111</c:v>
                </c:pt>
                <c:pt idx="1700">
                  <c:v>134.27921596859386</c:v>
                </c:pt>
                <c:pt idx="1701">
                  <c:v>136.89244105687061</c:v>
                </c:pt>
                <c:pt idx="1702">
                  <c:v>133.82120370031686</c:v>
                </c:pt>
                <c:pt idx="1703">
                  <c:v>138.75425773346777</c:v>
                </c:pt>
                <c:pt idx="1704">
                  <c:v>139.61317446418641</c:v>
                </c:pt>
                <c:pt idx="1705">
                  <c:v>141.2029625153362</c:v>
                </c:pt>
                <c:pt idx="1706">
                  <c:v>141.2029625153362</c:v>
                </c:pt>
                <c:pt idx="1707">
                  <c:v>143.08597104270058</c:v>
                </c:pt>
                <c:pt idx="1708">
                  <c:v>141.60199851768755</c:v>
                </c:pt>
                <c:pt idx="1709">
                  <c:v>140.07757463020783</c:v>
                </c:pt>
                <c:pt idx="1710">
                  <c:v>136.73315882661271</c:v>
                </c:pt>
                <c:pt idx="1711">
                  <c:v>136.76682304772595</c:v>
                </c:pt>
                <c:pt idx="1712">
                  <c:v>136.58075955617448</c:v>
                </c:pt>
                <c:pt idx="1713">
                  <c:v>135.60566293522868</c:v>
                </c:pt>
                <c:pt idx="1714">
                  <c:v>137.2967790143498</c:v>
                </c:pt>
                <c:pt idx="1715">
                  <c:v>137.2967790143498</c:v>
                </c:pt>
                <c:pt idx="1716">
                  <c:v>141.35662339557888</c:v>
                </c:pt>
                <c:pt idx="1717">
                  <c:v>140.37537842305403</c:v>
                </c:pt>
                <c:pt idx="1718">
                  <c:v>140.37537842305403</c:v>
                </c:pt>
                <c:pt idx="1719">
                  <c:v>139.36604267019797</c:v>
                </c:pt>
                <c:pt idx="1720">
                  <c:v>139.69923541654842</c:v>
                </c:pt>
                <c:pt idx="1721">
                  <c:v>137.70745696034044</c:v>
                </c:pt>
                <c:pt idx="1722">
                  <c:v>136.61558956862609</c:v>
                </c:pt>
                <c:pt idx="1723">
                  <c:v>140.35996761974556</c:v>
                </c:pt>
                <c:pt idx="1724">
                  <c:v>142.53127794206134</c:v>
                </c:pt>
                <c:pt idx="1725">
                  <c:v>143.26387399488348</c:v>
                </c:pt>
                <c:pt idx="1726">
                  <c:v>142.93564783902931</c:v>
                </c:pt>
                <c:pt idx="1727">
                  <c:v>143.44038757930699</c:v>
                </c:pt>
                <c:pt idx="1728">
                  <c:v>141.53098106451367</c:v>
                </c:pt>
                <c:pt idx="1729">
                  <c:v>142.19426842680855</c:v>
                </c:pt>
                <c:pt idx="1730">
                  <c:v>141.88555729856367</c:v>
                </c:pt>
                <c:pt idx="1731">
                  <c:v>140.71751422624678</c:v>
                </c:pt>
                <c:pt idx="1732">
                  <c:v>137.20359555600268</c:v>
                </c:pt>
                <c:pt idx="1733">
                  <c:v>138.00984406981834</c:v>
                </c:pt>
                <c:pt idx="1734">
                  <c:v>138.90078013798106</c:v>
                </c:pt>
                <c:pt idx="1735">
                  <c:v>140.27438575971433</c:v>
                </c:pt>
                <c:pt idx="1736">
                  <c:v>139.6546159508035</c:v>
                </c:pt>
                <c:pt idx="1737">
                  <c:v>137.97808024828407</c:v>
                </c:pt>
                <c:pt idx="1738">
                  <c:v>138.31473842916094</c:v>
                </c:pt>
                <c:pt idx="1739">
                  <c:v>136.81842129175678</c:v>
                </c:pt>
                <c:pt idx="1740">
                  <c:v>136.1728763154471</c:v>
                </c:pt>
                <c:pt idx="1741">
                  <c:v>136.8561577976821</c:v>
                </c:pt>
                <c:pt idx="1742">
                  <c:v>136.8561577976821</c:v>
                </c:pt>
                <c:pt idx="1743">
                  <c:v>136.8561577976821</c:v>
                </c:pt>
                <c:pt idx="1744">
                  <c:v>135.96017529030132</c:v>
                </c:pt>
                <c:pt idx="1745">
                  <c:v>136.4777547050453</c:v>
                </c:pt>
                <c:pt idx="1746">
                  <c:v>140.35370747995603</c:v>
                </c:pt>
                <c:pt idx="1747">
                  <c:v>140.35370747995603</c:v>
                </c:pt>
                <c:pt idx="1748">
                  <c:v>140.35370747995603</c:v>
                </c:pt>
                <c:pt idx="1749">
                  <c:v>145.34433244152882</c:v>
                </c:pt>
                <c:pt idx="1750">
                  <c:v>146.22576651179665</c:v>
                </c:pt>
                <c:pt idx="1751">
                  <c:v>146.66739382235912</c:v>
                </c:pt>
                <c:pt idx="1752">
                  <c:v>146.44103866578459</c:v>
                </c:pt>
                <c:pt idx="1753">
                  <c:v>146.97252772786712</c:v>
                </c:pt>
                <c:pt idx="1754">
                  <c:v>149.49763176675916</c:v>
                </c:pt>
                <c:pt idx="1755">
                  <c:v>149.80567216574084</c:v>
                </c:pt>
                <c:pt idx="1756">
                  <c:v>149.56992679948195</c:v>
                </c:pt>
                <c:pt idx="1757">
                  <c:v>150.87277048395111</c:v>
                </c:pt>
                <c:pt idx="1758">
                  <c:v>150.20458041013734</c:v>
                </c:pt>
                <c:pt idx="1759">
                  <c:v>150.74331973615983</c:v>
                </c:pt>
                <c:pt idx="1760">
                  <c:v>152.27325318544413</c:v>
                </c:pt>
                <c:pt idx="1761">
                  <c:v>153.46405314347567</c:v>
                </c:pt>
                <c:pt idx="1762">
                  <c:v>153.32514830702263</c:v>
                </c:pt>
                <c:pt idx="1763">
                  <c:v>151.87766664787478</c:v>
                </c:pt>
                <c:pt idx="1764">
                  <c:v>154.20132833139564</c:v>
                </c:pt>
                <c:pt idx="1765">
                  <c:v>155.98797542128503</c:v>
                </c:pt>
                <c:pt idx="1766">
                  <c:v>155.98797542128503</c:v>
                </c:pt>
                <c:pt idx="1767">
                  <c:v>152.42143644337105</c:v>
                </c:pt>
                <c:pt idx="1768">
                  <c:v>152.73356509690919</c:v>
                </c:pt>
                <c:pt idx="1769">
                  <c:v>154.90046776978127</c:v>
                </c:pt>
                <c:pt idx="1770">
                  <c:v>155.53531301736899</c:v>
                </c:pt>
                <c:pt idx="1771">
                  <c:v>156.28194647548457</c:v>
                </c:pt>
                <c:pt idx="1772">
                  <c:v>157.44352180133521</c:v>
                </c:pt>
                <c:pt idx="1773">
                  <c:v>157.00047318352455</c:v>
                </c:pt>
                <c:pt idx="1774">
                  <c:v>151.13058603691707</c:v>
                </c:pt>
                <c:pt idx="1775">
                  <c:v>150.76331385609993</c:v>
                </c:pt>
                <c:pt idx="1776">
                  <c:v>152.26049335969958</c:v>
                </c:pt>
                <c:pt idx="1777">
                  <c:v>150.77500370897226</c:v>
                </c:pt>
                <c:pt idx="1778">
                  <c:v>153.57847636182305</c:v>
                </c:pt>
                <c:pt idx="1779">
                  <c:v>153.05786269565044</c:v>
                </c:pt>
                <c:pt idx="1780">
                  <c:v>156.52759308324733</c:v>
                </c:pt>
                <c:pt idx="1781">
                  <c:v>155.74638512858991</c:v>
                </c:pt>
                <c:pt idx="1782">
                  <c:v>154.12382716201105</c:v>
                </c:pt>
                <c:pt idx="1783">
                  <c:v>155.95916600245747</c:v>
                </c:pt>
                <c:pt idx="1784">
                  <c:v>154.17959350932009</c:v>
                </c:pt>
                <c:pt idx="1785">
                  <c:v>154.79835722433617</c:v>
                </c:pt>
                <c:pt idx="1786">
                  <c:v>156.32080086351513</c:v>
                </c:pt>
                <c:pt idx="1787">
                  <c:v>155.28963447011739</c:v>
                </c:pt>
                <c:pt idx="1788">
                  <c:v>155.86869740065174</c:v>
                </c:pt>
                <c:pt idx="1789">
                  <c:v>155.39728651685576</c:v>
                </c:pt>
                <c:pt idx="1790">
                  <c:v>152.64576344241169</c:v>
                </c:pt>
                <c:pt idx="1791">
                  <c:v>151.07977031035995</c:v>
                </c:pt>
                <c:pt idx="1792">
                  <c:v>151.07977031035995</c:v>
                </c:pt>
                <c:pt idx="1793">
                  <c:v>151.07977031035995</c:v>
                </c:pt>
                <c:pt idx="1794">
                  <c:v>150.46193284051682</c:v>
                </c:pt>
                <c:pt idx="1795">
                  <c:v>150.65883978848947</c:v>
                </c:pt>
                <c:pt idx="1796">
                  <c:v>152.29522755368504</c:v>
                </c:pt>
                <c:pt idx="1797">
                  <c:v>156.54600619849569</c:v>
                </c:pt>
                <c:pt idx="1798">
                  <c:v>156.22886304522817</c:v>
                </c:pt>
                <c:pt idx="1799">
                  <c:v>157.9469679923196</c:v>
                </c:pt>
                <c:pt idx="1800">
                  <c:v>157.46913727129044</c:v>
                </c:pt>
                <c:pt idx="1801">
                  <c:v>158.31883945951273</c:v>
                </c:pt>
                <c:pt idx="1802">
                  <c:v>159.68773400665947</c:v>
                </c:pt>
                <c:pt idx="1803">
                  <c:v>159.04008102409412</c:v>
                </c:pt>
                <c:pt idx="1804">
                  <c:v>156.56956157142838</c:v>
                </c:pt>
                <c:pt idx="1805">
                  <c:v>154.47386798866256</c:v>
                </c:pt>
                <c:pt idx="1806">
                  <c:v>149.69263831515281</c:v>
                </c:pt>
                <c:pt idx="1807">
                  <c:v>149.57583560489556</c:v>
                </c:pt>
                <c:pt idx="1808">
                  <c:v>152.20255512715747</c:v>
                </c:pt>
                <c:pt idx="1809">
                  <c:v>146.7673803918041</c:v>
                </c:pt>
                <c:pt idx="1810">
                  <c:v>150.73672423173872</c:v>
                </c:pt>
                <c:pt idx="1811">
                  <c:v>152.37459718315986</c:v>
                </c:pt>
                <c:pt idx="1812">
                  <c:v>153.39650112482812</c:v>
                </c:pt>
                <c:pt idx="1813">
                  <c:v>152.33021726358029</c:v>
                </c:pt>
                <c:pt idx="1814">
                  <c:v>150.90047799041767</c:v>
                </c:pt>
                <c:pt idx="1815">
                  <c:v>153.80949468375115</c:v>
                </c:pt>
                <c:pt idx="1816">
                  <c:v>155.0792650276484</c:v>
                </c:pt>
                <c:pt idx="1817">
                  <c:v>155.49626699240605</c:v>
                </c:pt>
                <c:pt idx="1818">
                  <c:v>153.77552703749504</c:v>
                </c:pt>
                <c:pt idx="1819">
                  <c:v>153.23520670678082</c:v>
                </c:pt>
                <c:pt idx="1820">
                  <c:v>151.32083360149119</c:v>
                </c:pt>
                <c:pt idx="1821">
                  <c:v>148.31900075393088</c:v>
                </c:pt>
                <c:pt idx="1822">
                  <c:v>148.65112352740917</c:v>
                </c:pt>
                <c:pt idx="1823">
                  <c:v>150.64788454385786</c:v>
                </c:pt>
                <c:pt idx="1824">
                  <c:v>148.97336102912794</c:v>
                </c:pt>
                <c:pt idx="1825">
                  <c:v>151.03906343198355</c:v>
                </c:pt>
                <c:pt idx="1826">
                  <c:v>151.03906343198355</c:v>
                </c:pt>
                <c:pt idx="1827">
                  <c:v>151.05471378145748</c:v>
                </c:pt>
                <c:pt idx="1828">
                  <c:v>153.18696210906595</c:v>
                </c:pt>
                <c:pt idx="1829">
                  <c:v>151.78512197930218</c:v>
                </c:pt>
                <c:pt idx="1830">
                  <c:v>154.191123664749</c:v>
                </c:pt>
                <c:pt idx="1831">
                  <c:v>153.68649571268185</c:v>
                </c:pt>
                <c:pt idx="1832">
                  <c:v>153.609377817162</c:v>
                </c:pt>
                <c:pt idx="1833">
                  <c:v>153.87380484429346</c:v>
                </c:pt>
                <c:pt idx="1834">
                  <c:v>153.87380484429346</c:v>
                </c:pt>
                <c:pt idx="1835">
                  <c:v>152.55516708265117</c:v>
                </c:pt>
                <c:pt idx="1836">
                  <c:v>153.32214599508282</c:v>
                </c:pt>
                <c:pt idx="1837">
                  <c:v>151.72640122928632</c:v>
                </c:pt>
                <c:pt idx="1838">
                  <c:v>150.73638886710722</c:v>
                </c:pt>
                <c:pt idx="1839">
                  <c:v>152.66534234899856</c:v>
                </c:pt>
                <c:pt idx="1840">
                  <c:v>151.40571279277063</c:v>
                </c:pt>
                <c:pt idx="1841">
                  <c:v>150.52691373032238</c:v>
                </c:pt>
                <c:pt idx="1842">
                  <c:v>146.48493949303338</c:v>
                </c:pt>
                <c:pt idx="1843">
                  <c:v>147.06927243920688</c:v>
                </c:pt>
                <c:pt idx="1844">
                  <c:v>146.3202914286702</c:v>
                </c:pt>
                <c:pt idx="1845">
                  <c:v>143.76677721455968</c:v>
                </c:pt>
                <c:pt idx="1846">
                  <c:v>143.71608924595745</c:v>
                </c:pt>
                <c:pt idx="1847">
                  <c:v>146.83571492792541</c:v>
                </c:pt>
                <c:pt idx="1848">
                  <c:v>150.88953871553036</c:v>
                </c:pt>
                <c:pt idx="1849">
                  <c:v>150.69156179468553</c:v>
                </c:pt>
                <c:pt idx="1850">
                  <c:v>149.97191720454023</c:v>
                </c:pt>
                <c:pt idx="1851">
                  <c:v>149.52120310943627</c:v>
                </c:pt>
                <c:pt idx="1852">
                  <c:v>151.49578215096733</c:v>
                </c:pt>
                <c:pt idx="1853">
                  <c:v>153.93677354630935</c:v>
                </c:pt>
                <c:pt idx="1854">
                  <c:v>154.21431173356132</c:v>
                </c:pt>
                <c:pt idx="1855">
                  <c:v>155.63691253099452</c:v>
                </c:pt>
                <c:pt idx="1856">
                  <c:v>154.95494056779714</c:v>
                </c:pt>
                <c:pt idx="1857">
                  <c:v>154.93922633934577</c:v>
                </c:pt>
                <c:pt idx="1858">
                  <c:v>155.51381774145898</c:v>
                </c:pt>
                <c:pt idx="1859">
                  <c:v>153.30754964873674</c:v>
                </c:pt>
                <c:pt idx="1860">
                  <c:v>155.23366051613183</c:v>
                </c:pt>
                <c:pt idx="1861">
                  <c:v>156.21805152829583</c:v>
                </c:pt>
                <c:pt idx="1862">
                  <c:v>155.65181230248351</c:v>
                </c:pt>
                <c:pt idx="1863">
                  <c:v>158.03659019767437</c:v>
                </c:pt>
                <c:pt idx="1864">
                  <c:v>157.01593189606626</c:v>
                </c:pt>
                <c:pt idx="1865">
                  <c:v>157.73907386022663</c:v>
                </c:pt>
                <c:pt idx="1866">
                  <c:v>156.56746953491719</c:v>
                </c:pt>
                <c:pt idx="1867">
                  <c:v>155.90183462020124</c:v>
                </c:pt>
                <c:pt idx="1868">
                  <c:v>158.74626966733834</c:v>
                </c:pt>
                <c:pt idx="1869">
                  <c:v>160.18196565514765</c:v>
                </c:pt>
                <c:pt idx="1870">
                  <c:v>160.18196565514765</c:v>
                </c:pt>
                <c:pt idx="1871">
                  <c:v>162.91151436135081</c:v>
                </c:pt>
                <c:pt idx="1872">
                  <c:v>162.99088399082558</c:v>
                </c:pt>
                <c:pt idx="1873">
                  <c:v>159.84596223378961</c:v>
                </c:pt>
                <c:pt idx="1874">
                  <c:v>160.79716811717117</c:v>
                </c:pt>
                <c:pt idx="1875">
                  <c:v>160.85360519374336</c:v>
                </c:pt>
                <c:pt idx="1876">
                  <c:v>161.24203728583896</c:v>
                </c:pt>
                <c:pt idx="1877">
                  <c:v>161.8369102632908</c:v>
                </c:pt>
                <c:pt idx="1878">
                  <c:v>160.66393253996631</c:v>
                </c:pt>
                <c:pt idx="1879">
                  <c:v>162.9602220816522</c:v>
                </c:pt>
                <c:pt idx="1880">
                  <c:v>165.5043620558227</c:v>
                </c:pt>
                <c:pt idx="1881">
                  <c:v>166.2282705677124</c:v>
                </c:pt>
                <c:pt idx="1882">
                  <c:v>166.93205720170707</c:v>
                </c:pt>
                <c:pt idx="1883">
                  <c:v>166.93205720170707</c:v>
                </c:pt>
                <c:pt idx="1884">
                  <c:v>168.98720360354</c:v>
                </c:pt>
                <c:pt idx="1885">
                  <c:v>167.91611284923945</c:v>
                </c:pt>
                <c:pt idx="1886">
                  <c:v>165.93522575868576</c:v>
                </c:pt>
                <c:pt idx="1887">
                  <c:v>165.77025829943537</c:v>
                </c:pt>
                <c:pt idx="1888">
                  <c:v>165.72666089732948</c:v>
                </c:pt>
                <c:pt idx="1889">
                  <c:v>165.85457854966208</c:v>
                </c:pt>
                <c:pt idx="1890">
                  <c:v>167.22973323659841</c:v>
                </c:pt>
                <c:pt idx="1891">
                  <c:v>165.21003966724714</c:v>
                </c:pt>
                <c:pt idx="1892">
                  <c:v>166.00469414665665</c:v>
                </c:pt>
                <c:pt idx="1893">
                  <c:v>165.61311601492193</c:v>
                </c:pt>
                <c:pt idx="1894">
                  <c:v>166.27617980079575</c:v>
                </c:pt>
                <c:pt idx="1895">
                  <c:v>163.93677194933483</c:v>
                </c:pt>
                <c:pt idx="1896">
                  <c:v>164.19915484918806</c:v>
                </c:pt>
                <c:pt idx="1897">
                  <c:v>165.25906678243581</c:v>
                </c:pt>
                <c:pt idx="1898">
                  <c:v>164.38105023746124</c:v>
                </c:pt>
                <c:pt idx="1899">
                  <c:v>162.59132098691018</c:v>
                </c:pt>
                <c:pt idx="1900">
                  <c:v>163.09245156496218</c:v>
                </c:pt>
                <c:pt idx="1901">
                  <c:v>163.96727416106449</c:v>
                </c:pt>
                <c:pt idx="1902">
                  <c:v>159.85362771108282</c:v>
                </c:pt>
                <c:pt idx="1903">
                  <c:v>163.15281719864723</c:v>
                </c:pt>
                <c:pt idx="1904">
                  <c:v>164.14086528226991</c:v>
                </c:pt>
                <c:pt idx="1905">
                  <c:v>166.26931281072041</c:v>
                </c:pt>
                <c:pt idx="1906">
                  <c:v>166.07927285282304</c:v>
                </c:pt>
                <c:pt idx="1907">
                  <c:v>162.75596905127333</c:v>
                </c:pt>
                <c:pt idx="1908">
                  <c:v>164.96666076318363</c:v>
                </c:pt>
                <c:pt idx="1909">
                  <c:v>160.10946301574805</c:v>
                </c:pt>
                <c:pt idx="1910">
                  <c:v>158.19135299027792</c:v>
                </c:pt>
                <c:pt idx="1911">
                  <c:v>159.38727923624936</c:v>
                </c:pt>
                <c:pt idx="1912">
                  <c:v>158.84892318409152</c:v>
                </c:pt>
                <c:pt idx="1913">
                  <c:v>158.45539674354472</c:v>
                </c:pt>
                <c:pt idx="1914">
                  <c:v>161.61684718599443</c:v>
                </c:pt>
                <c:pt idx="1915">
                  <c:v>159.71548942235913</c:v>
                </c:pt>
                <c:pt idx="1916">
                  <c:v>155.97248476925475</c:v>
                </c:pt>
                <c:pt idx="1917">
                  <c:v>153.99560608453567</c:v>
                </c:pt>
                <c:pt idx="1918">
                  <c:v>155.34758867240399</c:v>
                </c:pt>
                <c:pt idx="1919">
                  <c:v>156.81255720162724</c:v>
                </c:pt>
                <c:pt idx="1920">
                  <c:v>160.53489700552834</c:v>
                </c:pt>
                <c:pt idx="1921">
                  <c:v>161.50937080644408</c:v>
                </c:pt>
                <c:pt idx="1922">
                  <c:v>160.6966705159065</c:v>
                </c:pt>
                <c:pt idx="1923">
                  <c:v>159.18773728045707</c:v>
                </c:pt>
                <c:pt idx="1924">
                  <c:v>161.6152502115583</c:v>
                </c:pt>
                <c:pt idx="1925">
                  <c:v>163.27945727143094</c:v>
                </c:pt>
                <c:pt idx="1926">
                  <c:v>164.3852023709951</c:v>
                </c:pt>
                <c:pt idx="1927">
                  <c:v>164.77678050272985</c:v>
                </c:pt>
                <c:pt idx="1928">
                  <c:v>164.53867161430549</c:v>
                </c:pt>
                <c:pt idx="1929">
                  <c:v>165.19997872829961</c:v>
                </c:pt>
                <c:pt idx="1930">
                  <c:v>166.67765917403432</c:v>
                </c:pt>
                <c:pt idx="1931">
                  <c:v>165.28877050694746</c:v>
                </c:pt>
                <c:pt idx="1932">
                  <c:v>165.57494832589876</c:v>
                </c:pt>
                <c:pt idx="1933">
                  <c:v>167.07051488531795</c:v>
                </c:pt>
                <c:pt idx="1934">
                  <c:v>166.9347720582484</c:v>
                </c:pt>
                <c:pt idx="1935">
                  <c:v>166.62703508440956</c:v>
                </c:pt>
                <c:pt idx="1936">
                  <c:v>167.39070825975844</c:v>
                </c:pt>
                <c:pt idx="1937">
                  <c:v>167.10389165103268</c:v>
                </c:pt>
                <c:pt idx="1938">
                  <c:v>165.8868374332715</c:v>
                </c:pt>
                <c:pt idx="1939">
                  <c:v>166.85348605945029</c:v>
                </c:pt>
                <c:pt idx="1940">
                  <c:v>168.19238942668684</c:v>
                </c:pt>
                <c:pt idx="1941">
                  <c:v>167.8062410080349</c:v>
                </c:pt>
                <c:pt idx="1942">
                  <c:v>167.27556640291476</c:v>
                </c:pt>
                <c:pt idx="1943">
                  <c:v>166.17061979056865</c:v>
                </c:pt>
                <c:pt idx="1944">
                  <c:v>161.34456304463725</c:v>
                </c:pt>
                <c:pt idx="1945">
                  <c:v>162.11845685637729</c:v>
                </c:pt>
                <c:pt idx="1946">
                  <c:v>163.77180449008435</c:v>
                </c:pt>
                <c:pt idx="1947">
                  <c:v>160.61219056823614</c:v>
                </c:pt>
                <c:pt idx="1948">
                  <c:v>159.66773988671932</c:v>
                </c:pt>
                <c:pt idx="1949">
                  <c:v>161.69174528704806</c:v>
                </c:pt>
                <c:pt idx="1950">
                  <c:v>162.59930585909069</c:v>
                </c:pt>
                <c:pt idx="1951">
                  <c:v>165.81688995296975</c:v>
                </c:pt>
                <c:pt idx="1952">
                  <c:v>166.56698884561172</c:v>
                </c:pt>
                <c:pt idx="1953">
                  <c:v>166.86722003960085</c:v>
                </c:pt>
                <c:pt idx="1954">
                  <c:v>168.35751658338086</c:v>
                </c:pt>
                <c:pt idx="1955">
                  <c:v>167.70754798788315</c:v>
                </c:pt>
                <c:pt idx="1956">
                  <c:v>167.24937602216252</c:v>
                </c:pt>
                <c:pt idx="1957">
                  <c:v>169.3149027578302</c:v>
                </c:pt>
                <c:pt idx="1958">
                  <c:v>171.48487162161962</c:v>
                </c:pt>
                <c:pt idx="1959">
                  <c:v>171.74437996748787</c:v>
                </c:pt>
                <c:pt idx="1960">
                  <c:v>170.85406671935527</c:v>
                </c:pt>
                <c:pt idx="1961">
                  <c:v>171.4572439638749</c:v>
                </c:pt>
                <c:pt idx="1962">
                  <c:v>172.77203301712618</c:v>
                </c:pt>
                <c:pt idx="1963">
                  <c:v>171.76466154282653</c:v>
                </c:pt>
                <c:pt idx="1964">
                  <c:v>173.12400618284533</c:v>
                </c:pt>
                <c:pt idx="1965">
                  <c:v>171.22727964507476</c:v>
                </c:pt>
                <c:pt idx="1966">
                  <c:v>172.78560729983317</c:v>
                </c:pt>
                <c:pt idx="1967">
                  <c:v>173.71776127819194</c:v>
                </c:pt>
                <c:pt idx="1968">
                  <c:v>173.62146371969436</c:v>
                </c:pt>
                <c:pt idx="1969">
                  <c:v>173.04846929201724</c:v>
                </c:pt>
                <c:pt idx="1970">
                  <c:v>174.99741689384874</c:v>
                </c:pt>
                <c:pt idx="1971">
                  <c:v>171.88076158433194</c:v>
                </c:pt>
                <c:pt idx="1972">
                  <c:v>173.05996750795728</c:v>
                </c:pt>
                <c:pt idx="1973">
                  <c:v>170.47877772686897</c:v>
                </c:pt>
                <c:pt idx="1974">
                  <c:v>169.37510869407174</c:v>
                </c:pt>
                <c:pt idx="1975">
                  <c:v>170.16864529137595</c:v>
                </c:pt>
                <c:pt idx="1976">
                  <c:v>170.16864529137595</c:v>
                </c:pt>
                <c:pt idx="1977">
                  <c:v>169.70935544355007</c:v>
                </c:pt>
                <c:pt idx="1978">
                  <c:v>169.06242109948096</c:v>
                </c:pt>
                <c:pt idx="1979">
                  <c:v>169.06242109948096</c:v>
                </c:pt>
                <c:pt idx="1980">
                  <c:v>171.66948186643432</c:v>
                </c:pt>
                <c:pt idx="1981">
                  <c:v>173.5788245022502</c:v>
                </c:pt>
                <c:pt idx="1982">
                  <c:v>173.15019656359763</c:v>
                </c:pt>
                <c:pt idx="1983">
                  <c:v>170.97112494552238</c:v>
                </c:pt>
                <c:pt idx="1984">
                  <c:v>172.0066031698976</c:v>
                </c:pt>
                <c:pt idx="1985">
                  <c:v>172.93652138404582</c:v>
                </c:pt>
                <c:pt idx="1986">
                  <c:v>172.84581323607463</c:v>
                </c:pt>
                <c:pt idx="1987">
                  <c:v>173.95491198195464</c:v>
                </c:pt>
                <c:pt idx="1988">
                  <c:v>173.999946661053</c:v>
                </c:pt>
                <c:pt idx="1989">
                  <c:v>176.14771758018043</c:v>
                </c:pt>
                <c:pt idx="1990">
                  <c:v>176.66098516394695</c:v>
                </c:pt>
                <c:pt idx="1991">
                  <c:v>177.46506179252947</c:v>
                </c:pt>
                <c:pt idx="1992">
                  <c:v>177.22775139132318</c:v>
                </c:pt>
                <c:pt idx="1993">
                  <c:v>176.74035479342172</c:v>
                </c:pt>
                <c:pt idx="1994">
                  <c:v>177.20651163132291</c:v>
                </c:pt>
                <c:pt idx="1995">
                  <c:v>179.18005263947052</c:v>
                </c:pt>
                <c:pt idx="1996">
                  <c:v>179.76326770353873</c:v>
                </c:pt>
                <c:pt idx="1997">
                  <c:v>178.69505150322323</c:v>
                </c:pt>
                <c:pt idx="1998">
                  <c:v>179.84439400489325</c:v>
                </c:pt>
                <c:pt idx="1999">
                  <c:v>182.55765357184808</c:v>
                </c:pt>
                <c:pt idx="2000">
                  <c:v>183.86174289637742</c:v>
                </c:pt>
                <c:pt idx="2001">
                  <c:v>183.84545375712909</c:v>
                </c:pt>
                <c:pt idx="2002">
                  <c:v>185.03072818361164</c:v>
                </c:pt>
                <c:pt idx="2003">
                  <c:v>185.03072818361164</c:v>
                </c:pt>
                <c:pt idx="2004">
                  <c:v>185.03072818361164</c:v>
                </c:pt>
                <c:pt idx="2005">
                  <c:v>187.1705142305585</c:v>
                </c:pt>
                <c:pt idx="2006">
                  <c:v>186.10181893791216</c:v>
                </c:pt>
                <c:pt idx="2007">
                  <c:v>184.68258775653914</c:v>
                </c:pt>
                <c:pt idx="2008">
                  <c:v>184.68258775653914</c:v>
                </c:pt>
                <c:pt idx="2009">
                  <c:v>184.68258775653914</c:v>
                </c:pt>
                <c:pt idx="2010">
                  <c:v>189.35820951058875</c:v>
                </c:pt>
                <c:pt idx="2011">
                  <c:v>187.97459085914102</c:v>
                </c:pt>
                <c:pt idx="2012">
                  <c:v>186.65101844649115</c:v>
                </c:pt>
                <c:pt idx="2013">
                  <c:v>186.30607196829089</c:v>
                </c:pt>
                <c:pt idx="2014">
                  <c:v>185.64348727474791</c:v>
                </c:pt>
                <c:pt idx="2015">
                  <c:v>185.16455464135785</c:v>
                </c:pt>
                <c:pt idx="2016">
                  <c:v>184.45597708405481</c:v>
                </c:pt>
                <c:pt idx="2017">
                  <c:v>187.36550480920783</c:v>
                </c:pt>
                <c:pt idx="2018">
                  <c:v>187.8559356585379</c:v>
                </c:pt>
                <c:pt idx="2019">
                  <c:v>185.91082079535312</c:v>
                </c:pt>
                <c:pt idx="2020">
                  <c:v>186.3736239869385</c:v>
                </c:pt>
                <c:pt idx="2021">
                  <c:v>189.20681633404536</c:v>
                </c:pt>
                <c:pt idx="2022">
                  <c:v>189.8189366354072</c:v>
                </c:pt>
                <c:pt idx="2023">
                  <c:v>186.88753036047942</c:v>
                </c:pt>
                <c:pt idx="2024">
                  <c:v>189.06803925554718</c:v>
                </c:pt>
                <c:pt idx="2025">
                  <c:v>190.882521609858</c:v>
                </c:pt>
                <c:pt idx="2026">
                  <c:v>189.04408463900549</c:v>
                </c:pt>
                <c:pt idx="2027">
                  <c:v>182.82450800012251</c:v>
                </c:pt>
                <c:pt idx="2028">
                  <c:v>186.01398534392601</c:v>
                </c:pt>
                <c:pt idx="2029">
                  <c:v>184.26657591593192</c:v>
                </c:pt>
                <c:pt idx="2030">
                  <c:v>184.49526265518318</c:v>
                </c:pt>
                <c:pt idx="2031">
                  <c:v>181.67277003679828</c:v>
                </c:pt>
                <c:pt idx="2032">
                  <c:v>183.05990203200545</c:v>
                </c:pt>
                <c:pt idx="2033">
                  <c:v>184.54109582149962</c:v>
                </c:pt>
                <c:pt idx="2034">
                  <c:v>185.2942289655702</c:v>
                </c:pt>
                <c:pt idx="2035">
                  <c:v>183.95548529577724</c:v>
                </c:pt>
                <c:pt idx="2036">
                  <c:v>181.68826068882859</c:v>
                </c:pt>
                <c:pt idx="2037">
                  <c:v>179.77189136549381</c:v>
                </c:pt>
                <c:pt idx="2038">
                  <c:v>184.24389887893912</c:v>
                </c:pt>
                <c:pt idx="2039">
                  <c:v>186.32555505641153</c:v>
                </c:pt>
                <c:pt idx="2040">
                  <c:v>184.70989601939669</c:v>
                </c:pt>
                <c:pt idx="2041">
                  <c:v>182.66305388463155</c:v>
                </c:pt>
                <c:pt idx="2042">
                  <c:v>184.14568495111823</c:v>
                </c:pt>
                <c:pt idx="2043">
                  <c:v>183.61580883321616</c:v>
                </c:pt>
                <c:pt idx="2044">
                  <c:v>186.07562855715994</c:v>
                </c:pt>
                <c:pt idx="2045">
                  <c:v>182.99123213125262</c:v>
                </c:pt>
                <c:pt idx="2046">
                  <c:v>181.54628966145819</c:v>
                </c:pt>
                <c:pt idx="2047">
                  <c:v>181.54628966145819</c:v>
                </c:pt>
                <c:pt idx="2048">
                  <c:v>181.54628966145819</c:v>
                </c:pt>
                <c:pt idx="2049">
                  <c:v>168.82942252925224</c:v>
                </c:pt>
                <c:pt idx="2050">
                  <c:v>164.46201684137228</c:v>
                </c:pt>
                <c:pt idx="2051">
                  <c:v>166.35938216891734</c:v>
                </c:pt>
                <c:pt idx="2052">
                  <c:v>170.27803804024973</c:v>
                </c:pt>
                <c:pt idx="2053">
                  <c:v>168.54005076142872</c:v>
                </c:pt>
                <c:pt idx="2054">
                  <c:v>171.23430633259377</c:v>
                </c:pt>
                <c:pt idx="2055">
                  <c:v>163.26380692195724</c:v>
                </c:pt>
                <c:pt idx="2056">
                  <c:v>156.49833651157797</c:v>
                </c:pt>
                <c:pt idx="2057">
                  <c:v>137.44711818776562</c:v>
                </c:pt>
                <c:pt idx="2058">
                  <c:v>147.26415122964576</c:v>
                </c:pt>
                <c:pt idx="2059">
                  <c:v>136.01611730479846</c:v>
                </c:pt>
                <c:pt idx="2060">
                  <c:v>115.91244491835499</c:v>
                </c:pt>
                <c:pt idx="2061">
                  <c:v>132.03450870119454</c:v>
                </c:pt>
                <c:pt idx="2062">
                  <c:v>113.65355651796288</c:v>
                </c:pt>
                <c:pt idx="2063">
                  <c:v>119.16182477325712</c:v>
                </c:pt>
                <c:pt idx="2064">
                  <c:v>106.82952505501136</c:v>
                </c:pt>
                <c:pt idx="2065">
                  <c:v>109.12413777353935</c:v>
                </c:pt>
                <c:pt idx="2066">
                  <c:v>107.10805336641371</c:v>
                </c:pt>
                <c:pt idx="2067">
                  <c:v>101.51905805337401</c:v>
                </c:pt>
                <c:pt idx="2068">
                  <c:v>111.35590954800631</c:v>
                </c:pt>
                <c:pt idx="2069">
                  <c:v>119.70212913422701</c:v>
                </c:pt>
                <c:pt idx="2070">
                  <c:v>124.10034045897956</c:v>
                </c:pt>
                <c:pt idx="2071">
                  <c:v>117.26388453491506</c:v>
                </c:pt>
                <c:pt idx="2072">
                  <c:v>119.19734148471623</c:v>
                </c:pt>
                <c:pt idx="2073">
                  <c:v>116.61069005105639</c:v>
                </c:pt>
                <c:pt idx="2074">
                  <c:v>113.33200571525165</c:v>
                </c:pt>
                <c:pt idx="2075">
                  <c:v>115.38692854066355</c:v>
                </c:pt>
                <c:pt idx="2076">
                  <c:v>111.04970566962611</c:v>
                </c:pt>
                <c:pt idx="2077">
                  <c:v>118.29265546665862</c:v>
                </c:pt>
                <c:pt idx="2078">
                  <c:v>121.94191772036322</c:v>
                </c:pt>
                <c:pt idx="2079">
                  <c:v>125.56150818904487</c:v>
                </c:pt>
                <c:pt idx="2080">
                  <c:v>124.05607232761052</c:v>
                </c:pt>
                <c:pt idx="2081">
                  <c:v>124.05607232761052</c:v>
                </c:pt>
                <c:pt idx="2082">
                  <c:v>125.89878918995181</c:v>
                </c:pt>
                <c:pt idx="2083">
                  <c:v>127.62757789602082</c:v>
                </c:pt>
                <c:pt idx="2084">
                  <c:v>125.89182638141037</c:v>
                </c:pt>
                <c:pt idx="2085">
                  <c:v>124.26353527660589</c:v>
                </c:pt>
                <c:pt idx="2086">
                  <c:v>126.14547383109807</c:v>
                </c:pt>
                <c:pt idx="2087">
                  <c:v>126.11747886923303</c:v>
                </c:pt>
                <c:pt idx="2088">
                  <c:v>126.11747886923303</c:v>
                </c:pt>
                <c:pt idx="2089">
                  <c:v>128.8553158727596</c:v>
                </c:pt>
                <c:pt idx="2090">
                  <c:v>127.23622334070714</c:v>
                </c:pt>
                <c:pt idx="2091">
                  <c:v>120.30105842674656</c:v>
                </c:pt>
                <c:pt idx="2092">
                  <c:v>124.94504411721681</c:v>
                </c:pt>
                <c:pt idx="2093">
                  <c:v>129.85355265328468</c:v>
                </c:pt>
                <c:pt idx="2094">
                  <c:v>132.82164143100997</c:v>
                </c:pt>
                <c:pt idx="2095">
                  <c:v>128.5658482864699</c:v>
                </c:pt>
                <c:pt idx="2096">
                  <c:v>128.5658482864699</c:v>
                </c:pt>
                <c:pt idx="2097">
                  <c:v>125.96330695717074</c:v>
                </c:pt>
                <c:pt idx="2098">
                  <c:v>126.91280407790566</c:v>
                </c:pt>
                <c:pt idx="2099">
                  <c:v>126.26267578496433</c:v>
                </c:pt>
                <c:pt idx="2100">
                  <c:v>124.75335927565025</c:v>
                </c:pt>
                <c:pt idx="2101">
                  <c:v>128.1785181067352</c:v>
                </c:pt>
                <c:pt idx="2102">
                  <c:v>126.26414500144556</c:v>
                </c:pt>
                <c:pt idx="2103">
                  <c:v>124.35951344021619</c:v>
                </c:pt>
                <c:pt idx="2104">
                  <c:v>124.20021524021398</c:v>
                </c:pt>
                <c:pt idx="2105">
                  <c:v>126.17824374652704</c:v>
                </c:pt>
                <c:pt idx="2106">
                  <c:v>123.85593949127687</c:v>
                </c:pt>
                <c:pt idx="2107">
                  <c:v>129.66520548828956</c:v>
                </c:pt>
                <c:pt idx="2108">
                  <c:v>128.94346886163299</c:v>
                </c:pt>
                <c:pt idx="2109">
                  <c:v>129.8650828087134</c:v>
                </c:pt>
                <c:pt idx="2110">
                  <c:v>132.59214023479623</c:v>
                </c:pt>
                <c:pt idx="2111">
                  <c:v>131.22851570328868</c:v>
                </c:pt>
                <c:pt idx="2112">
                  <c:v>136.80238766841839</c:v>
                </c:pt>
                <c:pt idx="2113">
                  <c:v>136.49166435238402</c:v>
                </c:pt>
                <c:pt idx="2114">
                  <c:v>140.44791300194251</c:v>
                </c:pt>
                <c:pt idx="2115">
                  <c:v>138.85547397322875</c:v>
                </c:pt>
                <c:pt idx="2116">
                  <c:v>139.57970188000567</c:v>
                </c:pt>
                <c:pt idx="2117">
                  <c:v>141.5240342257168</c:v>
                </c:pt>
                <c:pt idx="2118">
                  <c:v>145.39874136056739</c:v>
                </c:pt>
                <c:pt idx="2119">
                  <c:v>148.5220400837384</c:v>
                </c:pt>
                <c:pt idx="2120">
                  <c:v>149.84189154595217</c:v>
                </c:pt>
                <c:pt idx="2121">
                  <c:v>151.13296552882716</c:v>
                </c:pt>
                <c:pt idx="2122">
                  <c:v>155.9360418126229</c:v>
                </c:pt>
                <c:pt idx="2123">
                  <c:v>154.50176713206173</c:v>
                </c:pt>
                <c:pt idx="2124">
                  <c:v>151.21108951824175</c:v>
                </c:pt>
                <c:pt idx="2125">
                  <c:v>151.21108951824175</c:v>
                </c:pt>
                <c:pt idx="2126">
                  <c:v>148.19167398213986</c:v>
                </c:pt>
                <c:pt idx="2127">
                  <c:v>147.52134396258171</c:v>
                </c:pt>
                <c:pt idx="2128">
                  <c:v>149.36688746967488</c:v>
                </c:pt>
                <c:pt idx="2129">
                  <c:v>152.5865795698096</c:v>
                </c:pt>
                <c:pt idx="2130">
                  <c:v>153.50955094516073</c:v>
                </c:pt>
                <c:pt idx="2131">
                  <c:v>154.22317494168186</c:v>
                </c:pt>
                <c:pt idx="2132">
                  <c:v>152.24909096222598</c:v>
                </c:pt>
                <c:pt idx="2133">
                  <c:v>153.26987702178897</c:v>
                </c:pt>
                <c:pt idx="2134">
                  <c:v>150.71823126776872</c:v>
                </c:pt>
                <c:pt idx="2135">
                  <c:v>153.28254102906732</c:v>
                </c:pt>
                <c:pt idx="2136">
                  <c:v>149.85128175563642</c:v>
                </c:pt>
                <c:pt idx="2137">
                  <c:v>152.88690658226486</c:v>
                </c:pt>
                <c:pt idx="2138">
                  <c:v>151.80171454369346</c:v>
                </c:pt>
                <c:pt idx="2139">
                  <c:v>153.63405107219998</c:v>
                </c:pt>
                <c:pt idx="2140">
                  <c:v>153.68477098029089</c:v>
                </c:pt>
                <c:pt idx="2141">
                  <c:v>154.53099176424246</c:v>
                </c:pt>
                <c:pt idx="2142">
                  <c:v>158.00011530155359</c:v>
                </c:pt>
                <c:pt idx="2143">
                  <c:v>156.12188172775316</c:v>
                </c:pt>
                <c:pt idx="2144">
                  <c:v>159.32994785399302</c:v>
                </c:pt>
                <c:pt idx="2145">
                  <c:v>158.35651208646075</c:v>
                </c:pt>
                <c:pt idx="2146">
                  <c:v>159.74822739829955</c:v>
                </c:pt>
                <c:pt idx="2147">
                  <c:v>157.61668173944301</c:v>
                </c:pt>
                <c:pt idx="2148">
                  <c:v>160.40043175800784</c:v>
                </c:pt>
                <c:pt idx="2149">
                  <c:v>162.55682633909029</c:v>
                </c:pt>
                <c:pt idx="2150">
                  <c:v>160.58104956673216</c:v>
                </c:pt>
                <c:pt idx="2151">
                  <c:v>164.3099848750544</c:v>
                </c:pt>
                <c:pt idx="2152">
                  <c:v>166.76629125523874</c:v>
                </c:pt>
                <c:pt idx="2153">
                  <c:v>166.57992433854443</c:v>
                </c:pt>
                <c:pt idx="2154">
                  <c:v>166.54782515237858</c:v>
                </c:pt>
                <c:pt idx="2155">
                  <c:v>163.35978508556755</c:v>
                </c:pt>
                <c:pt idx="2156">
                  <c:v>163.50079792827628</c:v>
                </c:pt>
                <c:pt idx="2157">
                  <c:v>166.84725785914964</c:v>
                </c:pt>
                <c:pt idx="2158">
                  <c:v>166.25957126666032</c:v>
                </c:pt>
                <c:pt idx="2159">
                  <c:v>168.64880472052792</c:v>
                </c:pt>
                <c:pt idx="2160">
                  <c:v>167.69620946938693</c:v>
                </c:pt>
                <c:pt idx="2161">
                  <c:v>164.34815256407745</c:v>
                </c:pt>
                <c:pt idx="2162">
                  <c:v>164.21688126542904</c:v>
                </c:pt>
                <c:pt idx="2163">
                  <c:v>161.63920482810013</c:v>
                </c:pt>
                <c:pt idx="2164">
                  <c:v>164.17184658633067</c:v>
                </c:pt>
                <c:pt idx="2165">
                  <c:v>166.28592134485615</c:v>
                </c:pt>
                <c:pt idx="2166">
                  <c:v>164.12984615866091</c:v>
                </c:pt>
                <c:pt idx="2167">
                  <c:v>165.19822205642006</c:v>
                </c:pt>
                <c:pt idx="2168">
                  <c:v>163.1699048251138</c:v>
                </c:pt>
                <c:pt idx="2169">
                  <c:v>163.07951607202986</c:v>
                </c:pt>
                <c:pt idx="2170">
                  <c:v>160.43301003650453</c:v>
                </c:pt>
                <c:pt idx="2171">
                  <c:v>161.85894851050921</c:v>
                </c:pt>
                <c:pt idx="2172">
                  <c:v>159.05132372412453</c:v>
                </c:pt>
                <c:pt idx="2173">
                  <c:v>162.99583461157755</c:v>
                </c:pt>
                <c:pt idx="2174">
                  <c:v>161.06078068734027</c:v>
                </c:pt>
                <c:pt idx="2175">
                  <c:v>162.04164238600046</c:v>
                </c:pt>
                <c:pt idx="2176">
                  <c:v>162.12692082088887</c:v>
                </c:pt>
                <c:pt idx="2177">
                  <c:v>163.36729086541729</c:v>
                </c:pt>
                <c:pt idx="2178">
                  <c:v>163.07919667714265</c:v>
                </c:pt>
                <c:pt idx="2179">
                  <c:v>160.69922567500447</c:v>
                </c:pt>
                <c:pt idx="2180">
                  <c:v>160.69331686959086</c:v>
                </c:pt>
                <c:pt idx="2181">
                  <c:v>163.11960013037628</c:v>
                </c:pt>
                <c:pt idx="2182">
                  <c:v>158.68999228820977</c:v>
                </c:pt>
                <c:pt idx="2183">
                  <c:v>163.15904539894831</c:v>
                </c:pt>
                <c:pt idx="2184">
                  <c:v>162.74942145608551</c:v>
                </c:pt>
                <c:pt idx="2185">
                  <c:v>160.84950096944269</c:v>
                </c:pt>
                <c:pt idx="2186">
                  <c:v>161.68040676855193</c:v>
                </c:pt>
                <c:pt idx="2187">
                  <c:v>161.68040676855193</c:v>
                </c:pt>
                <c:pt idx="2188">
                  <c:v>159.77793112281134</c:v>
                </c:pt>
                <c:pt idx="2189">
                  <c:v>161.76073458268837</c:v>
                </c:pt>
                <c:pt idx="2190">
                  <c:v>157.83631363364162</c:v>
                </c:pt>
                <c:pt idx="2191">
                  <c:v>157.08354779369137</c:v>
                </c:pt>
                <c:pt idx="2192">
                  <c:v>160.13581309394411</c:v>
                </c:pt>
                <c:pt idx="2193">
                  <c:v>160.17318229574911</c:v>
                </c:pt>
                <c:pt idx="2194">
                  <c:v>159.1795128621113</c:v>
                </c:pt>
                <c:pt idx="2195">
                  <c:v>159.85362771108305</c:v>
                </c:pt>
                <c:pt idx="2196">
                  <c:v>156.96615420289274</c:v>
                </c:pt>
                <c:pt idx="2197">
                  <c:v>154.89170038012719</c:v>
                </c:pt>
                <c:pt idx="2198">
                  <c:v>155.37529617887068</c:v>
                </c:pt>
                <c:pt idx="2199">
                  <c:v>152.88606018581373</c:v>
                </c:pt>
                <c:pt idx="2200">
                  <c:v>154.92579578433819</c:v>
                </c:pt>
                <c:pt idx="2201">
                  <c:v>154.90553017874393</c:v>
                </c:pt>
                <c:pt idx="2202">
                  <c:v>151.17977284954952</c:v>
                </c:pt>
                <c:pt idx="2203">
                  <c:v>149.44542667244284</c:v>
                </c:pt>
                <c:pt idx="2204">
                  <c:v>151.07917942981879</c:v>
                </c:pt>
                <c:pt idx="2205">
                  <c:v>152.47675563783812</c:v>
                </c:pt>
                <c:pt idx="2206">
                  <c:v>150.14063755371558</c:v>
                </c:pt>
                <c:pt idx="2207">
                  <c:v>153.45198001673884</c:v>
                </c:pt>
                <c:pt idx="2208">
                  <c:v>152.69475861811182</c:v>
                </c:pt>
                <c:pt idx="2209">
                  <c:v>152.55299519741811</c:v>
                </c:pt>
                <c:pt idx="2210">
                  <c:v>156.37530560101985</c:v>
                </c:pt>
                <c:pt idx="2211">
                  <c:v>155.6783540176117</c:v>
                </c:pt>
                <c:pt idx="2212">
                  <c:v>155.6783540176117</c:v>
                </c:pt>
                <c:pt idx="2213">
                  <c:v>157.30648542497258</c:v>
                </c:pt>
                <c:pt idx="2214">
                  <c:v>158.63454533578792</c:v>
                </c:pt>
                <c:pt idx="2215">
                  <c:v>158.18680161313512</c:v>
                </c:pt>
                <c:pt idx="2216">
                  <c:v>156.99715147669761</c:v>
                </c:pt>
                <c:pt idx="2217">
                  <c:v>157.55374497691582</c:v>
                </c:pt>
                <c:pt idx="2218">
                  <c:v>160.55949041184465</c:v>
                </c:pt>
                <c:pt idx="2219">
                  <c:v>160.57961228973966</c:v>
                </c:pt>
                <c:pt idx="2220">
                  <c:v>162.75996148736382</c:v>
                </c:pt>
                <c:pt idx="2221">
                  <c:v>161.70931200584553</c:v>
                </c:pt>
                <c:pt idx="2222">
                  <c:v>161.32156661275747</c:v>
                </c:pt>
                <c:pt idx="2223">
                  <c:v>159.06750107516237</c:v>
                </c:pt>
                <c:pt idx="2224">
                  <c:v>152.30147172373046</c:v>
                </c:pt>
                <c:pt idx="2225">
                  <c:v>154.23924050450916</c:v>
                </c:pt>
                <c:pt idx="2226">
                  <c:v>150.03958101139841</c:v>
                </c:pt>
                <c:pt idx="2227">
                  <c:v>150.03958101139841</c:v>
                </c:pt>
                <c:pt idx="2228">
                  <c:v>153.27714325547331</c:v>
                </c:pt>
                <c:pt idx="2229">
                  <c:v>156.29079371386081</c:v>
                </c:pt>
                <c:pt idx="2230">
                  <c:v>160.89741020252603</c:v>
                </c:pt>
                <c:pt idx="2231">
                  <c:v>161.17482063182311</c:v>
                </c:pt>
                <c:pt idx="2232">
                  <c:v>165.31106427007583</c:v>
                </c:pt>
                <c:pt idx="2233">
                  <c:v>167.78924920003493</c:v>
                </c:pt>
                <c:pt idx="2234">
                  <c:v>167.37702218884124</c:v>
                </c:pt>
                <c:pt idx="2235">
                  <c:v>163.70107449230917</c:v>
                </c:pt>
                <c:pt idx="2236">
                  <c:v>167.2399538729897</c:v>
                </c:pt>
                <c:pt idx="2237">
                  <c:v>169.96586147747854</c:v>
                </c:pt>
                <c:pt idx="2238">
                  <c:v>171.27332041806804</c:v>
                </c:pt>
                <c:pt idx="2239">
                  <c:v>169.46947391350173</c:v>
                </c:pt>
                <c:pt idx="2240">
                  <c:v>170.34910340265674</c:v>
                </c:pt>
                <c:pt idx="2241">
                  <c:v>169.34712970195116</c:v>
                </c:pt>
                <c:pt idx="2242">
                  <c:v>171.48139021734912</c:v>
                </c:pt>
                <c:pt idx="2243">
                  <c:v>175.32591453535719</c:v>
                </c:pt>
                <c:pt idx="2244">
                  <c:v>175.87883499437234</c:v>
                </c:pt>
                <c:pt idx="2245">
                  <c:v>176.02984489705113</c:v>
                </c:pt>
                <c:pt idx="2246">
                  <c:v>176.58619885110394</c:v>
                </c:pt>
                <c:pt idx="2247">
                  <c:v>173.89984830339762</c:v>
                </c:pt>
                <c:pt idx="2248">
                  <c:v>177.90280845521238</c:v>
                </c:pt>
                <c:pt idx="2249">
                  <c:v>178.66715235982443</c:v>
                </c:pt>
                <c:pt idx="2250">
                  <c:v>179.32679862040499</c:v>
                </c:pt>
                <c:pt idx="2251">
                  <c:v>181.65619344215148</c:v>
                </c:pt>
                <c:pt idx="2252">
                  <c:v>181.39995889387725</c:v>
                </c:pt>
                <c:pt idx="2253">
                  <c:v>181.72460782699451</c:v>
                </c:pt>
                <c:pt idx="2254">
                  <c:v>180.4599637710372</c:v>
                </c:pt>
                <c:pt idx="2255">
                  <c:v>183.85747897463307</c:v>
                </c:pt>
                <c:pt idx="2256">
                  <c:v>183.85647288073829</c:v>
                </c:pt>
                <c:pt idx="2257">
                  <c:v>183.03102873420056</c:v>
                </c:pt>
                <c:pt idx="2258">
                  <c:v>185.48639289946763</c:v>
                </c:pt>
                <c:pt idx="2259">
                  <c:v>188.21517505794145</c:v>
                </c:pt>
                <c:pt idx="2260">
                  <c:v>189.08268351112639</c:v>
                </c:pt>
                <c:pt idx="2261">
                  <c:v>188.48078384615565</c:v>
                </c:pt>
                <c:pt idx="2262">
                  <c:v>184.96568341482885</c:v>
                </c:pt>
                <c:pt idx="2263">
                  <c:v>186.26499778579418</c:v>
                </c:pt>
                <c:pt idx="2264">
                  <c:v>188.1345278489178</c:v>
                </c:pt>
                <c:pt idx="2265">
                  <c:v>188.1345278489178</c:v>
                </c:pt>
                <c:pt idx="2266">
                  <c:v>188.1345278489178</c:v>
                </c:pt>
                <c:pt idx="2267">
                  <c:v>190.23750363511229</c:v>
                </c:pt>
                <c:pt idx="2268">
                  <c:v>190.69335998790055</c:v>
                </c:pt>
                <c:pt idx="2269">
                  <c:v>190.06748973664378</c:v>
                </c:pt>
                <c:pt idx="2270">
                  <c:v>190.06748973664378</c:v>
                </c:pt>
                <c:pt idx="2271">
                  <c:v>190.06748973664378</c:v>
                </c:pt>
                <c:pt idx="2272">
                  <c:v>189.80793348154245</c:v>
                </c:pt>
                <c:pt idx="2273">
                  <c:v>190.64075564997501</c:v>
                </c:pt>
                <c:pt idx="2274">
                  <c:v>190.19978309893131</c:v>
                </c:pt>
                <c:pt idx="2275">
                  <c:v>195.4471855800866</c:v>
                </c:pt>
                <c:pt idx="2276">
                  <c:v>199.74418066507837</c:v>
                </c:pt>
                <c:pt idx="2277">
                  <c:v>196.8352917296998</c:v>
                </c:pt>
                <c:pt idx="2278">
                  <c:v>198.02163612905454</c:v>
                </c:pt>
                <c:pt idx="2279">
                  <c:v>194.7240116764375</c:v>
                </c:pt>
                <c:pt idx="2280">
                  <c:v>197.19523379785514</c:v>
                </c:pt>
                <c:pt idx="2281">
                  <c:v>192.19395701679349</c:v>
                </c:pt>
                <c:pt idx="2282">
                  <c:v>193.61978370258765</c:v>
                </c:pt>
                <c:pt idx="2283">
                  <c:v>192.65323089487504</c:v>
                </c:pt>
                <c:pt idx="2284">
                  <c:v>191.07224217286819</c:v>
                </c:pt>
                <c:pt idx="2285">
                  <c:v>188.9683720809895</c:v>
                </c:pt>
                <c:pt idx="2286">
                  <c:v>187.45364182833697</c:v>
                </c:pt>
                <c:pt idx="2287">
                  <c:v>187.45364182833697</c:v>
                </c:pt>
                <c:pt idx="2288">
                  <c:v>185.99012654585056</c:v>
                </c:pt>
                <c:pt idx="2289">
                  <c:v>185.06107069789786</c:v>
                </c:pt>
                <c:pt idx="2290">
                  <c:v>189.85351113194912</c:v>
                </c:pt>
                <c:pt idx="2291">
                  <c:v>183.75993577607539</c:v>
                </c:pt>
                <c:pt idx="2292">
                  <c:v>187.67255508403929</c:v>
                </c:pt>
                <c:pt idx="2293">
                  <c:v>188.81637205416035</c:v>
                </c:pt>
                <c:pt idx="2294">
                  <c:v>191.19731721070457</c:v>
                </c:pt>
                <c:pt idx="2295">
                  <c:v>190.45648076979208</c:v>
                </c:pt>
                <c:pt idx="2296">
                  <c:v>192.02062141149793</c:v>
                </c:pt>
                <c:pt idx="2297">
                  <c:v>191.15202701569646</c:v>
                </c:pt>
                <c:pt idx="2298">
                  <c:v>190.79312298092458</c:v>
                </c:pt>
                <c:pt idx="2299">
                  <c:v>189.13819434252576</c:v>
                </c:pt>
                <c:pt idx="2300">
                  <c:v>190.51877874254487</c:v>
                </c:pt>
                <c:pt idx="2301">
                  <c:v>190.72461277761536</c:v>
                </c:pt>
                <c:pt idx="2302">
                  <c:v>190.72461277761536</c:v>
                </c:pt>
                <c:pt idx="2303">
                  <c:v>190.72461277761536</c:v>
                </c:pt>
                <c:pt idx="2304">
                  <c:v>192.205119868102</c:v>
                </c:pt>
                <c:pt idx="2305">
                  <c:v>190.35770790091857</c:v>
                </c:pt>
                <c:pt idx="2306">
                  <c:v>189.13052886523241</c:v>
                </c:pt>
                <c:pt idx="2307">
                  <c:v>179.92743667557127</c:v>
                </c:pt>
                <c:pt idx="2308">
                  <c:v>184.01530795815412</c:v>
                </c:pt>
                <c:pt idx="2309">
                  <c:v>184.7184877418631</c:v>
                </c:pt>
                <c:pt idx="2310">
                  <c:v>179.27053721102084</c:v>
                </c:pt>
                <c:pt idx="2311">
                  <c:v>175.72335356327252</c:v>
                </c:pt>
                <c:pt idx="2312">
                  <c:v>176.20190292279796</c:v>
                </c:pt>
                <c:pt idx="2313">
                  <c:v>178.12620920908023</c:v>
                </c:pt>
                <c:pt idx="2314">
                  <c:v>177.55792585598965</c:v>
                </c:pt>
                <c:pt idx="2315">
                  <c:v>179.96332069115073</c:v>
                </c:pt>
                <c:pt idx="2316">
                  <c:v>183.97501629313101</c:v>
                </c:pt>
                <c:pt idx="2317">
                  <c:v>176.64386559799203</c:v>
                </c:pt>
                <c:pt idx="2318">
                  <c:v>177.7921540965342</c:v>
                </c:pt>
                <c:pt idx="2319">
                  <c:v>180.10117152447594</c:v>
                </c:pt>
                <c:pt idx="2320">
                  <c:v>183.62612528807355</c:v>
                </c:pt>
                <c:pt idx="2321">
                  <c:v>182.31124041635613</c:v>
                </c:pt>
                <c:pt idx="2322">
                  <c:v>183.41369574858192</c:v>
                </c:pt>
                <c:pt idx="2323">
                  <c:v>182.0850768967139</c:v>
                </c:pt>
                <c:pt idx="2324">
                  <c:v>186.12647622320588</c:v>
                </c:pt>
                <c:pt idx="2325">
                  <c:v>183.38924606996503</c:v>
                </c:pt>
                <c:pt idx="2326">
                  <c:v>185.60289218458215</c:v>
                </c:pt>
                <c:pt idx="2327">
                  <c:v>183.61830011333666</c:v>
                </c:pt>
                <c:pt idx="2328">
                  <c:v>180.87619918806567</c:v>
                </c:pt>
                <c:pt idx="2329">
                  <c:v>178.9636466336332</c:v>
                </c:pt>
                <c:pt idx="2330">
                  <c:v>181.65568241033208</c:v>
                </c:pt>
                <c:pt idx="2331">
                  <c:v>183.30171590112175</c:v>
                </c:pt>
                <c:pt idx="2332">
                  <c:v>184.32074528880503</c:v>
                </c:pt>
                <c:pt idx="2333">
                  <c:v>186.60593585815994</c:v>
                </c:pt>
                <c:pt idx="2334">
                  <c:v>186.26106922868149</c:v>
                </c:pt>
                <c:pt idx="2335">
                  <c:v>184.05658974732768</c:v>
                </c:pt>
                <c:pt idx="2336">
                  <c:v>184.05658974732768</c:v>
                </c:pt>
                <c:pt idx="2337">
                  <c:v>187.6739444517988</c:v>
                </c:pt>
                <c:pt idx="2338">
                  <c:v>187.64269166208408</c:v>
                </c:pt>
                <c:pt idx="2339">
                  <c:v>187.84185034401165</c:v>
                </c:pt>
                <c:pt idx="2340">
                  <c:v>188.94320376387648</c:v>
                </c:pt>
                <c:pt idx="2341">
                  <c:v>187.91582219989235</c:v>
                </c:pt>
                <c:pt idx="2342">
                  <c:v>189.73931149002283</c:v>
                </c:pt>
                <c:pt idx="2343">
                  <c:v>190.51446691156738</c:v>
                </c:pt>
                <c:pt idx="2344">
                  <c:v>192.1075287603112</c:v>
                </c:pt>
                <c:pt idx="2345">
                  <c:v>192.75588441162844</c:v>
                </c:pt>
                <c:pt idx="2346">
                  <c:v>193.41585006709619</c:v>
                </c:pt>
                <c:pt idx="2347">
                  <c:v>193.12815512243057</c:v>
                </c:pt>
                <c:pt idx="2348">
                  <c:v>191.73592877877223</c:v>
                </c:pt>
                <c:pt idx="2349">
                  <c:v>191.73592877877223</c:v>
                </c:pt>
                <c:pt idx="2350">
                  <c:v>190.63320196089231</c:v>
                </c:pt>
                <c:pt idx="2351">
                  <c:v>192.48342460308331</c:v>
                </c:pt>
                <c:pt idx="2352">
                  <c:v>192.58650930293436</c:v>
                </c:pt>
                <c:pt idx="2353">
                  <c:v>190.66017485911823</c:v>
                </c:pt>
                <c:pt idx="2354">
                  <c:v>193.31777986697452</c:v>
                </c:pt>
                <c:pt idx="2355">
                  <c:v>191.74193340265197</c:v>
                </c:pt>
                <c:pt idx="2356">
                  <c:v>189.87042309122759</c:v>
                </c:pt>
                <c:pt idx="2357">
                  <c:v>190.37449210224207</c:v>
                </c:pt>
                <c:pt idx="2358">
                  <c:v>187.98305482365262</c:v>
                </c:pt>
                <c:pt idx="2359">
                  <c:v>190.94135414808451</c:v>
                </c:pt>
                <c:pt idx="2360">
                  <c:v>191.51014853299463</c:v>
                </c:pt>
                <c:pt idx="2361">
                  <c:v>194.89174190146247</c:v>
                </c:pt>
                <c:pt idx="2362">
                  <c:v>194.6856044412491</c:v>
                </c:pt>
                <c:pt idx="2363">
                  <c:v>196.37038053185887</c:v>
                </c:pt>
                <c:pt idx="2364">
                  <c:v>191.17385765623814</c:v>
                </c:pt>
                <c:pt idx="2365">
                  <c:v>192.7642525576737</c:v>
                </c:pt>
                <c:pt idx="2366">
                  <c:v>194.64055379240642</c:v>
                </c:pt>
                <c:pt idx="2367">
                  <c:v>196.32863562009891</c:v>
                </c:pt>
                <c:pt idx="2368">
                  <c:v>196.39585227411487</c:v>
                </c:pt>
                <c:pt idx="2369">
                  <c:v>195.84703603940051</c:v>
                </c:pt>
                <c:pt idx="2370">
                  <c:v>195.95002492078535</c:v>
                </c:pt>
                <c:pt idx="2371">
                  <c:v>195.77704064986568</c:v>
                </c:pt>
                <c:pt idx="2372">
                  <c:v>198.0753264095967</c:v>
                </c:pt>
                <c:pt idx="2373">
                  <c:v>196.40822882599471</c:v>
                </c:pt>
                <c:pt idx="2374">
                  <c:v>198.00753484478372</c:v>
                </c:pt>
                <c:pt idx="2375">
                  <c:v>198.61023299697251</c:v>
                </c:pt>
                <c:pt idx="2376">
                  <c:v>200.5182980532395</c:v>
                </c:pt>
                <c:pt idx="2377">
                  <c:v>201.56329424525396</c:v>
                </c:pt>
                <c:pt idx="2378">
                  <c:v>204.83919984553989</c:v>
                </c:pt>
                <c:pt idx="2379">
                  <c:v>206.97018656334382</c:v>
                </c:pt>
                <c:pt idx="2380">
                  <c:v>206.97018656334382</c:v>
                </c:pt>
                <c:pt idx="2381">
                  <c:v>207.80754413917492</c:v>
                </c:pt>
                <c:pt idx="2382">
                  <c:v>208.84636004012165</c:v>
                </c:pt>
                <c:pt idx="2383">
                  <c:v>207.26669680689679</c:v>
                </c:pt>
                <c:pt idx="2384">
                  <c:v>207.45783867715508</c:v>
                </c:pt>
                <c:pt idx="2385">
                  <c:v>207.72831823739944</c:v>
                </c:pt>
                <c:pt idx="2386">
                  <c:v>206.71401589404707</c:v>
                </c:pt>
                <c:pt idx="2387">
                  <c:v>207.93878349833469</c:v>
                </c:pt>
                <c:pt idx="2388">
                  <c:v>207.75212912624187</c:v>
                </c:pt>
                <c:pt idx="2389">
                  <c:v>206.42410115491523</c:v>
                </c:pt>
                <c:pt idx="2390">
                  <c:v>204.50410669961047</c:v>
                </c:pt>
                <c:pt idx="2391">
                  <c:v>205.06006141005426</c:v>
                </c:pt>
                <c:pt idx="2392">
                  <c:v>206.43283660508078</c:v>
                </c:pt>
                <c:pt idx="2393">
                  <c:v>205.63832585337053</c:v>
                </c:pt>
                <c:pt idx="2394">
                  <c:v>205.09620094154349</c:v>
                </c:pt>
                <c:pt idx="2395">
                  <c:v>206.82994026836445</c:v>
                </c:pt>
                <c:pt idx="2396">
                  <c:v>203.22395602187851</c:v>
                </c:pt>
                <c:pt idx="2397">
                  <c:v>203.50112690501015</c:v>
                </c:pt>
                <c:pt idx="2398">
                  <c:v>203.33866669562445</c:v>
                </c:pt>
                <c:pt idx="2399">
                  <c:v>202.49900947660532</c:v>
                </c:pt>
                <c:pt idx="2400">
                  <c:v>200.68569291363286</c:v>
                </c:pt>
                <c:pt idx="2401">
                  <c:v>203.80851254447302</c:v>
                </c:pt>
                <c:pt idx="2402">
                  <c:v>202.68807528009663</c:v>
                </c:pt>
                <c:pt idx="2403">
                  <c:v>199.77332544853752</c:v>
                </c:pt>
                <c:pt idx="2404">
                  <c:v>202.84563277796346</c:v>
                </c:pt>
                <c:pt idx="2405">
                  <c:v>200.30494226857493</c:v>
                </c:pt>
                <c:pt idx="2406">
                  <c:v>200.30494226857493</c:v>
                </c:pt>
                <c:pt idx="2407">
                  <c:v>203.76408471566037</c:v>
                </c:pt>
                <c:pt idx="2408">
                  <c:v>204.68060431428961</c:v>
                </c:pt>
                <c:pt idx="2409">
                  <c:v>205.06191390040013</c:v>
                </c:pt>
                <c:pt idx="2410">
                  <c:v>203.56294578543202</c:v>
                </c:pt>
                <c:pt idx="2411">
                  <c:v>201.15531518606036</c:v>
                </c:pt>
                <c:pt idx="2412">
                  <c:v>198.65494828118369</c:v>
                </c:pt>
                <c:pt idx="2413">
                  <c:v>200.26276617371721</c:v>
                </c:pt>
                <c:pt idx="2414">
                  <c:v>201.10579300879655</c:v>
                </c:pt>
                <c:pt idx="2415">
                  <c:v>201.45299122095176</c:v>
                </c:pt>
                <c:pt idx="2416">
                  <c:v>199.70609282477722</c:v>
                </c:pt>
                <c:pt idx="2417">
                  <c:v>201.2249432714749</c:v>
                </c:pt>
                <c:pt idx="2418">
                  <c:v>199.00222634206071</c:v>
                </c:pt>
                <c:pt idx="2419">
                  <c:v>201.67485887936084</c:v>
                </c:pt>
                <c:pt idx="2420">
                  <c:v>200.70028925997894</c:v>
                </c:pt>
                <c:pt idx="2421">
                  <c:v>194.51274792828431</c:v>
                </c:pt>
                <c:pt idx="2422">
                  <c:v>195.65450480138284</c:v>
                </c:pt>
                <c:pt idx="2423">
                  <c:v>197.34860722269948</c:v>
                </c:pt>
                <c:pt idx="2424">
                  <c:v>194.5134186575475</c:v>
                </c:pt>
                <c:pt idx="2425">
                  <c:v>194.24466382969416</c:v>
                </c:pt>
                <c:pt idx="2426">
                  <c:v>196.12500540975026</c:v>
                </c:pt>
                <c:pt idx="2427">
                  <c:v>196.45880500638646</c:v>
                </c:pt>
                <c:pt idx="2428">
                  <c:v>195.15422061978194</c:v>
                </c:pt>
                <c:pt idx="2429">
                  <c:v>194.92085474543285</c:v>
                </c:pt>
                <c:pt idx="2430">
                  <c:v>192.75637947370365</c:v>
                </c:pt>
                <c:pt idx="2431">
                  <c:v>193.54332056658674</c:v>
                </c:pt>
                <c:pt idx="2432">
                  <c:v>190.32746120509867</c:v>
                </c:pt>
                <c:pt idx="2433">
                  <c:v>188.28937049024341</c:v>
                </c:pt>
                <c:pt idx="2434">
                  <c:v>186.27528230116292</c:v>
                </c:pt>
                <c:pt idx="2435">
                  <c:v>187.1090147450241</c:v>
                </c:pt>
                <c:pt idx="2436">
                  <c:v>188.52725580224671</c:v>
                </c:pt>
                <c:pt idx="2437">
                  <c:v>187.59925395742184</c:v>
                </c:pt>
                <c:pt idx="2438">
                  <c:v>191.97349469588835</c:v>
                </c:pt>
                <c:pt idx="2439">
                  <c:v>192.94279429963109</c:v>
                </c:pt>
                <c:pt idx="2440">
                  <c:v>189.59914504376528</c:v>
                </c:pt>
                <c:pt idx="2441">
                  <c:v>192.71904221138738</c:v>
                </c:pt>
                <c:pt idx="2442">
                  <c:v>191.22165510111103</c:v>
                </c:pt>
                <c:pt idx="2443">
                  <c:v>189.69026840508985</c:v>
                </c:pt>
                <c:pt idx="2444">
                  <c:v>190.67172098429143</c:v>
                </c:pt>
                <c:pt idx="2445">
                  <c:v>186.33031404023137</c:v>
                </c:pt>
                <c:pt idx="2446">
                  <c:v>186.73939501178592</c:v>
                </c:pt>
                <c:pt idx="2447">
                  <c:v>188.23318892958102</c:v>
                </c:pt>
                <c:pt idx="2448">
                  <c:v>188.23318892958102</c:v>
                </c:pt>
                <c:pt idx="2449">
                  <c:v>181.11740620689611</c:v>
                </c:pt>
                <c:pt idx="2450">
                  <c:v>184.22834434793162</c:v>
                </c:pt>
                <c:pt idx="2451">
                  <c:v>182.5117086173214</c:v>
                </c:pt>
                <c:pt idx="2452">
                  <c:v>185.89376510837573</c:v>
                </c:pt>
                <c:pt idx="2453">
                  <c:v>185.53736832346854</c:v>
                </c:pt>
                <c:pt idx="2454">
                  <c:v>183.7519349341506</c:v>
                </c:pt>
                <c:pt idx="2455">
                  <c:v>181.72655613580679</c:v>
                </c:pt>
                <c:pt idx="2456">
                  <c:v>177.96582506646155</c:v>
                </c:pt>
                <c:pt idx="2457">
                  <c:v>173.82067031085535</c:v>
                </c:pt>
                <c:pt idx="2458">
                  <c:v>176.0660003982849</c:v>
                </c:pt>
                <c:pt idx="2459">
                  <c:v>179.31193078840499</c:v>
                </c:pt>
                <c:pt idx="2460">
                  <c:v>182.15786699151201</c:v>
                </c:pt>
                <c:pt idx="2461">
                  <c:v>180.90952804454739</c:v>
                </c:pt>
                <c:pt idx="2462">
                  <c:v>181.38916334668934</c:v>
                </c:pt>
                <c:pt idx="2463">
                  <c:v>175.86497325626709</c:v>
                </c:pt>
                <c:pt idx="2464">
                  <c:v>177.43476718747678</c:v>
                </c:pt>
                <c:pt idx="2465">
                  <c:v>177.23078564275215</c:v>
                </c:pt>
                <c:pt idx="2466">
                  <c:v>180.2978389262833</c:v>
                </c:pt>
                <c:pt idx="2467">
                  <c:v>176.29494265344599</c:v>
                </c:pt>
                <c:pt idx="2468">
                  <c:v>176.39802735329707</c:v>
                </c:pt>
                <c:pt idx="2469">
                  <c:v>176.56080695756998</c:v>
                </c:pt>
                <c:pt idx="2470">
                  <c:v>176.60210471648784</c:v>
                </c:pt>
                <c:pt idx="2471">
                  <c:v>180.19173594474805</c:v>
                </c:pt>
                <c:pt idx="2472">
                  <c:v>179.14935879080883</c:v>
                </c:pt>
                <c:pt idx="2473">
                  <c:v>179.14935879080883</c:v>
                </c:pt>
                <c:pt idx="2474">
                  <c:v>181.18620386560391</c:v>
                </c:pt>
                <c:pt idx="2475">
                  <c:v>180.75431809910168</c:v>
                </c:pt>
                <c:pt idx="2476">
                  <c:v>183.08990918166032</c:v>
                </c:pt>
                <c:pt idx="2477">
                  <c:v>182.73887823085846</c:v>
                </c:pt>
                <c:pt idx="2478">
                  <c:v>176.74156849399355</c:v>
                </c:pt>
                <c:pt idx="2479">
                  <c:v>176.92309657814641</c:v>
                </c:pt>
                <c:pt idx="2480">
                  <c:v>172.05005684430458</c:v>
                </c:pt>
                <c:pt idx="2481">
                  <c:v>169.7522821163931</c:v>
                </c:pt>
                <c:pt idx="2482">
                  <c:v>173.61435718345405</c:v>
                </c:pt>
                <c:pt idx="2483">
                  <c:v>169.94926891308756</c:v>
                </c:pt>
                <c:pt idx="2484">
                  <c:v>169.85915164565776</c:v>
                </c:pt>
                <c:pt idx="2485">
                  <c:v>168.80811889027478</c:v>
                </c:pt>
                <c:pt idx="2486">
                  <c:v>165.2879879894742</c:v>
                </c:pt>
                <c:pt idx="2487">
                  <c:v>168.56202512966985</c:v>
                </c:pt>
                <c:pt idx="2488">
                  <c:v>168.56202512966985</c:v>
                </c:pt>
                <c:pt idx="2489">
                  <c:v>168.66745738194197</c:v>
                </c:pt>
                <c:pt idx="2490">
                  <c:v>165.1464641149459</c:v>
                </c:pt>
                <c:pt idx="2491">
                  <c:v>167.40161559515752</c:v>
                </c:pt>
                <c:pt idx="2492">
                  <c:v>167.33278599696109</c:v>
                </c:pt>
                <c:pt idx="2493">
                  <c:v>168.53682487306799</c:v>
                </c:pt>
                <c:pt idx="2494">
                  <c:v>169.22740452847603</c:v>
                </c:pt>
                <c:pt idx="2495">
                  <c:v>171.82593745194055</c:v>
                </c:pt>
                <c:pt idx="2496">
                  <c:v>169.81354205576233</c:v>
                </c:pt>
                <c:pt idx="2497">
                  <c:v>169.81354205576233</c:v>
                </c:pt>
                <c:pt idx="2498">
                  <c:v>166.72997605656178</c:v>
                </c:pt>
                <c:pt idx="2499">
                  <c:v>164.40604288738677</c:v>
                </c:pt>
                <c:pt idx="2500">
                  <c:v>163.5717035932399</c:v>
                </c:pt>
                <c:pt idx="2501">
                  <c:v>164.54429296432102</c:v>
                </c:pt>
                <c:pt idx="2502">
                  <c:v>163.0868142452031</c:v>
                </c:pt>
                <c:pt idx="2503">
                  <c:v>165.53250074538732</c:v>
                </c:pt>
                <c:pt idx="2504">
                  <c:v>166.90648964098526</c:v>
                </c:pt>
                <c:pt idx="2505">
                  <c:v>168.9778613030891</c:v>
                </c:pt>
                <c:pt idx="2506">
                  <c:v>163.24952997049857</c:v>
                </c:pt>
                <c:pt idx="2507">
                  <c:v>164.19137758368453</c:v>
                </c:pt>
                <c:pt idx="2508">
                  <c:v>162.75636829488272</c:v>
                </c:pt>
                <c:pt idx="2509">
                  <c:v>160.93441210021092</c:v>
                </c:pt>
                <c:pt idx="2510">
                  <c:v>166.82991471677369</c:v>
                </c:pt>
                <c:pt idx="2511">
                  <c:v>167.79360894024566</c:v>
                </c:pt>
                <c:pt idx="2512">
                  <c:v>170.65088366184906</c:v>
                </c:pt>
                <c:pt idx="2513">
                  <c:v>171.76684939780435</c:v>
                </c:pt>
                <c:pt idx="2514">
                  <c:v>172.62579806801173</c:v>
                </c:pt>
                <c:pt idx="2515">
                  <c:v>169.74439306267865</c:v>
                </c:pt>
                <c:pt idx="2516">
                  <c:v>172.08731425789904</c:v>
                </c:pt>
                <c:pt idx="2517">
                  <c:v>171.48841690486822</c:v>
                </c:pt>
                <c:pt idx="2518">
                  <c:v>170.49286304139579</c:v>
                </c:pt>
                <c:pt idx="2519">
                  <c:v>171.56484810138056</c:v>
                </c:pt>
                <c:pt idx="2520">
                  <c:v>172.99437976786652</c:v>
                </c:pt>
                <c:pt idx="2521">
                  <c:v>171.19655385692434</c:v>
                </c:pt>
                <c:pt idx="2522">
                  <c:v>167.71390394613931</c:v>
                </c:pt>
                <c:pt idx="2523">
                  <c:v>168.48061137291685</c:v>
                </c:pt>
                <c:pt idx="2524">
                  <c:v>168.07153040136231</c:v>
                </c:pt>
                <c:pt idx="2525">
                  <c:v>167.50875661007635</c:v>
                </c:pt>
                <c:pt idx="2526">
                  <c:v>167.50875661007635</c:v>
                </c:pt>
                <c:pt idx="2527">
                  <c:v>168.56767841917369</c:v>
                </c:pt>
                <c:pt idx="2528">
                  <c:v>167.46539875413589</c:v>
                </c:pt>
                <c:pt idx="2529">
                  <c:v>166.25660089420941</c:v>
                </c:pt>
                <c:pt idx="2530">
                  <c:v>167.39875701091694</c:v>
                </c:pt>
                <c:pt idx="2531">
                  <c:v>167.39875701091694</c:v>
                </c:pt>
                <c:pt idx="2532">
                  <c:v>165.96012259014515</c:v>
                </c:pt>
                <c:pt idx="2533">
                  <c:v>165.30863686893312</c:v>
                </c:pt>
                <c:pt idx="2534">
                  <c:v>161.30342498316344</c:v>
                </c:pt>
                <c:pt idx="2535">
                  <c:v>162.19040055472459</c:v>
                </c:pt>
                <c:pt idx="2536">
                  <c:v>164.04036768100582</c:v>
                </c:pt>
                <c:pt idx="2537">
                  <c:v>162.80387828435713</c:v>
                </c:pt>
                <c:pt idx="2538">
                  <c:v>165.73237806581116</c:v>
                </c:pt>
                <c:pt idx="2539">
                  <c:v>168.77729728365782</c:v>
                </c:pt>
                <c:pt idx="2540">
                  <c:v>168.52791375571451</c:v>
                </c:pt>
                <c:pt idx="2541">
                  <c:v>170.760947139986</c:v>
                </c:pt>
                <c:pt idx="2542">
                  <c:v>169.87635106033468</c:v>
                </c:pt>
                <c:pt idx="2543">
                  <c:v>170.34552617992011</c:v>
                </c:pt>
                <c:pt idx="2544">
                  <c:v>172.49475034578441</c:v>
                </c:pt>
                <c:pt idx="2545">
                  <c:v>174.2330889589814</c:v>
                </c:pt>
                <c:pt idx="2546">
                  <c:v>173.97707798712821</c:v>
                </c:pt>
                <c:pt idx="2547">
                  <c:v>172.37280537784287</c:v>
                </c:pt>
                <c:pt idx="2548">
                  <c:v>175.99260345320118</c:v>
                </c:pt>
                <c:pt idx="2549">
                  <c:v>177.72597547590181</c:v>
                </c:pt>
                <c:pt idx="2550">
                  <c:v>179.83792625842725</c:v>
                </c:pt>
                <c:pt idx="2551">
                  <c:v>178.71756884277266</c:v>
                </c:pt>
                <c:pt idx="2552">
                  <c:v>179.09031864590563</c:v>
                </c:pt>
                <c:pt idx="2553">
                  <c:v>180.82271651420029</c:v>
                </c:pt>
                <c:pt idx="2554">
                  <c:v>178.69243246514827</c:v>
                </c:pt>
                <c:pt idx="2555">
                  <c:v>178.37556079753486</c:v>
                </c:pt>
                <c:pt idx="2556">
                  <c:v>179.25229976296052</c:v>
                </c:pt>
                <c:pt idx="2557">
                  <c:v>178.85538773660915</c:v>
                </c:pt>
                <c:pt idx="2558">
                  <c:v>179.23556347087006</c:v>
                </c:pt>
                <c:pt idx="2559">
                  <c:v>179.59796487965701</c:v>
                </c:pt>
                <c:pt idx="2560">
                  <c:v>181.0454305690605</c:v>
                </c:pt>
                <c:pt idx="2561">
                  <c:v>181.37213959920035</c:v>
                </c:pt>
                <c:pt idx="2562">
                  <c:v>181.89409472389931</c:v>
                </c:pt>
                <c:pt idx="2563">
                  <c:v>183.37766800530326</c:v>
                </c:pt>
                <c:pt idx="2564">
                  <c:v>183.94103267713061</c:v>
                </c:pt>
                <c:pt idx="2565">
                  <c:v>181.30208033068809</c:v>
                </c:pt>
                <c:pt idx="2566">
                  <c:v>180.26623480219257</c:v>
                </c:pt>
                <c:pt idx="2567">
                  <c:v>178.42244796697909</c:v>
                </c:pt>
                <c:pt idx="2568">
                  <c:v>180.28531864670413</c:v>
                </c:pt>
                <c:pt idx="2569">
                  <c:v>178.87328982003797</c:v>
                </c:pt>
                <c:pt idx="2570">
                  <c:v>178.20936366796863</c:v>
                </c:pt>
                <c:pt idx="2571">
                  <c:v>180.68478583215324</c:v>
                </c:pt>
                <c:pt idx="2572">
                  <c:v>180.68478583215324</c:v>
                </c:pt>
                <c:pt idx="2573">
                  <c:v>180.68478583215324</c:v>
                </c:pt>
                <c:pt idx="2574">
                  <c:v>183.92931088476954</c:v>
                </c:pt>
                <c:pt idx="2575">
                  <c:v>183.91643927081446</c:v>
                </c:pt>
                <c:pt idx="2576">
                  <c:v>182.81170026514505</c:v>
                </c:pt>
                <c:pt idx="2577">
                  <c:v>178.21190285732203</c:v>
                </c:pt>
                <c:pt idx="2578">
                  <c:v>177.58906685749383</c:v>
                </c:pt>
                <c:pt idx="2579">
                  <c:v>181.89593124450076</c:v>
                </c:pt>
                <c:pt idx="2580">
                  <c:v>181.51711293851056</c:v>
                </c:pt>
                <c:pt idx="2581">
                  <c:v>178.40291696962538</c:v>
                </c:pt>
                <c:pt idx="2582">
                  <c:v>175.55159896266863</c:v>
                </c:pt>
                <c:pt idx="2583">
                  <c:v>174.00521667669238</c:v>
                </c:pt>
                <c:pt idx="2584">
                  <c:v>177.44371024431888</c:v>
                </c:pt>
                <c:pt idx="2585">
                  <c:v>180.58000833939985</c:v>
                </c:pt>
                <c:pt idx="2586">
                  <c:v>184.14857547484769</c:v>
                </c:pt>
                <c:pt idx="2587">
                  <c:v>185.49581504864076</c:v>
                </c:pt>
                <c:pt idx="2588">
                  <c:v>187.28108874051509</c:v>
                </c:pt>
                <c:pt idx="2589">
                  <c:v>187.57636931375222</c:v>
                </c:pt>
                <c:pt idx="2590">
                  <c:v>190.12445381477994</c:v>
                </c:pt>
                <c:pt idx="2591">
                  <c:v>190.16952043336701</c:v>
                </c:pt>
                <c:pt idx="2592">
                  <c:v>189.62119926072785</c:v>
                </c:pt>
                <c:pt idx="2593">
                  <c:v>191.65956146123722</c:v>
                </c:pt>
                <c:pt idx="2594">
                  <c:v>192.05176241300205</c:v>
                </c:pt>
                <c:pt idx="2595">
                  <c:v>191.63570266316171</c:v>
                </c:pt>
                <c:pt idx="2596">
                  <c:v>194.14442174433924</c:v>
                </c:pt>
                <c:pt idx="2597">
                  <c:v>193.68027709422756</c:v>
                </c:pt>
                <c:pt idx="2598">
                  <c:v>189.85654538337769</c:v>
                </c:pt>
                <c:pt idx="2599">
                  <c:v>188.80669438907748</c:v>
                </c:pt>
                <c:pt idx="2600">
                  <c:v>189.81976706211404</c:v>
                </c:pt>
                <c:pt idx="2601">
                  <c:v>188.95762444303443</c:v>
                </c:pt>
                <c:pt idx="2602">
                  <c:v>186.77071168047789</c:v>
                </c:pt>
                <c:pt idx="2603">
                  <c:v>185.4835662547157</c:v>
                </c:pt>
                <c:pt idx="2604">
                  <c:v>186.49780471909062</c:v>
                </c:pt>
                <c:pt idx="2605">
                  <c:v>185.53906111637059</c:v>
                </c:pt>
                <c:pt idx="2606">
                  <c:v>185.53906111637059</c:v>
                </c:pt>
                <c:pt idx="2607">
                  <c:v>184.74958083413409</c:v>
                </c:pt>
                <c:pt idx="2608">
                  <c:v>183.74254472446603</c:v>
                </c:pt>
                <c:pt idx="2609">
                  <c:v>182.60409358845027</c:v>
                </c:pt>
                <c:pt idx="2610">
                  <c:v>182.60409358845027</c:v>
                </c:pt>
                <c:pt idx="2611">
                  <c:v>177.38794389700971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FA9-405B-AF00-C98239CCDF8F}"/>
            </c:ext>
          </c:extLst>
        </c:ser>
        <c:ser>
          <c:idx val="1"/>
          <c:order val="1"/>
          <c:tx>
            <c:strRef>
              <c:f>'C&amp;P (2)'!$L$8</c:f>
              <c:strCache>
                <c:ptCount val="1"/>
                <c:pt idx="0">
                  <c:v>Nasdaq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2611"/>
              <c:layout>
                <c:manualLayout>
                  <c:x val="0.75277777777777777"/>
                  <c:y val="-0.57736720554272514"/>
                </c:manualLayout>
              </c:layout>
              <c:tx>
                <c:rich>
                  <a:bodyPr/>
                  <a:lstStyle/>
                  <a:p>
                    <a:fld id="{88668DB8-97E7-4968-AEBA-60E61BC5D2C3}" type="SERIESNAME">
                      <a:rPr lang="en-US"/>
                      <a:pPr/>
                      <a:t>[NOME DA SÉRIE]</a:t>
                    </a:fld>
                    <a:endParaRPr lang="en-US" baseline="0"/>
                  </a:p>
                  <a:p>
                    <a:fld id="{49A37983-8039-4EC5-967D-AA19170DE470}" type="CELLREF">
                      <a:rPr lang="en-US" baseline="0"/>
                      <a:pPr/>
                      <a:t>[CELLREF]</a:t>
                    </a:fld>
                    <a:endParaRPr lang="pt-BR"/>
                  </a:p>
                </c:rich>
              </c:tx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{49A37983-8039-4EC5-967D-AA19170DE470}</c15:txfldGUID>
                      <c15:f>'C&amp;P (2)'!$L$2621</c15:f>
                      <c15:dlblFieldTableCache>
                        <c:ptCount val="1"/>
                        <c:pt idx="0">
                          <c:v>1310%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2-9FA9-405B-AF00-C98239CCDF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accent4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'C&amp;P (2)'!$J$9:$J$2620</c:f>
              <c:numCache>
                <c:formatCode>m/d/yyyy</c:formatCode>
                <c:ptCount val="2612"/>
                <c:pt idx="1">
                  <c:v>41019</c:v>
                </c:pt>
                <c:pt idx="2">
                  <c:v>41022</c:v>
                </c:pt>
                <c:pt idx="3">
                  <c:v>41023</c:v>
                </c:pt>
                <c:pt idx="4">
                  <c:v>41024</c:v>
                </c:pt>
                <c:pt idx="5">
                  <c:v>41025</c:v>
                </c:pt>
                <c:pt idx="6">
                  <c:v>41026</c:v>
                </c:pt>
                <c:pt idx="7">
                  <c:v>41029</c:v>
                </c:pt>
                <c:pt idx="8">
                  <c:v>41030</c:v>
                </c:pt>
                <c:pt idx="9">
                  <c:v>41031</c:v>
                </c:pt>
                <c:pt idx="10">
                  <c:v>41032</c:v>
                </c:pt>
                <c:pt idx="11">
                  <c:v>41033</c:v>
                </c:pt>
                <c:pt idx="12">
                  <c:v>41036</c:v>
                </c:pt>
                <c:pt idx="13">
                  <c:v>41037</c:v>
                </c:pt>
                <c:pt idx="14">
                  <c:v>41038</c:v>
                </c:pt>
                <c:pt idx="15">
                  <c:v>41039</c:v>
                </c:pt>
                <c:pt idx="16">
                  <c:v>41040</c:v>
                </c:pt>
                <c:pt idx="17">
                  <c:v>41043</c:v>
                </c:pt>
                <c:pt idx="18">
                  <c:v>41044</c:v>
                </c:pt>
                <c:pt idx="19">
                  <c:v>41045</c:v>
                </c:pt>
                <c:pt idx="20">
                  <c:v>41046</c:v>
                </c:pt>
                <c:pt idx="21">
                  <c:v>41047</c:v>
                </c:pt>
                <c:pt idx="22">
                  <c:v>41050</c:v>
                </c:pt>
                <c:pt idx="23">
                  <c:v>41051</c:v>
                </c:pt>
                <c:pt idx="24">
                  <c:v>41052</c:v>
                </c:pt>
                <c:pt idx="25">
                  <c:v>41053</c:v>
                </c:pt>
                <c:pt idx="26">
                  <c:v>41054</c:v>
                </c:pt>
                <c:pt idx="27">
                  <c:v>41057</c:v>
                </c:pt>
                <c:pt idx="28">
                  <c:v>41058</c:v>
                </c:pt>
                <c:pt idx="29">
                  <c:v>41059</c:v>
                </c:pt>
                <c:pt idx="30">
                  <c:v>41060</c:v>
                </c:pt>
                <c:pt idx="31">
                  <c:v>41061</c:v>
                </c:pt>
                <c:pt idx="32">
                  <c:v>41064</c:v>
                </c:pt>
                <c:pt idx="33">
                  <c:v>41065</c:v>
                </c:pt>
                <c:pt idx="34">
                  <c:v>41066</c:v>
                </c:pt>
                <c:pt idx="35">
                  <c:v>41067</c:v>
                </c:pt>
                <c:pt idx="36">
                  <c:v>41068</c:v>
                </c:pt>
                <c:pt idx="37">
                  <c:v>41071</c:v>
                </c:pt>
                <c:pt idx="38">
                  <c:v>41072</c:v>
                </c:pt>
                <c:pt idx="39">
                  <c:v>41073</c:v>
                </c:pt>
                <c:pt idx="40">
                  <c:v>41074</c:v>
                </c:pt>
                <c:pt idx="41">
                  <c:v>41075</c:v>
                </c:pt>
                <c:pt idx="42">
                  <c:v>41078</c:v>
                </c:pt>
                <c:pt idx="43">
                  <c:v>41079</c:v>
                </c:pt>
                <c:pt idx="44">
                  <c:v>41080</c:v>
                </c:pt>
                <c:pt idx="45">
                  <c:v>41081</c:v>
                </c:pt>
                <c:pt idx="46">
                  <c:v>41082</c:v>
                </c:pt>
                <c:pt idx="47">
                  <c:v>41085</c:v>
                </c:pt>
                <c:pt idx="48">
                  <c:v>41086</c:v>
                </c:pt>
                <c:pt idx="49">
                  <c:v>41087</c:v>
                </c:pt>
                <c:pt idx="50">
                  <c:v>41088</c:v>
                </c:pt>
                <c:pt idx="51">
                  <c:v>41089</c:v>
                </c:pt>
                <c:pt idx="52">
                  <c:v>41092</c:v>
                </c:pt>
                <c:pt idx="53">
                  <c:v>41093</c:v>
                </c:pt>
                <c:pt idx="54">
                  <c:v>41094</c:v>
                </c:pt>
                <c:pt idx="55">
                  <c:v>41095</c:v>
                </c:pt>
                <c:pt idx="56">
                  <c:v>41096</c:v>
                </c:pt>
                <c:pt idx="57">
                  <c:v>41099</c:v>
                </c:pt>
                <c:pt idx="58">
                  <c:v>41100</c:v>
                </c:pt>
                <c:pt idx="59">
                  <c:v>41101</c:v>
                </c:pt>
                <c:pt idx="60">
                  <c:v>41102</c:v>
                </c:pt>
                <c:pt idx="61">
                  <c:v>41103</c:v>
                </c:pt>
                <c:pt idx="62">
                  <c:v>41106</c:v>
                </c:pt>
                <c:pt idx="63">
                  <c:v>41107</c:v>
                </c:pt>
                <c:pt idx="64">
                  <c:v>41108</c:v>
                </c:pt>
                <c:pt idx="65">
                  <c:v>41109</c:v>
                </c:pt>
                <c:pt idx="66">
                  <c:v>41110</c:v>
                </c:pt>
                <c:pt idx="67">
                  <c:v>41113</c:v>
                </c:pt>
                <c:pt idx="68">
                  <c:v>41114</c:v>
                </c:pt>
                <c:pt idx="69">
                  <c:v>41115</c:v>
                </c:pt>
                <c:pt idx="70">
                  <c:v>41116</c:v>
                </c:pt>
                <c:pt idx="71">
                  <c:v>41117</c:v>
                </c:pt>
                <c:pt idx="72">
                  <c:v>41120</c:v>
                </c:pt>
                <c:pt idx="73">
                  <c:v>41121</c:v>
                </c:pt>
                <c:pt idx="74">
                  <c:v>41122</c:v>
                </c:pt>
                <c:pt idx="75">
                  <c:v>41123</c:v>
                </c:pt>
                <c:pt idx="76">
                  <c:v>41124</c:v>
                </c:pt>
                <c:pt idx="77">
                  <c:v>41127</c:v>
                </c:pt>
                <c:pt idx="78">
                  <c:v>41128</c:v>
                </c:pt>
                <c:pt idx="79">
                  <c:v>41129</c:v>
                </c:pt>
                <c:pt idx="80">
                  <c:v>41130</c:v>
                </c:pt>
                <c:pt idx="81">
                  <c:v>41131</c:v>
                </c:pt>
                <c:pt idx="82">
                  <c:v>41134</c:v>
                </c:pt>
                <c:pt idx="83">
                  <c:v>41135</c:v>
                </c:pt>
                <c:pt idx="84">
                  <c:v>41136</c:v>
                </c:pt>
                <c:pt idx="85">
                  <c:v>41137</c:v>
                </c:pt>
                <c:pt idx="86">
                  <c:v>41138</c:v>
                </c:pt>
                <c:pt idx="87">
                  <c:v>41141</c:v>
                </c:pt>
                <c:pt idx="88">
                  <c:v>41142</c:v>
                </c:pt>
                <c:pt idx="89">
                  <c:v>41143</c:v>
                </c:pt>
                <c:pt idx="90">
                  <c:v>41144</c:v>
                </c:pt>
                <c:pt idx="91">
                  <c:v>41145</c:v>
                </c:pt>
                <c:pt idx="92">
                  <c:v>41148</c:v>
                </c:pt>
                <c:pt idx="93">
                  <c:v>41149</c:v>
                </c:pt>
                <c:pt idx="94">
                  <c:v>41150</c:v>
                </c:pt>
                <c:pt idx="95">
                  <c:v>41151</c:v>
                </c:pt>
                <c:pt idx="96">
                  <c:v>41152</c:v>
                </c:pt>
                <c:pt idx="97">
                  <c:v>41155</c:v>
                </c:pt>
                <c:pt idx="98">
                  <c:v>41156</c:v>
                </c:pt>
                <c:pt idx="99">
                  <c:v>41157</c:v>
                </c:pt>
                <c:pt idx="100">
                  <c:v>41158</c:v>
                </c:pt>
                <c:pt idx="101">
                  <c:v>41159</c:v>
                </c:pt>
                <c:pt idx="102">
                  <c:v>41162</c:v>
                </c:pt>
                <c:pt idx="103">
                  <c:v>41163</c:v>
                </c:pt>
                <c:pt idx="104">
                  <c:v>41164</c:v>
                </c:pt>
                <c:pt idx="105">
                  <c:v>41165</c:v>
                </c:pt>
                <c:pt idx="106">
                  <c:v>41166</c:v>
                </c:pt>
                <c:pt idx="107">
                  <c:v>41169</c:v>
                </c:pt>
                <c:pt idx="108">
                  <c:v>41170</c:v>
                </c:pt>
                <c:pt idx="109">
                  <c:v>41171</c:v>
                </c:pt>
                <c:pt idx="110">
                  <c:v>41172</c:v>
                </c:pt>
                <c:pt idx="111">
                  <c:v>41173</c:v>
                </c:pt>
                <c:pt idx="112">
                  <c:v>41176</c:v>
                </c:pt>
                <c:pt idx="113">
                  <c:v>41177</c:v>
                </c:pt>
                <c:pt idx="114">
                  <c:v>41178</c:v>
                </c:pt>
                <c:pt idx="115">
                  <c:v>41179</c:v>
                </c:pt>
                <c:pt idx="116">
                  <c:v>41180</c:v>
                </c:pt>
                <c:pt idx="117">
                  <c:v>41183</c:v>
                </c:pt>
                <c:pt idx="118">
                  <c:v>41184</c:v>
                </c:pt>
                <c:pt idx="119">
                  <c:v>41185</c:v>
                </c:pt>
                <c:pt idx="120">
                  <c:v>41186</c:v>
                </c:pt>
                <c:pt idx="121">
                  <c:v>41187</c:v>
                </c:pt>
                <c:pt idx="122">
                  <c:v>41190</c:v>
                </c:pt>
                <c:pt idx="123">
                  <c:v>41191</c:v>
                </c:pt>
                <c:pt idx="124">
                  <c:v>41192</c:v>
                </c:pt>
                <c:pt idx="125">
                  <c:v>41193</c:v>
                </c:pt>
                <c:pt idx="126">
                  <c:v>41194</c:v>
                </c:pt>
                <c:pt idx="127">
                  <c:v>41197</c:v>
                </c:pt>
                <c:pt idx="128">
                  <c:v>41198</c:v>
                </c:pt>
                <c:pt idx="129">
                  <c:v>41199</c:v>
                </c:pt>
                <c:pt idx="130">
                  <c:v>41200</c:v>
                </c:pt>
                <c:pt idx="131">
                  <c:v>41201</c:v>
                </c:pt>
                <c:pt idx="132">
                  <c:v>41204</c:v>
                </c:pt>
                <c:pt idx="133">
                  <c:v>41205</c:v>
                </c:pt>
                <c:pt idx="134">
                  <c:v>41206</c:v>
                </c:pt>
                <c:pt idx="135">
                  <c:v>41207</c:v>
                </c:pt>
                <c:pt idx="136">
                  <c:v>41208</c:v>
                </c:pt>
                <c:pt idx="137">
                  <c:v>41211</c:v>
                </c:pt>
                <c:pt idx="138">
                  <c:v>41212</c:v>
                </c:pt>
                <c:pt idx="139">
                  <c:v>41213</c:v>
                </c:pt>
                <c:pt idx="140">
                  <c:v>41214</c:v>
                </c:pt>
                <c:pt idx="141">
                  <c:v>41215</c:v>
                </c:pt>
                <c:pt idx="142">
                  <c:v>41218</c:v>
                </c:pt>
                <c:pt idx="143">
                  <c:v>41219</c:v>
                </c:pt>
                <c:pt idx="144">
                  <c:v>41220</c:v>
                </c:pt>
                <c:pt idx="145">
                  <c:v>41221</c:v>
                </c:pt>
                <c:pt idx="146">
                  <c:v>41222</c:v>
                </c:pt>
                <c:pt idx="147">
                  <c:v>41225</c:v>
                </c:pt>
                <c:pt idx="148">
                  <c:v>41226</c:v>
                </c:pt>
                <c:pt idx="149">
                  <c:v>41227</c:v>
                </c:pt>
                <c:pt idx="150">
                  <c:v>41228</c:v>
                </c:pt>
                <c:pt idx="151">
                  <c:v>41229</c:v>
                </c:pt>
                <c:pt idx="152">
                  <c:v>41232</c:v>
                </c:pt>
                <c:pt idx="153">
                  <c:v>41233</c:v>
                </c:pt>
                <c:pt idx="154">
                  <c:v>41234</c:v>
                </c:pt>
                <c:pt idx="155">
                  <c:v>41235</c:v>
                </c:pt>
                <c:pt idx="156">
                  <c:v>41236</c:v>
                </c:pt>
                <c:pt idx="157">
                  <c:v>41239</c:v>
                </c:pt>
                <c:pt idx="158">
                  <c:v>41240</c:v>
                </c:pt>
                <c:pt idx="159">
                  <c:v>41241</c:v>
                </c:pt>
                <c:pt idx="160">
                  <c:v>41242</c:v>
                </c:pt>
                <c:pt idx="161">
                  <c:v>41243</c:v>
                </c:pt>
                <c:pt idx="162">
                  <c:v>41246</c:v>
                </c:pt>
                <c:pt idx="163">
                  <c:v>41247</c:v>
                </c:pt>
                <c:pt idx="164">
                  <c:v>41248</c:v>
                </c:pt>
                <c:pt idx="165">
                  <c:v>41249</c:v>
                </c:pt>
                <c:pt idx="166">
                  <c:v>41250</c:v>
                </c:pt>
                <c:pt idx="167">
                  <c:v>41253</c:v>
                </c:pt>
                <c:pt idx="168">
                  <c:v>41254</c:v>
                </c:pt>
                <c:pt idx="169">
                  <c:v>41255</c:v>
                </c:pt>
                <c:pt idx="170">
                  <c:v>41256</c:v>
                </c:pt>
                <c:pt idx="171">
                  <c:v>41257</c:v>
                </c:pt>
                <c:pt idx="172">
                  <c:v>41260</c:v>
                </c:pt>
                <c:pt idx="173">
                  <c:v>41261</c:v>
                </c:pt>
                <c:pt idx="174">
                  <c:v>41262</c:v>
                </c:pt>
                <c:pt idx="175">
                  <c:v>41263</c:v>
                </c:pt>
                <c:pt idx="176">
                  <c:v>41264</c:v>
                </c:pt>
                <c:pt idx="177">
                  <c:v>41267</c:v>
                </c:pt>
                <c:pt idx="178">
                  <c:v>41268</c:v>
                </c:pt>
                <c:pt idx="179">
                  <c:v>41269</c:v>
                </c:pt>
                <c:pt idx="180">
                  <c:v>41270</c:v>
                </c:pt>
                <c:pt idx="181">
                  <c:v>41271</c:v>
                </c:pt>
                <c:pt idx="182">
                  <c:v>41274</c:v>
                </c:pt>
                <c:pt idx="183">
                  <c:v>41275</c:v>
                </c:pt>
                <c:pt idx="184">
                  <c:v>41276</c:v>
                </c:pt>
                <c:pt idx="185">
                  <c:v>41277</c:v>
                </c:pt>
                <c:pt idx="186">
                  <c:v>41278</c:v>
                </c:pt>
                <c:pt idx="187">
                  <c:v>41281</c:v>
                </c:pt>
                <c:pt idx="188">
                  <c:v>41282</c:v>
                </c:pt>
                <c:pt idx="189">
                  <c:v>41283</c:v>
                </c:pt>
                <c:pt idx="190">
                  <c:v>41284</c:v>
                </c:pt>
                <c:pt idx="191">
                  <c:v>41285</c:v>
                </c:pt>
                <c:pt idx="192">
                  <c:v>41288</c:v>
                </c:pt>
                <c:pt idx="193">
                  <c:v>41289</c:v>
                </c:pt>
                <c:pt idx="194">
                  <c:v>41290</c:v>
                </c:pt>
                <c:pt idx="195">
                  <c:v>41291</c:v>
                </c:pt>
                <c:pt idx="196">
                  <c:v>41292</c:v>
                </c:pt>
                <c:pt idx="197">
                  <c:v>41295</c:v>
                </c:pt>
                <c:pt idx="198">
                  <c:v>41296</c:v>
                </c:pt>
                <c:pt idx="199">
                  <c:v>41297</c:v>
                </c:pt>
                <c:pt idx="200">
                  <c:v>41298</c:v>
                </c:pt>
                <c:pt idx="201">
                  <c:v>41299</c:v>
                </c:pt>
                <c:pt idx="202">
                  <c:v>41302</c:v>
                </c:pt>
                <c:pt idx="203">
                  <c:v>41303</c:v>
                </c:pt>
                <c:pt idx="204">
                  <c:v>41304</c:v>
                </c:pt>
                <c:pt idx="205">
                  <c:v>41305</c:v>
                </c:pt>
                <c:pt idx="206">
                  <c:v>41306</c:v>
                </c:pt>
                <c:pt idx="207">
                  <c:v>41309</c:v>
                </c:pt>
                <c:pt idx="208">
                  <c:v>41310</c:v>
                </c:pt>
                <c:pt idx="209">
                  <c:v>41311</c:v>
                </c:pt>
                <c:pt idx="210">
                  <c:v>41312</c:v>
                </c:pt>
                <c:pt idx="211">
                  <c:v>41313</c:v>
                </c:pt>
                <c:pt idx="212">
                  <c:v>41316</c:v>
                </c:pt>
                <c:pt idx="213">
                  <c:v>41317</c:v>
                </c:pt>
                <c:pt idx="214">
                  <c:v>41318</c:v>
                </c:pt>
                <c:pt idx="215">
                  <c:v>41319</c:v>
                </c:pt>
                <c:pt idx="216">
                  <c:v>41320</c:v>
                </c:pt>
                <c:pt idx="217">
                  <c:v>41323</c:v>
                </c:pt>
                <c:pt idx="218">
                  <c:v>41324</c:v>
                </c:pt>
                <c:pt idx="219">
                  <c:v>41325</c:v>
                </c:pt>
                <c:pt idx="220">
                  <c:v>41326</c:v>
                </c:pt>
                <c:pt idx="221">
                  <c:v>41327</c:v>
                </c:pt>
                <c:pt idx="222">
                  <c:v>41330</c:v>
                </c:pt>
                <c:pt idx="223">
                  <c:v>41331</c:v>
                </c:pt>
                <c:pt idx="224">
                  <c:v>41332</c:v>
                </c:pt>
                <c:pt idx="225">
                  <c:v>41333</c:v>
                </c:pt>
                <c:pt idx="226">
                  <c:v>41334</c:v>
                </c:pt>
                <c:pt idx="227">
                  <c:v>41337</c:v>
                </c:pt>
                <c:pt idx="228">
                  <c:v>41338</c:v>
                </c:pt>
                <c:pt idx="229">
                  <c:v>41339</c:v>
                </c:pt>
                <c:pt idx="230">
                  <c:v>41340</c:v>
                </c:pt>
                <c:pt idx="231">
                  <c:v>41341</c:v>
                </c:pt>
                <c:pt idx="232">
                  <c:v>41344</c:v>
                </c:pt>
                <c:pt idx="233">
                  <c:v>41345</c:v>
                </c:pt>
                <c:pt idx="234">
                  <c:v>41346</c:v>
                </c:pt>
                <c:pt idx="235">
                  <c:v>41347</c:v>
                </c:pt>
                <c:pt idx="236">
                  <c:v>41348</c:v>
                </c:pt>
                <c:pt idx="237">
                  <c:v>41351</c:v>
                </c:pt>
                <c:pt idx="238">
                  <c:v>41352</c:v>
                </c:pt>
                <c:pt idx="239">
                  <c:v>41353</c:v>
                </c:pt>
                <c:pt idx="240">
                  <c:v>41354</c:v>
                </c:pt>
                <c:pt idx="241">
                  <c:v>41355</c:v>
                </c:pt>
                <c:pt idx="242">
                  <c:v>41358</c:v>
                </c:pt>
                <c:pt idx="243">
                  <c:v>41359</c:v>
                </c:pt>
                <c:pt idx="244">
                  <c:v>41360</c:v>
                </c:pt>
                <c:pt idx="245">
                  <c:v>41361</c:v>
                </c:pt>
                <c:pt idx="246">
                  <c:v>41362</c:v>
                </c:pt>
                <c:pt idx="247">
                  <c:v>41365</c:v>
                </c:pt>
                <c:pt idx="248">
                  <c:v>41366</c:v>
                </c:pt>
                <c:pt idx="249">
                  <c:v>41367</c:v>
                </c:pt>
                <c:pt idx="250">
                  <c:v>41368</c:v>
                </c:pt>
                <c:pt idx="251">
                  <c:v>41369</c:v>
                </c:pt>
                <c:pt idx="252">
                  <c:v>41372</c:v>
                </c:pt>
                <c:pt idx="253">
                  <c:v>41373</c:v>
                </c:pt>
                <c:pt idx="254">
                  <c:v>41374</c:v>
                </c:pt>
                <c:pt idx="255">
                  <c:v>41375</c:v>
                </c:pt>
                <c:pt idx="256">
                  <c:v>41376</c:v>
                </c:pt>
                <c:pt idx="257">
                  <c:v>41379</c:v>
                </c:pt>
                <c:pt idx="258">
                  <c:v>41380</c:v>
                </c:pt>
                <c:pt idx="259">
                  <c:v>41381</c:v>
                </c:pt>
                <c:pt idx="260">
                  <c:v>41382</c:v>
                </c:pt>
                <c:pt idx="261">
                  <c:v>41383</c:v>
                </c:pt>
                <c:pt idx="262">
                  <c:v>41386</c:v>
                </c:pt>
                <c:pt idx="263">
                  <c:v>41387</c:v>
                </c:pt>
                <c:pt idx="264">
                  <c:v>41388</c:v>
                </c:pt>
                <c:pt idx="265">
                  <c:v>41389</c:v>
                </c:pt>
                <c:pt idx="266">
                  <c:v>41390</c:v>
                </c:pt>
                <c:pt idx="267">
                  <c:v>41393</c:v>
                </c:pt>
                <c:pt idx="268">
                  <c:v>41394</c:v>
                </c:pt>
                <c:pt idx="269">
                  <c:v>41395</c:v>
                </c:pt>
                <c:pt idx="270">
                  <c:v>41396</c:v>
                </c:pt>
                <c:pt idx="271">
                  <c:v>41397</c:v>
                </c:pt>
                <c:pt idx="272">
                  <c:v>41400</c:v>
                </c:pt>
                <c:pt idx="273">
                  <c:v>41401</c:v>
                </c:pt>
                <c:pt idx="274">
                  <c:v>41402</c:v>
                </c:pt>
                <c:pt idx="275">
                  <c:v>41403</c:v>
                </c:pt>
                <c:pt idx="276">
                  <c:v>41404</c:v>
                </c:pt>
                <c:pt idx="277">
                  <c:v>41407</c:v>
                </c:pt>
                <c:pt idx="278">
                  <c:v>41408</c:v>
                </c:pt>
                <c:pt idx="279">
                  <c:v>41409</c:v>
                </c:pt>
                <c:pt idx="280">
                  <c:v>41410</c:v>
                </c:pt>
                <c:pt idx="281">
                  <c:v>41411</c:v>
                </c:pt>
                <c:pt idx="282">
                  <c:v>41414</c:v>
                </c:pt>
                <c:pt idx="283">
                  <c:v>41415</c:v>
                </c:pt>
                <c:pt idx="284">
                  <c:v>41416</c:v>
                </c:pt>
                <c:pt idx="285">
                  <c:v>41417</c:v>
                </c:pt>
                <c:pt idx="286">
                  <c:v>41418</c:v>
                </c:pt>
                <c:pt idx="287">
                  <c:v>41421</c:v>
                </c:pt>
                <c:pt idx="288">
                  <c:v>41422</c:v>
                </c:pt>
                <c:pt idx="289">
                  <c:v>41423</c:v>
                </c:pt>
                <c:pt idx="290">
                  <c:v>41424</c:v>
                </c:pt>
                <c:pt idx="291">
                  <c:v>41425</c:v>
                </c:pt>
                <c:pt idx="292">
                  <c:v>41428</c:v>
                </c:pt>
                <c:pt idx="293">
                  <c:v>41429</c:v>
                </c:pt>
                <c:pt idx="294">
                  <c:v>41430</c:v>
                </c:pt>
                <c:pt idx="295">
                  <c:v>41431</c:v>
                </c:pt>
                <c:pt idx="296">
                  <c:v>41432</c:v>
                </c:pt>
                <c:pt idx="297">
                  <c:v>41435</c:v>
                </c:pt>
                <c:pt idx="298">
                  <c:v>41436</c:v>
                </c:pt>
                <c:pt idx="299">
                  <c:v>41437</c:v>
                </c:pt>
                <c:pt idx="300">
                  <c:v>41438</c:v>
                </c:pt>
                <c:pt idx="301">
                  <c:v>41439</c:v>
                </c:pt>
                <c:pt idx="302">
                  <c:v>41442</c:v>
                </c:pt>
                <c:pt idx="303">
                  <c:v>41443</c:v>
                </c:pt>
                <c:pt idx="304">
                  <c:v>41444</c:v>
                </c:pt>
                <c:pt idx="305">
                  <c:v>41445</c:v>
                </c:pt>
                <c:pt idx="306">
                  <c:v>41446</c:v>
                </c:pt>
                <c:pt idx="307">
                  <c:v>41449</c:v>
                </c:pt>
                <c:pt idx="308">
                  <c:v>41450</c:v>
                </c:pt>
                <c:pt idx="309">
                  <c:v>41451</c:v>
                </c:pt>
                <c:pt idx="310">
                  <c:v>41452</c:v>
                </c:pt>
                <c:pt idx="311">
                  <c:v>41453</c:v>
                </c:pt>
                <c:pt idx="312">
                  <c:v>41456</c:v>
                </c:pt>
                <c:pt idx="313">
                  <c:v>41457</c:v>
                </c:pt>
                <c:pt idx="314">
                  <c:v>41458</c:v>
                </c:pt>
                <c:pt idx="315">
                  <c:v>41459</c:v>
                </c:pt>
                <c:pt idx="316">
                  <c:v>41460</c:v>
                </c:pt>
                <c:pt idx="317">
                  <c:v>41463</c:v>
                </c:pt>
                <c:pt idx="318">
                  <c:v>41464</c:v>
                </c:pt>
                <c:pt idx="319">
                  <c:v>41465</c:v>
                </c:pt>
                <c:pt idx="320">
                  <c:v>41466</c:v>
                </c:pt>
                <c:pt idx="321">
                  <c:v>41467</c:v>
                </c:pt>
                <c:pt idx="322">
                  <c:v>41470</c:v>
                </c:pt>
                <c:pt idx="323">
                  <c:v>41471</c:v>
                </c:pt>
                <c:pt idx="324">
                  <c:v>41472</c:v>
                </c:pt>
                <c:pt idx="325">
                  <c:v>41473</c:v>
                </c:pt>
                <c:pt idx="326">
                  <c:v>41474</c:v>
                </c:pt>
                <c:pt idx="327">
                  <c:v>41477</c:v>
                </c:pt>
                <c:pt idx="328">
                  <c:v>41478</c:v>
                </c:pt>
                <c:pt idx="329">
                  <c:v>41479</c:v>
                </c:pt>
                <c:pt idx="330">
                  <c:v>41480</c:v>
                </c:pt>
                <c:pt idx="331">
                  <c:v>41481</c:v>
                </c:pt>
                <c:pt idx="332">
                  <c:v>41484</c:v>
                </c:pt>
                <c:pt idx="333">
                  <c:v>41485</c:v>
                </c:pt>
                <c:pt idx="334">
                  <c:v>41486</c:v>
                </c:pt>
                <c:pt idx="335">
                  <c:v>41487</c:v>
                </c:pt>
                <c:pt idx="336">
                  <c:v>41488</c:v>
                </c:pt>
                <c:pt idx="337">
                  <c:v>41491</c:v>
                </c:pt>
                <c:pt idx="338">
                  <c:v>41492</c:v>
                </c:pt>
                <c:pt idx="339">
                  <c:v>41493</c:v>
                </c:pt>
                <c:pt idx="340">
                  <c:v>41494</c:v>
                </c:pt>
                <c:pt idx="341">
                  <c:v>41495</c:v>
                </c:pt>
                <c:pt idx="342">
                  <c:v>41498</c:v>
                </c:pt>
                <c:pt idx="343">
                  <c:v>41499</c:v>
                </c:pt>
                <c:pt idx="344">
                  <c:v>41500</c:v>
                </c:pt>
                <c:pt idx="345">
                  <c:v>41501</c:v>
                </c:pt>
                <c:pt idx="346">
                  <c:v>41502</c:v>
                </c:pt>
                <c:pt idx="347">
                  <c:v>41505</c:v>
                </c:pt>
                <c:pt idx="348">
                  <c:v>41506</c:v>
                </c:pt>
                <c:pt idx="349">
                  <c:v>41507</c:v>
                </c:pt>
                <c:pt idx="350">
                  <c:v>41508</c:v>
                </c:pt>
                <c:pt idx="351">
                  <c:v>41509</c:v>
                </c:pt>
                <c:pt idx="352">
                  <c:v>41512</c:v>
                </c:pt>
                <c:pt idx="353">
                  <c:v>41513</c:v>
                </c:pt>
                <c:pt idx="354">
                  <c:v>41514</c:v>
                </c:pt>
                <c:pt idx="355">
                  <c:v>41515</c:v>
                </c:pt>
                <c:pt idx="356">
                  <c:v>41516</c:v>
                </c:pt>
                <c:pt idx="357">
                  <c:v>41519</c:v>
                </c:pt>
                <c:pt idx="358">
                  <c:v>41520</c:v>
                </c:pt>
                <c:pt idx="359">
                  <c:v>41521</c:v>
                </c:pt>
                <c:pt idx="360">
                  <c:v>41522</c:v>
                </c:pt>
                <c:pt idx="361">
                  <c:v>41523</c:v>
                </c:pt>
                <c:pt idx="362">
                  <c:v>41526</c:v>
                </c:pt>
                <c:pt idx="363">
                  <c:v>41527</c:v>
                </c:pt>
                <c:pt idx="364">
                  <c:v>41528</c:v>
                </c:pt>
                <c:pt idx="365">
                  <c:v>41529</c:v>
                </c:pt>
                <c:pt idx="366">
                  <c:v>41530</c:v>
                </c:pt>
                <c:pt idx="367">
                  <c:v>41533</c:v>
                </c:pt>
                <c:pt idx="368">
                  <c:v>41534</c:v>
                </c:pt>
                <c:pt idx="369">
                  <c:v>41535</c:v>
                </c:pt>
                <c:pt idx="370">
                  <c:v>41536</c:v>
                </c:pt>
                <c:pt idx="371">
                  <c:v>41537</c:v>
                </c:pt>
                <c:pt idx="372">
                  <c:v>41540</c:v>
                </c:pt>
                <c:pt idx="373">
                  <c:v>41541</c:v>
                </c:pt>
                <c:pt idx="374">
                  <c:v>41542</c:v>
                </c:pt>
                <c:pt idx="375">
                  <c:v>41543</c:v>
                </c:pt>
                <c:pt idx="376">
                  <c:v>41544</c:v>
                </c:pt>
                <c:pt idx="377">
                  <c:v>41547</c:v>
                </c:pt>
                <c:pt idx="378">
                  <c:v>41548</c:v>
                </c:pt>
                <c:pt idx="379">
                  <c:v>41549</c:v>
                </c:pt>
                <c:pt idx="380">
                  <c:v>41550</c:v>
                </c:pt>
                <c:pt idx="381">
                  <c:v>41551</c:v>
                </c:pt>
                <c:pt idx="382">
                  <c:v>41554</c:v>
                </c:pt>
                <c:pt idx="383">
                  <c:v>41555</c:v>
                </c:pt>
                <c:pt idx="384">
                  <c:v>41556</c:v>
                </c:pt>
                <c:pt idx="385">
                  <c:v>41557</c:v>
                </c:pt>
                <c:pt idx="386">
                  <c:v>41558</c:v>
                </c:pt>
                <c:pt idx="387">
                  <c:v>41561</c:v>
                </c:pt>
                <c:pt idx="388">
                  <c:v>41562</c:v>
                </c:pt>
                <c:pt idx="389">
                  <c:v>41563</c:v>
                </c:pt>
                <c:pt idx="390">
                  <c:v>41564</c:v>
                </c:pt>
                <c:pt idx="391">
                  <c:v>41565</c:v>
                </c:pt>
                <c:pt idx="392">
                  <c:v>41568</c:v>
                </c:pt>
                <c:pt idx="393">
                  <c:v>41569</c:v>
                </c:pt>
                <c:pt idx="394">
                  <c:v>41570</c:v>
                </c:pt>
                <c:pt idx="395">
                  <c:v>41571</c:v>
                </c:pt>
                <c:pt idx="396">
                  <c:v>41572</c:v>
                </c:pt>
                <c:pt idx="397">
                  <c:v>41575</c:v>
                </c:pt>
                <c:pt idx="398">
                  <c:v>41576</c:v>
                </c:pt>
                <c:pt idx="399">
                  <c:v>41577</c:v>
                </c:pt>
                <c:pt idx="400">
                  <c:v>41578</c:v>
                </c:pt>
                <c:pt idx="401">
                  <c:v>41579</c:v>
                </c:pt>
                <c:pt idx="402">
                  <c:v>41582</c:v>
                </c:pt>
                <c:pt idx="403">
                  <c:v>41583</c:v>
                </c:pt>
                <c:pt idx="404">
                  <c:v>41584</c:v>
                </c:pt>
                <c:pt idx="405">
                  <c:v>41585</c:v>
                </c:pt>
                <c:pt idx="406">
                  <c:v>41586</c:v>
                </c:pt>
                <c:pt idx="407">
                  <c:v>41589</c:v>
                </c:pt>
                <c:pt idx="408">
                  <c:v>41590</c:v>
                </c:pt>
                <c:pt idx="409">
                  <c:v>41591</c:v>
                </c:pt>
                <c:pt idx="410">
                  <c:v>41592</c:v>
                </c:pt>
                <c:pt idx="411">
                  <c:v>41593</c:v>
                </c:pt>
                <c:pt idx="412">
                  <c:v>41596</c:v>
                </c:pt>
                <c:pt idx="413">
                  <c:v>41597</c:v>
                </c:pt>
                <c:pt idx="414">
                  <c:v>41598</c:v>
                </c:pt>
                <c:pt idx="415">
                  <c:v>41599</c:v>
                </c:pt>
                <c:pt idx="416">
                  <c:v>41600</c:v>
                </c:pt>
                <c:pt idx="417">
                  <c:v>41603</c:v>
                </c:pt>
                <c:pt idx="418">
                  <c:v>41604</c:v>
                </c:pt>
                <c:pt idx="419">
                  <c:v>41605</c:v>
                </c:pt>
                <c:pt idx="420">
                  <c:v>41606</c:v>
                </c:pt>
                <c:pt idx="421">
                  <c:v>41607</c:v>
                </c:pt>
                <c:pt idx="422">
                  <c:v>41610</c:v>
                </c:pt>
                <c:pt idx="423">
                  <c:v>41611</c:v>
                </c:pt>
                <c:pt idx="424">
                  <c:v>41612</c:v>
                </c:pt>
                <c:pt idx="425">
                  <c:v>41613</c:v>
                </c:pt>
                <c:pt idx="426">
                  <c:v>41614</c:v>
                </c:pt>
                <c:pt idx="427">
                  <c:v>41617</c:v>
                </c:pt>
                <c:pt idx="428">
                  <c:v>41618</c:v>
                </c:pt>
                <c:pt idx="429">
                  <c:v>41619</c:v>
                </c:pt>
                <c:pt idx="430">
                  <c:v>41620</c:v>
                </c:pt>
                <c:pt idx="431">
                  <c:v>41621</c:v>
                </c:pt>
                <c:pt idx="432">
                  <c:v>41624</c:v>
                </c:pt>
                <c:pt idx="433">
                  <c:v>41625</c:v>
                </c:pt>
                <c:pt idx="434">
                  <c:v>41626</c:v>
                </c:pt>
                <c:pt idx="435">
                  <c:v>41627</c:v>
                </c:pt>
                <c:pt idx="436">
                  <c:v>41628</c:v>
                </c:pt>
                <c:pt idx="437">
                  <c:v>41631</c:v>
                </c:pt>
                <c:pt idx="438">
                  <c:v>41632</c:v>
                </c:pt>
                <c:pt idx="439">
                  <c:v>41633</c:v>
                </c:pt>
                <c:pt idx="440">
                  <c:v>41634</c:v>
                </c:pt>
                <c:pt idx="441">
                  <c:v>41635</c:v>
                </c:pt>
                <c:pt idx="442">
                  <c:v>41638</c:v>
                </c:pt>
                <c:pt idx="443">
                  <c:v>41639</c:v>
                </c:pt>
                <c:pt idx="444">
                  <c:v>41640</c:v>
                </c:pt>
                <c:pt idx="445">
                  <c:v>41641</c:v>
                </c:pt>
                <c:pt idx="446">
                  <c:v>41642</c:v>
                </c:pt>
                <c:pt idx="447">
                  <c:v>41645</c:v>
                </c:pt>
                <c:pt idx="448">
                  <c:v>41646</c:v>
                </c:pt>
                <c:pt idx="449">
                  <c:v>41647</c:v>
                </c:pt>
                <c:pt idx="450">
                  <c:v>41648</c:v>
                </c:pt>
                <c:pt idx="451">
                  <c:v>41649</c:v>
                </c:pt>
                <c:pt idx="452">
                  <c:v>41652</c:v>
                </c:pt>
                <c:pt idx="453">
                  <c:v>41653</c:v>
                </c:pt>
                <c:pt idx="454">
                  <c:v>41654</c:v>
                </c:pt>
                <c:pt idx="455">
                  <c:v>41655</c:v>
                </c:pt>
                <c:pt idx="456">
                  <c:v>41656</c:v>
                </c:pt>
                <c:pt idx="457">
                  <c:v>41659</c:v>
                </c:pt>
                <c:pt idx="458">
                  <c:v>41660</c:v>
                </c:pt>
                <c:pt idx="459">
                  <c:v>41661</c:v>
                </c:pt>
                <c:pt idx="460">
                  <c:v>41662</c:v>
                </c:pt>
                <c:pt idx="461">
                  <c:v>41663</c:v>
                </c:pt>
                <c:pt idx="462">
                  <c:v>41666</c:v>
                </c:pt>
                <c:pt idx="463">
                  <c:v>41667</c:v>
                </c:pt>
                <c:pt idx="464">
                  <c:v>41668</c:v>
                </c:pt>
                <c:pt idx="465">
                  <c:v>41669</c:v>
                </c:pt>
                <c:pt idx="466">
                  <c:v>41670</c:v>
                </c:pt>
                <c:pt idx="467">
                  <c:v>41673</c:v>
                </c:pt>
                <c:pt idx="468">
                  <c:v>41674</c:v>
                </c:pt>
                <c:pt idx="469">
                  <c:v>41675</c:v>
                </c:pt>
                <c:pt idx="470">
                  <c:v>41676</c:v>
                </c:pt>
                <c:pt idx="471">
                  <c:v>41677</c:v>
                </c:pt>
                <c:pt idx="472">
                  <c:v>41680</c:v>
                </c:pt>
                <c:pt idx="473">
                  <c:v>41681</c:v>
                </c:pt>
                <c:pt idx="474">
                  <c:v>41682</c:v>
                </c:pt>
                <c:pt idx="475">
                  <c:v>41683</c:v>
                </c:pt>
                <c:pt idx="476">
                  <c:v>41684</c:v>
                </c:pt>
                <c:pt idx="477">
                  <c:v>41687</c:v>
                </c:pt>
                <c:pt idx="478">
                  <c:v>41688</c:v>
                </c:pt>
                <c:pt idx="479">
                  <c:v>41689</c:v>
                </c:pt>
                <c:pt idx="480">
                  <c:v>41690</c:v>
                </c:pt>
                <c:pt idx="481">
                  <c:v>41691</c:v>
                </c:pt>
                <c:pt idx="482">
                  <c:v>41694</c:v>
                </c:pt>
                <c:pt idx="483">
                  <c:v>41695</c:v>
                </c:pt>
                <c:pt idx="484">
                  <c:v>41696</c:v>
                </c:pt>
                <c:pt idx="485">
                  <c:v>41697</c:v>
                </c:pt>
                <c:pt idx="486">
                  <c:v>41698</c:v>
                </c:pt>
                <c:pt idx="487">
                  <c:v>41701</c:v>
                </c:pt>
                <c:pt idx="488">
                  <c:v>41702</c:v>
                </c:pt>
                <c:pt idx="489">
                  <c:v>41703</c:v>
                </c:pt>
                <c:pt idx="490">
                  <c:v>41704</c:v>
                </c:pt>
                <c:pt idx="491">
                  <c:v>41705</c:v>
                </c:pt>
                <c:pt idx="492">
                  <c:v>41708</c:v>
                </c:pt>
                <c:pt idx="493">
                  <c:v>41709</c:v>
                </c:pt>
                <c:pt idx="494">
                  <c:v>41710</c:v>
                </c:pt>
                <c:pt idx="495">
                  <c:v>41711</c:v>
                </c:pt>
                <c:pt idx="496">
                  <c:v>41712</c:v>
                </c:pt>
                <c:pt idx="497">
                  <c:v>41715</c:v>
                </c:pt>
                <c:pt idx="498">
                  <c:v>41716</c:v>
                </c:pt>
                <c:pt idx="499">
                  <c:v>41717</c:v>
                </c:pt>
                <c:pt idx="500">
                  <c:v>41718</c:v>
                </c:pt>
                <c:pt idx="501">
                  <c:v>41719</c:v>
                </c:pt>
                <c:pt idx="502">
                  <c:v>41722</c:v>
                </c:pt>
                <c:pt idx="503">
                  <c:v>41723</c:v>
                </c:pt>
                <c:pt idx="504">
                  <c:v>41724</c:v>
                </c:pt>
                <c:pt idx="505">
                  <c:v>41725</c:v>
                </c:pt>
                <c:pt idx="506">
                  <c:v>41726</c:v>
                </c:pt>
                <c:pt idx="507">
                  <c:v>41729</c:v>
                </c:pt>
                <c:pt idx="508">
                  <c:v>41730</c:v>
                </c:pt>
                <c:pt idx="509">
                  <c:v>41731</c:v>
                </c:pt>
                <c:pt idx="510">
                  <c:v>41732</c:v>
                </c:pt>
                <c:pt idx="511">
                  <c:v>41733</c:v>
                </c:pt>
                <c:pt idx="512">
                  <c:v>41736</c:v>
                </c:pt>
                <c:pt idx="513">
                  <c:v>41737</c:v>
                </c:pt>
                <c:pt idx="514">
                  <c:v>41738</c:v>
                </c:pt>
                <c:pt idx="515">
                  <c:v>41739</c:v>
                </c:pt>
                <c:pt idx="516">
                  <c:v>41740</c:v>
                </c:pt>
                <c:pt idx="517">
                  <c:v>41743</c:v>
                </c:pt>
                <c:pt idx="518">
                  <c:v>41744</c:v>
                </c:pt>
                <c:pt idx="519">
                  <c:v>41745</c:v>
                </c:pt>
                <c:pt idx="520">
                  <c:v>41746</c:v>
                </c:pt>
                <c:pt idx="521">
                  <c:v>41747</c:v>
                </c:pt>
                <c:pt idx="522">
                  <c:v>41750</c:v>
                </c:pt>
                <c:pt idx="523">
                  <c:v>41751</c:v>
                </c:pt>
                <c:pt idx="524">
                  <c:v>41752</c:v>
                </c:pt>
                <c:pt idx="525">
                  <c:v>41753</c:v>
                </c:pt>
                <c:pt idx="526">
                  <c:v>41754</c:v>
                </c:pt>
                <c:pt idx="527">
                  <c:v>41757</c:v>
                </c:pt>
                <c:pt idx="528">
                  <c:v>41758</c:v>
                </c:pt>
                <c:pt idx="529">
                  <c:v>41759</c:v>
                </c:pt>
                <c:pt idx="530">
                  <c:v>41760</c:v>
                </c:pt>
                <c:pt idx="531">
                  <c:v>41761</c:v>
                </c:pt>
                <c:pt idx="532">
                  <c:v>41764</c:v>
                </c:pt>
                <c:pt idx="533">
                  <c:v>41765</c:v>
                </c:pt>
                <c:pt idx="534">
                  <c:v>41766</c:v>
                </c:pt>
                <c:pt idx="535">
                  <c:v>41767</c:v>
                </c:pt>
                <c:pt idx="536">
                  <c:v>41768</c:v>
                </c:pt>
                <c:pt idx="537">
                  <c:v>41771</c:v>
                </c:pt>
                <c:pt idx="538">
                  <c:v>41772</c:v>
                </c:pt>
                <c:pt idx="539">
                  <c:v>41773</c:v>
                </c:pt>
                <c:pt idx="540">
                  <c:v>41774</c:v>
                </c:pt>
                <c:pt idx="541">
                  <c:v>41775</c:v>
                </c:pt>
                <c:pt idx="542">
                  <c:v>41778</c:v>
                </c:pt>
                <c:pt idx="543">
                  <c:v>41779</c:v>
                </c:pt>
                <c:pt idx="544">
                  <c:v>41780</c:v>
                </c:pt>
                <c:pt idx="545">
                  <c:v>41781</c:v>
                </c:pt>
                <c:pt idx="546">
                  <c:v>41782</c:v>
                </c:pt>
                <c:pt idx="547">
                  <c:v>41785</c:v>
                </c:pt>
                <c:pt idx="548">
                  <c:v>41786</c:v>
                </c:pt>
                <c:pt idx="549">
                  <c:v>41787</c:v>
                </c:pt>
                <c:pt idx="550">
                  <c:v>41788</c:v>
                </c:pt>
                <c:pt idx="551">
                  <c:v>41789</c:v>
                </c:pt>
                <c:pt idx="552">
                  <c:v>41792</c:v>
                </c:pt>
                <c:pt idx="553">
                  <c:v>41793</c:v>
                </c:pt>
                <c:pt idx="554">
                  <c:v>41794</c:v>
                </c:pt>
                <c:pt idx="555">
                  <c:v>41795</c:v>
                </c:pt>
                <c:pt idx="556">
                  <c:v>41796</c:v>
                </c:pt>
                <c:pt idx="557">
                  <c:v>41799</c:v>
                </c:pt>
                <c:pt idx="558">
                  <c:v>41800</c:v>
                </c:pt>
                <c:pt idx="559">
                  <c:v>41801</c:v>
                </c:pt>
                <c:pt idx="560">
                  <c:v>41802</c:v>
                </c:pt>
                <c:pt idx="561">
                  <c:v>41803</c:v>
                </c:pt>
                <c:pt idx="562">
                  <c:v>41806</c:v>
                </c:pt>
                <c:pt idx="563">
                  <c:v>41807</c:v>
                </c:pt>
                <c:pt idx="564">
                  <c:v>41808</c:v>
                </c:pt>
                <c:pt idx="565">
                  <c:v>41809</c:v>
                </c:pt>
                <c:pt idx="566">
                  <c:v>41810</c:v>
                </c:pt>
                <c:pt idx="567">
                  <c:v>41813</c:v>
                </c:pt>
                <c:pt idx="568">
                  <c:v>41814</c:v>
                </c:pt>
                <c:pt idx="569">
                  <c:v>41815</c:v>
                </c:pt>
                <c:pt idx="570">
                  <c:v>41816</c:v>
                </c:pt>
                <c:pt idx="571">
                  <c:v>41817</c:v>
                </c:pt>
                <c:pt idx="572">
                  <c:v>41820</c:v>
                </c:pt>
                <c:pt idx="573">
                  <c:v>41821</c:v>
                </c:pt>
                <c:pt idx="574">
                  <c:v>41822</c:v>
                </c:pt>
                <c:pt idx="575">
                  <c:v>41823</c:v>
                </c:pt>
                <c:pt idx="576">
                  <c:v>41824</c:v>
                </c:pt>
                <c:pt idx="577">
                  <c:v>41827</c:v>
                </c:pt>
                <c:pt idx="578">
                  <c:v>41828</c:v>
                </c:pt>
                <c:pt idx="579">
                  <c:v>41829</c:v>
                </c:pt>
                <c:pt idx="580">
                  <c:v>41830</c:v>
                </c:pt>
                <c:pt idx="581">
                  <c:v>41831</c:v>
                </c:pt>
                <c:pt idx="582">
                  <c:v>41834</c:v>
                </c:pt>
                <c:pt idx="583">
                  <c:v>41835</c:v>
                </c:pt>
                <c:pt idx="584">
                  <c:v>41836</c:v>
                </c:pt>
                <c:pt idx="585">
                  <c:v>41837</c:v>
                </c:pt>
                <c:pt idx="586">
                  <c:v>41838</c:v>
                </c:pt>
                <c:pt idx="587">
                  <c:v>41841</c:v>
                </c:pt>
                <c:pt idx="588">
                  <c:v>41842</c:v>
                </c:pt>
                <c:pt idx="589">
                  <c:v>41843</c:v>
                </c:pt>
                <c:pt idx="590">
                  <c:v>41844</c:v>
                </c:pt>
                <c:pt idx="591">
                  <c:v>41845</c:v>
                </c:pt>
                <c:pt idx="592">
                  <c:v>41848</c:v>
                </c:pt>
                <c:pt idx="593">
                  <c:v>41849</c:v>
                </c:pt>
                <c:pt idx="594">
                  <c:v>41850</c:v>
                </c:pt>
                <c:pt idx="595">
                  <c:v>41851</c:v>
                </c:pt>
                <c:pt idx="596">
                  <c:v>41852</c:v>
                </c:pt>
                <c:pt idx="597">
                  <c:v>41855</c:v>
                </c:pt>
                <c:pt idx="598">
                  <c:v>41856</c:v>
                </c:pt>
                <c:pt idx="599">
                  <c:v>41857</c:v>
                </c:pt>
                <c:pt idx="600">
                  <c:v>41858</c:v>
                </c:pt>
                <c:pt idx="601">
                  <c:v>41859</c:v>
                </c:pt>
                <c:pt idx="602">
                  <c:v>41862</c:v>
                </c:pt>
                <c:pt idx="603">
                  <c:v>41863</c:v>
                </c:pt>
                <c:pt idx="604">
                  <c:v>41864</c:v>
                </c:pt>
                <c:pt idx="605">
                  <c:v>41865</c:v>
                </c:pt>
                <c:pt idx="606">
                  <c:v>41866</c:v>
                </c:pt>
                <c:pt idx="607">
                  <c:v>41869</c:v>
                </c:pt>
                <c:pt idx="608">
                  <c:v>41870</c:v>
                </c:pt>
                <c:pt idx="609">
                  <c:v>41871</c:v>
                </c:pt>
                <c:pt idx="610">
                  <c:v>41872</c:v>
                </c:pt>
                <c:pt idx="611">
                  <c:v>41873</c:v>
                </c:pt>
                <c:pt idx="612">
                  <c:v>41876</c:v>
                </c:pt>
                <c:pt idx="613">
                  <c:v>41877</c:v>
                </c:pt>
                <c:pt idx="614">
                  <c:v>41878</c:v>
                </c:pt>
                <c:pt idx="615">
                  <c:v>41879</c:v>
                </c:pt>
                <c:pt idx="616">
                  <c:v>41880</c:v>
                </c:pt>
                <c:pt idx="617">
                  <c:v>41883</c:v>
                </c:pt>
                <c:pt idx="618">
                  <c:v>41884</c:v>
                </c:pt>
                <c:pt idx="619">
                  <c:v>41885</c:v>
                </c:pt>
                <c:pt idx="620">
                  <c:v>41886</c:v>
                </c:pt>
                <c:pt idx="621">
                  <c:v>41887</c:v>
                </c:pt>
                <c:pt idx="622">
                  <c:v>41890</c:v>
                </c:pt>
                <c:pt idx="623">
                  <c:v>41891</c:v>
                </c:pt>
                <c:pt idx="624">
                  <c:v>41892</c:v>
                </c:pt>
                <c:pt idx="625">
                  <c:v>41893</c:v>
                </c:pt>
                <c:pt idx="626">
                  <c:v>41894</c:v>
                </c:pt>
                <c:pt idx="627">
                  <c:v>41897</c:v>
                </c:pt>
                <c:pt idx="628">
                  <c:v>41898</c:v>
                </c:pt>
                <c:pt idx="629">
                  <c:v>41899</c:v>
                </c:pt>
                <c:pt idx="630">
                  <c:v>41900</c:v>
                </c:pt>
                <c:pt idx="631">
                  <c:v>41901</c:v>
                </c:pt>
                <c:pt idx="632">
                  <c:v>41904</c:v>
                </c:pt>
                <c:pt idx="633">
                  <c:v>41905</c:v>
                </c:pt>
                <c:pt idx="634">
                  <c:v>41906</c:v>
                </c:pt>
                <c:pt idx="635">
                  <c:v>41907</c:v>
                </c:pt>
                <c:pt idx="636">
                  <c:v>41908</c:v>
                </c:pt>
                <c:pt idx="637">
                  <c:v>41911</c:v>
                </c:pt>
                <c:pt idx="638">
                  <c:v>41912</c:v>
                </c:pt>
                <c:pt idx="639">
                  <c:v>41913</c:v>
                </c:pt>
                <c:pt idx="640">
                  <c:v>41914</c:v>
                </c:pt>
                <c:pt idx="641">
                  <c:v>41915</c:v>
                </c:pt>
                <c:pt idx="642">
                  <c:v>41918</c:v>
                </c:pt>
                <c:pt idx="643">
                  <c:v>41919</c:v>
                </c:pt>
                <c:pt idx="644">
                  <c:v>41920</c:v>
                </c:pt>
                <c:pt idx="645">
                  <c:v>41921</c:v>
                </c:pt>
                <c:pt idx="646">
                  <c:v>41922</c:v>
                </c:pt>
                <c:pt idx="647">
                  <c:v>41925</c:v>
                </c:pt>
                <c:pt idx="648">
                  <c:v>41926</c:v>
                </c:pt>
                <c:pt idx="649">
                  <c:v>41927</c:v>
                </c:pt>
                <c:pt idx="650">
                  <c:v>41928</c:v>
                </c:pt>
                <c:pt idx="651">
                  <c:v>41929</c:v>
                </c:pt>
                <c:pt idx="652">
                  <c:v>41932</c:v>
                </c:pt>
                <c:pt idx="653">
                  <c:v>41933</c:v>
                </c:pt>
                <c:pt idx="654">
                  <c:v>41934</c:v>
                </c:pt>
                <c:pt idx="655">
                  <c:v>41935</c:v>
                </c:pt>
                <c:pt idx="656">
                  <c:v>41936</c:v>
                </c:pt>
                <c:pt idx="657">
                  <c:v>41939</c:v>
                </c:pt>
                <c:pt idx="658">
                  <c:v>41940</c:v>
                </c:pt>
                <c:pt idx="659">
                  <c:v>41941</c:v>
                </c:pt>
                <c:pt idx="660">
                  <c:v>41942</c:v>
                </c:pt>
                <c:pt idx="661">
                  <c:v>41943</c:v>
                </c:pt>
                <c:pt idx="662">
                  <c:v>41946</c:v>
                </c:pt>
                <c:pt idx="663">
                  <c:v>41947</c:v>
                </c:pt>
                <c:pt idx="664">
                  <c:v>41948</c:v>
                </c:pt>
                <c:pt idx="665">
                  <c:v>41949</c:v>
                </c:pt>
                <c:pt idx="666">
                  <c:v>41950</c:v>
                </c:pt>
                <c:pt idx="667">
                  <c:v>41953</c:v>
                </c:pt>
                <c:pt idx="668">
                  <c:v>41954</c:v>
                </c:pt>
                <c:pt idx="669">
                  <c:v>41955</c:v>
                </c:pt>
                <c:pt idx="670">
                  <c:v>41956</c:v>
                </c:pt>
                <c:pt idx="671">
                  <c:v>41957</c:v>
                </c:pt>
                <c:pt idx="672">
                  <c:v>41960</c:v>
                </c:pt>
                <c:pt idx="673">
                  <c:v>41961</c:v>
                </c:pt>
                <c:pt idx="674">
                  <c:v>41962</c:v>
                </c:pt>
                <c:pt idx="675">
                  <c:v>41963</c:v>
                </c:pt>
                <c:pt idx="676">
                  <c:v>41964</c:v>
                </c:pt>
                <c:pt idx="677">
                  <c:v>41967</c:v>
                </c:pt>
                <c:pt idx="678">
                  <c:v>41968</c:v>
                </c:pt>
                <c:pt idx="679">
                  <c:v>41969</c:v>
                </c:pt>
                <c:pt idx="680">
                  <c:v>41970</c:v>
                </c:pt>
                <c:pt idx="681">
                  <c:v>41971</c:v>
                </c:pt>
                <c:pt idx="682">
                  <c:v>41974</c:v>
                </c:pt>
                <c:pt idx="683">
                  <c:v>41975</c:v>
                </c:pt>
                <c:pt idx="684">
                  <c:v>41976</c:v>
                </c:pt>
                <c:pt idx="685">
                  <c:v>41977</c:v>
                </c:pt>
                <c:pt idx="686">
                  <c:v>41978</c:v>
                </c:pt>
                <c:pt idx="687">
                  <c:v>41981</c:v>
                </c:pt>
                <c:pt idx="688">
                  <c:v>41982</c:v>
                </c:pt>
                <c:pt idx="689">
                  <c:v>41983</c:v>
                </c:pt>
                <c:pt idx="690">
                  <c:v>41984</c:v>
                </c:pt>
                <c:pt idx="691">
                  <c:v>41985</c:v>
                </c:pt>
                <c:pt idx="692">
                  <c:v>41988</c:v>
                </c:pt>
                <c:pt idx="693">
                  <c:v>41989</c:v>
                </c:pt>
                <c:pt idx="694">
                  <c:v>41990</c:v>
                </c:pt>
                <c:pt idx="695">
                  <c:v>41991</c:v>
                </c:pt>
                <c:pt idx="696">
                  <c:v>41992</c:v>
                </c:pt>
                <c:pt idx="697">
                  <c:v>41995</c:v>
                </c:pt>
                <c:pt idx="698">
                  <c:v>41996</c:v>
                </c:pt>
                <c:pt idx="699">
                  <c:v>41997</c:v>
                </c:pt>
                <c:pt idx="700">
                  <c:v>41998</c:v>
                </c:pt>
                <c:pt idx="701">
                  <c:v>41999</c:v>
                </c:pt>
                <c:pt idx="702">
                  <c:v>42002</c:v>
                </c:pt>
                <c:pt idx="703">
                  <c:v>42003</c:v>
                </c:pt>
                <c:pt idx="704">
                  <c:v>42004</c:v>
                </c:pt>
                <c:pt idx="705">
                  <c:v>42005</c:v>
                </c:pt>
                <c:pt idx="706">
                  <c:v>42006</c:v>
                </c:pt>
                <c:pt idx="707">
                  <c:v>42009</c:v>
                </c:pt>
                <c:pt idx="708">
                  <c:v>42010</c:v>
                </c:pt>
                <c:pt idx="709">
                  <c:v>42011</c:v>
                </c:pt>
                <c:pt idx="710">
                  <c:v>42012</c:v>
                </c:pt>
                <c:pt idx="711">
                  <c:v>42013</c:v>
                </c:pt>
                <c:pt idx="712">
                  <c:v>42016</c:v>
                </c:pt>
                <c:pt idx="713">
                  <c:v>42017</c:v>
                </c:pt>
                <c:pt idx="714">
                  <c:v>42018</c:v>
                </c:pt>
                <c:pt idx="715">
                  <c:v>42019</c:v>
                </c:pt>
                <c:pt idx="716">
                  <c:v>42020</c:v>
                </c:pt>
                <c:pt idx="717">
                  <c:v>42023</c:v>
                </c:pt>
                <c:pt idx="718">
                  <c:v>42024</c:v>
                </c:pt>
                <c:pt idx="719">
                  <c:v>42025</c:v>
                </c:pt>
                <c:pt idx="720">
                  <c:v>42026</c:v>
                </c:pt>
                <c:pt idx="721">
                  <c:v>42027</c:v>
                </c:pt>
                <c:pt idx="722">
                  <c:v>42030</c:v>
                </c:pt>
                <c:pt idx="723">
                  <c:v>42031</c:v>
                </c:pt>
                <c:pt idx="724">
                  <c:v>42032</c:v>
                </c:pt>
                <c:pt idx="725">
                  <c:v>42033</c:v>
                </c:pt>
                <c:pt idx="726">
                  <c:v>42034</c:v>
                </c:pt>
                <c:pt idx="727">
                  <c:v>42037</c:v>
                </c:pt>
                <c:pt idx="728">
                  <c:v>42038</c:v>
                </c:pt>
                <c:pt idx="729">
                  <c:v>42039</c:v>
                </c:pt>
                <c:pt idx="730">
                  <c:v>42040</c:v>
                </c:pt>
                <c:pt idx="731">
                  <c:v>42041</c:v>
                </c:pt>
                <c:pt idx="732">
                  <c:v>42044</c:v>
                </c:pt>
                <c:pt idx="733">
                  <c:v>42045</c:v>
                </c:pt>
                <c:pt idx="734">
                  <c:v>42046</c:v>
                </c:pt>
                <c:pt idx="735">
                  <c:v>42047</c:v>
                </c:pt>
                <c:pt idx="736">
                  <c:v>42048</c:v>
                </c:pt>
                <c:pt idx="737">
                  <c:v>42051</c:v>
                </c:pt>
                <c:pt idx="738">
                  <c:v>42052</c:v>
                </c:pt>
                <c:pt idx="739">
                  <c:v>42053</c:v>
                </c:pt>
                <c:pt idx="740">
                  <c:v>42054</c:v>
                </c:pt>
                <c:pt idx="741">
                  <c:v>42055</c:v>
                </c:pt>
                <c:pt idx="742">
                  <c:v>42058</c:v>
                </c:pt>
                <c:pt idx="743">
                  <c:v>42059</c:v>
                </c:pt>
                <c:pt idx="744">
                  <c:v>42060</c:v>
                </c:pt>
                <c:pt idx="745">
                  <c:v>42061</c:v>
                </c:pt>
                <c:pt idx="746">
                  <c:v>42062</c:v>
                </c:pt>
                <c:pt idx="747">
                  <c:v>42065</c:v>
                </c:pt>
                <c:pt idx="748">
                  <c:v>42066</c:v>
                </c:pt>
                <c:pt idx="749">
                  <c:v>42067</c:v>
                </c:pt>
                <c:pt idx="750">
                  <c:v>42068</c:v>
                </c:pt>
                <c:pt idx="751">
                  <c:v>42069</c:v>
                </c:pt>
                <c:pt idx="752">
                  <c:v>42072</c:v>
                </c:pt>
                <c:pt idx="753">
                  <c:v>42073</c:v>
                </c:pt>
                <c:pt idx="754">
                  <c:v>42074</c:v>
                </c:pt>
                <c:pt idx="755">
                  <c:v>42075</c:v>
                </c:pt>
                <c:pt idx="756">
                  <c:v>42076</c:v>
                </c:pt>
                <c:pt idx="757">
                  <c:v>42079</c:v>
                </c:pt>
                <c:pt idx="758">
                  <c:v>42080</c:v>
                </c:pt>
                <c:pt idx="759">
                  <c:v>42081</c:v>
                </c:pt>
                <c:pt idx="760">
                  <c:v>42082</c:v>
                </c:pt>
                <c:pt idx="761">
                  <c:v>42083</c:v>
                </c:pt>
                <c:pt idx="762">
                  <c:v>42086</c:v>
                </c:pt>
                <c:pt idx="763">
                  <c:v>42087</c:v>
                </c:pt>
                <c:pt idx="764">
                  <c:v>42088</c:v>
                </c:pt>
                <c:pt idx="765">
                  <c:v>42089</c:v>
                </c:pt>
                <c:pt idx="766">
                  <c:v>42090</c:v>
                </c:pt>
                <c:pt idx="767">
                  <c:v>42093</c:v>
                </c:pt>
                <c:pt idx="768">
                  <c:v>42094</c:v>
                </c:pt>
                <c:pt idx="769">
                  <c:v>42095</c:v>
                </c:pt>
                <c:pt idx="770">
                  <c:v>42096</c:v>
                </c:pt>
                <c:pt idx="771">
                  <c:v>42097</c:v>
                </c:pt>
                <c:pt idx="772">
                  <c:v>42100</c:v>
                </c:pt>
                <c:pt idx="773">
                  <c:v>42101</c:v>
                </c:pt>
                <c:pt idx="774">
                  <c:v>42102</c:v>
                </c:pt>
                <c:pt idx="775">
                  <c:v>42103</c:v>
                </c:pt>
                <c:pt idx="776">
                  <c:v>42104</c:v>
                </c:pt>
                <c:pt idx="777">
                  <c:v>42107</c:v>
                </c:pt>
                <c:pt idx="778">
                  <c:v>42108</c:v>
                </c:pt>
                <c:pt idx="779">
                  <c:v>42109</c:v>
                </c:pt>
                <c:pt idx="780">
                  <c:v>42110</c:v>
                </c:pt>
                <c:pt idx="781">
                  <c:v>42111</c:v>
                </c:pt>
                <c:pt idx="782">
                  <c:v>42114</c:v>
                </c:pt>
                <c:pt idx="783">
                  <c:v>42115</c:v>
                </c:pt>
                <c:pt idx="784">
                  <c:v>42116</c:v>
                </c:pt>
                <c:pt idx="785">
                  <c:v>42117</c:v>
                </c:pt>
                <c:pt idx="786">
                  <c:v>42118</c:v>
                </c:pt>
                <c:pt idx="787">
                  <c:v>42121</c:v>
                </c:pt>
                <c:pt idx="788">
                  <c:v>42122</c:v>
                </c:pt>
                <c:pt idx="789">
                  <c:v>42123</c:v>
                </c:pt>
                <c:pt idx="790">
                  <c:v>42124</c:v>
                </c:pt>
                <c:pt idx="791">
                  <c:v>42125</c:v>
                </c:pt>
                <c:pt idx="792">
                  <c:v>42128</c:v>
                </c:pt>
                <c:pt idx="793">
                  <c:v>42129</c:v>
                </c:pt>
                <c:pt idx="794">
                  <c:v>42130</c:v>
                </c:pt>
                <c:pt idx="795">
                  <c:v>42131</c:v>
                </c:pt>
                <c:pt idx="796">
                  <c:v>42132</c:v>
                </c:pt>
                <c:pt idx="797">
                  <c:v>42135</c:v>
                </c:pt>
                <c:pt idx="798">
                  <c:v>42136</c:v>
                </c:pt>
                <c:pt idx="799">
                  <c:v>42137</c:v>
                </c:pt>
                <c:pt idx="800">
                  <c:v>42138</c:v>
                </c:pt>
                <c:pt idx="801">
                  <c:v>42139</c:v>
                </c:pt>
                <c:pt idx="802">
                  <c:v>42142</c:v>
                </c:pt>
                <c:pt idx="803">
                  <c:v>42143</c:v>
                </c:pt>
                <c:pt idx="804">
                  <c:v>42144</c:v>
                </c:pt>
                <c:pt idx="805">
                  <c:v>42145</c:v>
                </c:pt>
                <c:pt idx="806">
                  <c:v>42146</c:v>
                </c:pt>
                <c:pt idx="807">
                  <c:v>42149</c:v>
                </c:pt>
                <c:pt idx="808">
                  <c:v>42150</c:v>
                </c:pt>
                <c:pt idx="809">
                  <c:v>42151</c:v>
                </c:pt>
                <c:pt idx="810">
                  <c:v>42152</c:v>
                </c:pt>
                <c:pt idx="811">
                  <c:v>42153</c:v>
                </c:pt>
                <c:pt idx="812">
                  <c:v>42156</c:v>
                </c:pt>
                <c:pt idx="813">
                  <c:v>42157</c:v>
                </c:pt>
                <c:pt idx="814">
                  <c:v>42158</c:v>
                </c:pt>
                <c:pt idx="815">
                  <c:v>42159</c:v>
                </c:pt>
                <c:pt idx="816">
                  <c:v>42160</c:v>
                </c:pt>
                <c:pt idx="817">
                  <c:v>42163</c:v>
                </c:pt>
                <c:pt idx="818">
                  <c:v>42164</c:v>
                </c:pt>
                <c:pt idx="819">
                  <c:v>42165</c:v>
                </c:pt>
                <c:pt idx="820">
                  <c:v>42166</c:v>
                </c:pt>
                <c:pt idx="821">
                  <c:v>42167</c:v>
                </c:pt>
                <c:pt idx="822">
                  <c:v>42170</c:v>
                </c:pt>
                <c:pt idx="823">
                  <c:v>42171</c:v>
                </c:pt>
                <c:pt idx="824">
                  <c:v>42172</c:v>
                </c:pt>
                <c:pt idx="825">
                  <c:v>42173</c:v>
                </c:pt>
                <c:pt idx="826">
                  <c:v>42174</c:v>
                </c:pt>
                <c:pt idx="827">
                  <c:v>42177</c:v>
                </c:pt>
                <c:pt idx="828">
                  <c:v>42178</c:v>
                </c:pt>
                <c:pt idx="829">
                  <c:v>42179</c:v>
                </c:pt>
                <c:pt idx="830">
                  <c:v>42180</c:v>
                </c:pt>
                <c:pt idx="831">
                  <c:v>42181</c:v>
                </c:pt>
                <c:pt idx="832">
                  <c:v>42184</c:v>
                </c:pt>
                <c:pt idx="833">
                  <c:v>42185</c:v>
                </c:pt>
                <c:pt idx="834">
                  <c:v>42186</c:v>
                </c:pt>
                <c:pt idx="835">
                  <c:v>42187</c:v>
                </c:pt>
                <c:pt idx="836">
                  <c:v>42188</c:v>
                </c:pt>
                <c:pt idx="837">
                  <c:v>42191</c:v>
                </c:pt>
                <c:pt idx="838">
                  <c:v>42192</c:v>
                </c:pt>
                <c:pt idx="839">
                  <c:v>42193</c:v>
                </c:pt>
                <c:pt idx="840">
                  <c:v>42194</c:v>
                </c:pt>
                <c:pt idx="841">
                  <c:v>42195</c:v>
                </c:pt>
                <c:pt idx="842">
                  <c:v>42198</c:v>
                </c:pt>
                <c:pt idx="843">
                  <c:v>42199</c:v>
                </c:pt>
                <c:pt idx="844">
                  <c:v>42200</c:v>
                </c:pt>
                <c:pt idx="845">
                  <c:v>42201</c:v>
                </c:pt>
                <c:pt idx="846">
                  <c:v>42202</c:v>
                </c:pt>
                <c:pt idx="847">
                  <c:v>42205</c:v>
                </c:pt>
                <c:pt idx="848">
                  <c:v>42206</c:v>
                </c:pt>
                <c:pt idx="849">
                  <c:v>42207</c:v>
                </c:pt>
                <c:pt idx="850">
                  <c:v>42208</c:v>
                </c:pt>
                <c:pt idx="851">
                  <c:v>42209</c:v>
                </c:pt>
                <c:pt idx="852">
                  <c:v>42212</c:v>
                </c:pt>
                <c:pt idx="853">
                  <c:v>42213</c:v>
                </c:pt>
                <c:pt idx="854">
                  <c:v>42214</c:v>
                </c:pt>
                <c:pt idx="855">
                  <c:v>42215</c:v>
                </c:pt>
                <c:pt idx="856">
                  <c:v>42216</c:v>
                </c:pt>
                <c:pt idx="857">
                  <c:v>42219</c:v>
                </c:pt>
                <c:pt idx="858">
                  <c:v>42220</c:v>
                </c:pt>
                <c:pt idx="859">
                  <c:v>42221</c:v>
                </c:pt>
                <c:pt idx="860">
                  <c:v>42222</c:v>
                </c:pt>
                <c:pt idx="861">
                  <c:v>42223</c:v>
                </c:pt>
                <c:pt idx="862">
                  <c:v>42226</c:v>
                </c:pt>
                <c:pt idx="863">
                  <c:v>42227</c:v>
                </c:pt>
                <c:pt idx="864">
                  <c:v>42228</c:v>
                </c:pt>
                <c:pt idx="865">
                  <c:v>42229</c:v>
                </c:pt>
                <c:pt idx="866">
                  <c:v>42230</c:v>
                </c:pt>
                <c:pt idx="867">
                  <c:v>42233</c:v>
                </c:pt>
                <c:pt idx="868">
                  <c:v>42234</c:v>
                </c:pt>
                <c:pt idx="869">
                  <c:v>42235</c:v>
                </c:pt>
                <c:pt idx="870">
                  <c:v>42236</c:v>
                </c:pt>
                <c:pt idx="871">
                  <c:v>42237</c:v>
                </c:pt>
                <c:pt idx="872">
                  <c:v>42240</c:v>
                </c:pt>
                <c:pt idx="873">
                  <c:v>42241</c:v>
                </c:pt>
                <c:pt idx="874">
                  <c:v>42242</c:v>
                </c:pt>
                <c:pt idx="875">
                  <c:v>42243</c:v>
                </c:pt>
                <c:pt idx="876">
                  <c:v>42244</c:v>
                </c:pt>
                <c:pt idx="877">
                  <c:v>42247</c:v>
                </c:pt>
                <c:pt idx="878">
                  <c:v>42248</c:v>
                </c:pt>
                <c:pt idx="879">
                  <c:v>42249</c:v>
                </c:pt>
                <c:pt idx="880">
                  <c:v>42250</c:v>
                </c:pt>
                <c:pt idx="881">
                  <c:v>42251</c:v>
                </c:pt>
                <c:pt idx="882">
                  <c:v>42254</c:v>
                </c:pt>
                <c:pt idx="883">
                  <c:v>42255</c:v>
                </c:pt>
                <c:pt idx="884">
                  <c:v>42256</c:v>
                </c:pt>
                <c:pt idx="885">
                  <c:v>42257</c:v>
                </c:pt>
                <c:pt idx="886">
                  <c:v>42258</c:v>
                </c:pt>
                <c:pt idx="887">
                  <c:v>42261</c:v>
                </c:pt>
                <c:pt idx="888">
                  <c:v>42262</c:v>
                </c:pt>
                <c:pt idx="889">
                  <c:v>42263</c:v>
                </c:pt>
                <c:pt idx="890">
                  <c:v>42264</c:v>
                </c:pt>
                <c:pt idx="891">
                  <c:v>42265</c:v>
                </c:pt>
                <c:pt idx="892">
                  <c:v>42268</c:v>
                </c:pt>
                <c:pt idx="893">
                  <c:v>42269</c:v>
                </c:pt>
                <c:pt idx="894">
                  <c:v>42270</c:v>
                </c:pt>
                <c:pt idx="895">
                  <c:v>42271</c:v>
                </c:pt>
                <c:pt idx="896">
                  <c:v>42272</c:v>
                </c:pt>
                <c:pt idx="897">
                  <c:v>42275</c:v>
                </c:pt>
                <c:pt idx="898">
                  <c:v>42276</c:v>
                </c:pt>
                <c:pt idx="899">
                  <c:v>42277</c:v>
                </c:pt>
                <c:pt idx="900">
                  <c:v>42278</c:v>
                </c:pt>
                <c:pt idx="901">
                  <c:v>42279</c:v>
                </c:pt>
                <c:pt idx="902">
                  <c:v>42282</c:v>
                </c:pt>
                <c:pt idx="903">
                  <c:v>42283</c:v>
                </c:pt>
                <c:pt idx="904">
                  <c:v>42284</c:v>
                </c:pt>
                <c:pt idx="905">
                  <c:v>42285</c:v>
                </c:pt>
                <c:pt idx="906">
                  <c:v>42286</c:v>
                </c:pt>
                <c:pt idx="907">
                  <c:v>42289</c:v>
                </c:pt>
                <c:pt idx="908">
                  <c:v>42290</c:v>
                </c:pt>
                <c:pt idx="909">
                  <c:v>42291</c:v>
                </c:pt>
                <c:pt idx="910">
                  <c:v>42292</c:v>
                </c:pt>
                <c:pt idx="911">
                  <c:v>42293</c:v>
                </c:pt>
                <c:pt idx="912">
                  <c:v>42296</c:v>
                </c:pt>
                <c:pt idx="913">
                  <c:v>42297</c:v>
                </c:pt>
                <c:pt idx="914">
                  <c:v>42298</c:v>
                </c:pt>
                <c:pt idx="915">
                  <c:v>42299</c:v>
                </c:pt>
                <c:pt idx="916">
                  <c:v>42300</c:v>
                </c:pt>
                <c:pt idx="917">
                  <c:v>42303</c:v>
                </c:pt>
                <c:pt idx="918">
                  <c:v>42304</c:v>
                </c:pt>
                <c:pt idx="919">
                  <c:v>42305</c:v>
                </c:pt>
                <c:pt idx="920">
                  <c:v>42306</c:v>
                </c:pt>
                <c:pt idx="921">
                  <c:v>42307</c:v>
                </c:pt>
                <c:pt idx="922">
                  <c:v>42310</c:v>
                </c:pt>
                <c:pt idx="923">
                  <c:v>42311</c:v>
                </c:pt>
                <c:pt idx="924">
                  <c:v>42312</c:v>
                </c:pt>
                <c:pt idx="925">
                  <c:v>42313</c:v>
                </c:pt>
                <c:pt idx="926">
                  <c:v>42314</c:v>
                </c:pt>
                <c:pt idx="927">
                  <c:v>42317</c:v>
                </c:pt>
                <c:pt idx="928">
                  <c:v>42318</c:v>
                </c:pt>
                <c:pt idx="929">
                  <c:v>42319</c:v>
                </c:pt>
                <c:pt idx="930">
                  <c:v>42320</c:v>
                </c:pt>
                <c:pt idx="931">
                  <c:v>42321</c:v>
                </c:pt>
                <c:pt idx="932">
                  <c:v>42324</c:v>
                </c:pt>
                <c:pt idx="933">
                  <c:v>42325</c:v>
                </c:pt>
                <c:pt idx="934">
                  <c:v>42326</c:v>
                </c:pt>
                <c:pt idx="935">
                  <c:v>42327</c:v>
                </c:pt>
                <c:pt idx="936">
                  <c:v>42328</c:v>
                </c:pt>
                <c:pt idx="937">
                  <c:v>42331</c:v>
                </c:pt>
                <c:pt idx="938">
                  <c:v>42332</c:v>
                </c:pt>
                <c:pt idx="939">
                  <c:v>42333</c:v>
                </c:pt>
                <c:pt idx="940">
                  <c:v>42334</c:v>
                </c:pt>
                <c:pt idx="941">
                  <c:v>42335</c:v>
                </c:pt>
                <c:pt idx="942">
                  <c:v>42338</c:v>
                </c:pt>
                <c:pt idx="943">
                  <c:v>42339</c:v>
                </c:pt>
                <c:pt idx="944">
                  <c:v>42340</c:v>
                </c:pt>
                <c:pt idx="945">
                  <c:v>42341</c:v>
                </c:pt>
                <c:pt idx="946">
                  <c:v>42342</c:v>
                </c:pt>
                <c:pt idx="947">
                  <c:v>42345</c:v>
                </c:pt>
                <c:pt idx="948">
                  <c:v>42346</c:v>
                </c:pt>
                <c:pt idx="949">
                  <c:v>42347</c:v>
                </c:pt>
                <c:pt idx="950">
                  <c:v>42348</c:v>
                </c:pt>
                <c:pt idx="951">
                  <c:v>42349</c:v>
                </c:pt>
                <c:pt idx="952">
                  <c:v>42352</c:v>
                </c:pt>
                <c:pt idx="953">
                  <c:v>42353</c:v>
                </c:pt>
                <c:pt idx="954">
                  <c:v>42354</c:v>
                </c:pt>
                <c:pt idx="955">
                  <c:v>42355</c:v>
                </c:pt>
                <c:pt idx="956">
                  <c:v>42356</c:v>
                </c:pt>
                <c:pt idx="957">
                  <c:v>42359</c:v>
                </c:pt>
                <c:pt idx="958">
                  <c:v>42360</c:v>
                </c:pt>
                <c:pt idx="959">
                  <c:v>42361</c:v>
                </c:pt>
                <c:pt idx="960">
                  <c:v>42362</c:v>
                </c:pt>
                <c:pt idx="961">
                  <c:v>42363</c:v>
                </c:pt>
                <c:pt idx="962">
                  <c:v>42366</c:v>
                </c:pt>
                <c:pt idx="963">
                  <c:v>42367</c:v>
                </c:pt>
                <c:pt idx="964">
                  <c:v>42368</c:v>
                </c:pt>
                <c:pt idx="965">
                  <c:v>42369</c:v>
                </c:pt>
                <c:pt idx="966">
                  <c:v>42370</c:v>
                </c:pt>
                <c:pt idx="967">
                  <c:v>42373</c:v>
                </c:pt>
                <c:pt idx="968">
                  <c:v>42374</c:v>
                </c:pt>
                <c:pt idx="969">
                  <c:v>42375</c:v>
                </c:pt>
                <c:pt idx="970">
                  <c:v>42376</c:v>
                </c:pt>
                <c:pt idx="971">
                  <c:v>42377</c:v>
                </c:pt>
                <c:pt idx="972">
                  <c:v>42380</c:v>
                </c:pt>
                <c:pt idx="973">
                  <c:v>42381</c:v>
                </c:pt>
                <c:pt idx="974">
                  <c:v>42382</c:v>
                </c:pt>
                <c:pt idx="975">
                  <c:v>42383</c:v>
                </c:pt>
                <c:pt idx="976">
                  <c:v>42384</c:v>
                </c:pt>
                <c:pt idx="977">
                  <c:v>42387</c:v>
                </c:pt>
                <c:pt idx="978">
                  <c:v>42388</c:v>
                </c:pt>
                <c:pt idx="979">
                  <c:v>42389</c:v>
                </c:pt>
                <c:pt idx="980">
                  <c:v>42390</c:v>
                </c:pt>
                <c:pt idx="981">
                  <c:v>42391</c:v>
                </c:pt>
                <c:pt idx="982">
                  <c:v>42394</c:v>
                </c:pt>
                <c:pt idx="983">
                  <c:v>42395</c:v>
                </c:pt>
                <c:pt idx="984">
                  <c:v>42396</c:v>
                </c:pt>
                <c:pt idx="985">
                  <c:v>42397</c:v>
                </c:pt>
                <c:pt idx="986">
                  <c:v>42398</c:v>
                </c:pt>
                <c:pt idx="987">
                  <c:v>42401</c:v>
                </c:pt>
                <c:pt idx="988">
                  <c:v>42402</c:v>
                </c:pt>
                <c:pt idx="989">
                  <c:v>42403</c:v>
                </c:pt>
                <c:pt idx="990">
                  <c:v>42404</c:v>
                </c:pt>
                <c:pt idx="991">
                  <c:v>42405</c:v>
                </c:pt>
                <c:pt idx="992">
                  <c:v>42408</c:v>
                </c:pt>
                <c:pt idx="993">
                  <c:v>42409</c:v>
                </c:pt>
                <c:pt idx="994">
                  <c:v>42410</c:v>
                </c:pt>
                <c:pt idx="995">
                  <c:v>42411</c:v>
                </c:pt>
                <c:pt idx="996">
                  <c:v>42412</c:v>
                </c:pt>
                <c:pt idx="997">
                  <c:v>42415</c:v>
                </c:pt>
                <c:pt idx="998">
                  <c:v>42416</c:v>
                </c:pt>
                <c:pt idx="999">
                  <c:v>42417</c:v>
                </c:pt>
                <c:pt idx="1000">
                  <c:v>42418</c:v>
                </c:pt>
                <c:pt idx="1001">
                  <c:v>42419</c:v>
                </c:pt>
                <c:pt idx="1002">
                  <c:v>42422</c:v>
                </c:pt>
                <c:pt idx="1003">
                  <c:v>42423</c:v>
                </c:pt>
                <c:pt idx="1004">
                  <c:v>42424</c:v>
                </c:pt>
                <c:pt idx="1005">
                  <c:v>42425</c:v>
                </c:pt>
                <c:pt idx="1006">
                  <c:v>42426</c:v>
                </c:pt>
                <c:pt idx="1007">
                  <c:v>42429</c:v>
                </c:pt>
                <c:pt idx="1008">
                  <c:v>42430</c:v>
                </c:pt>
                <c:pt idx="1009">
                  <c:v>42431</c:v>
                </c:pt>
                <c:pt idx="1010">
                  <c:v>42432</c:v>
                </c:pt>
                <c:pt idx="1011">
                  <c:v>42433</c:v>
                </c:pt>
                <c:pt idx="1012">
                  <c:v>42436</c:v>
                </c:pt>
                <c:pt idx="1013">
                  <c:v>42437</c:v>
                </c:pt>
                <c:pt idx="1014">
                  <c:v>42438</c:v>
                </c:pt>
                <c:pt idx="1015">
                  <c:v>42439</c:v>
                </c:pt>
                <c:pt idx="1016">
                  <c:v>42440</c:v>
                </c:pt>
                <c:pt idx="1017">
                  <c:v>42443</c:v>
                </c:pt>
                <c:pt idx="1018">
                  <c:v>42444</c:v>
                </c:pt>
                <c:pt idx="1019">
                  <c:v>42445</c:v>
                </c:pt>
                <c:pt idx="1020">
                  <c:v>42446</c:v>
                </c:pt>
                <c:pt idx="1021">
                  <c:v>42447</c:v>
                </c:pt>
                <c:pt idx="1022">
                  <c:v>42450</c:v>
                </c:pt>
                <c:pt idx="1023">
                  <c:v>42451</c:v>
                </c:pt>
                <c:pt idx="1024">
                  <c:v>42452</c:v>
                </c:pt>
                <c:pt idx="1025">
                  <c:v>42453</c:v>
                </c:pt>
                <c:pt idx="1026">
                  <c:v>42454</c:v>
                </c:pt>
                <c:pt idx="1027">
                  <c:v>42457</c:v>
                </c:pt>
                <c:pt idx="1028">
                  <c:v>42458</c:v>
                </c:pt>
                <c:pt idx="1029">
                  <c:v>42459</c:v>
                </c:pt>
                <c:pt idx="1030">
                  <c:v>42460</c:v>
                </c:pt>
                <c:pt idx="1031">
                  <c:v>42461</c:v>
                </c:pt>
                <c:pt idx="1032">
                  <c:v>42464</c:v>
                </c:pt>
                <c:pt idx="1033">
                  <c:v>42465</c:v>
                </c:pt>
                <c:pt idx="1034">
                  <c:v>42466</c:v>
                </c:pt>
                <c:pt idx="1035">
                  <c:v>42467</c:v>
                </c:pt>
                <c:pt idx="1036">
                  <c:v>42468</c:v>
                </c:pt>
                <c:pt idx="1037">
                  <c:v>42471</c:v>
                </c:pt>
                <c:pt idx="1038">
                  <c:v>42472</c:v>
                </c:pt>
                <c:pt idx="1039">
                  <c:v>42473</c:v>
                </c:pt>
                <c:pt idx="1040">
                  <c:v>42474</c:v>
                </c:pt>
                <c:pt idx="1041">
                  <c:v>42475</c:v>
                </c:pt>
                <c:pt idx="1042">
                  <c:v>42478</c:v>
                </c:pt>
                <c:pt idx="1043">
                  <c:v>42479</c:v>
                </c:pt>
                <c:pt idx="1044">
                  <c:v>42480</c:v>
                </c:pt>
                <c:pt idx="1045">
                  <c:v>42481</c:v>
                </c:pt>
                <c:pt idx="1046">
                  <c:v>42482</c:v>
                </c:pt>
                <c:pt idx="1047">
                  <c:v>42485</c:v>
                </c:pt>
                <c:pt idx="1048">
                  <c:v>42486</c:v>
                </c:pt>
                <c:pt idx="1049">
                  <c:v>42487</c:v>
                </c:pt>
                <c:pt idx="1050">
                  <c:v>42488</c:v>
                </c:pt>
                <c:pt idx="1051">
                  <c:v>42489</c:v>
                </c:pt>
                <c:pt idx="1052">
                  <c:v>42492</c:v>
                </c:pt>
                <c:pt idx="1053">
                  <c:v>42493</c:v>
                </c:pt>
                <c:pt idx="1054">
                  <c:v>42494</c:v>
                </c:pt>
                <c:pt idx="1055">
                  <c:v>42495</c:v>
                </c:pt>
                <c:pt idx="1056">
                  <c:v>42496</c:v>
                </c:pt>
                <c:pt idx="1057">
                  <c:v>42499</c:v>
                </c:pt>
                <c:pt idx="1058">
                  <c:v>42500</c:v>
                </c:pt>
                <c:pt idx="1059">
                  <c:v>42501</c:v>
                </c:pt>
                <c:pt idx="1060">
                  <c:v>42502</c:v>
                </c:pt>
                <c:pt idx="1061">
                  <c:v>42503</c:v>
                </c:pt>
                <c:pt idx="1062">
                  <c:v>42506</c:v>
                </c:pt>
                <c:pt idx="1063">
                  <c:v>42507</c:v>
                </c:pt>
                <c:pt idx="1064">
                  <c:v>42508</c:v>
                </c:pt>
                <c:pt idx="1065">
                  <c:v>42509</c:v>
                </c:pt>
                <c:pt idx="1066">
                  <c:v>42510</c:v>
                </c:pt>
                <c:pt idx="1067">
                  <c:v>42513</c:v>
                </c:pt>
                <c:pt idx="1068">
                  <c:v>42514</c:v>
                </c:pt>
                <c:pt idx="1069">
                  <c:v>42515</c:v>
                </c:pt>
                <c:pt idx="1070">
                  <c:v>42516</c:v>
                </c:pt>
                <c:pt idx="1071">
                  <c:v>42517</c:v>
                </c:pt>
                <c:pt idx="1072">
                  <c:v>42520</c:v>
                </c:pt>
                <c:pt idx="1073">
                  <c:v>42521</c:v>
                </c:pt>
                <c:pt idx="1074">
                  <c:v>42522</c:v>
                </c:pt>
                <c:pt idx="1075">
                  <c:v>42523</c:v>
                </c:pt>
                <c:pt idx="1076">
                  <c:v>42524</c:v>
                </c:pt>
                <c:pt idx="1077">
                  <c:v>42527</c:v>
                </c:pt>
                <c:pt idx="1078">
                  <c:v>42528</c:v>
                </c:pt>
                <c:pt idx="1079">
                  <c:v>42529</c:v>
                </c:pt>
                <c:pt idx="1080">
                  <c:v>42530</c:v>
                </c:pt>
                <c:pt idx="1081">
                  <c:v>42531</c:v>
                </c:pt>
                <c:pt idx="1082">
                  <c:v>42534</c:v>
                </c:pt>
                <c:pt idx="1083">
                  <c:v>42535</c:v>
                </c:pt>
                <c:pt idx="1084">
                  <c:v>42536</c:v>
                </c:pt>
                <c:pt idx="1085">
                  <c:v>42537</c:v>
                </c:pt>
                <c:pt idx="1086">
                  <c:v>42538</c:v>
                </c:pt>
                <c:pt idx="1087">
                  <c:v>42541</c:v>
                </c:pt>
                <c:pt idx="1088">
                  <c:v>42542</c:v>
                </c:pt>
                <c:pt idx="1089">
                  <c:v>42543</c:v>
                </c:pt>
                <c:pt idx="1090">
                  <c:v>42544</c:v>
                </c:pt>
                <c:pt idx="1091">
                  <c:v>42545</c:v>
                </c:pt>
                <c:pt idx="1092">
                  <c:v>42548</c:v>
                </c:pt>
                <c:pt idx="1093">
                  <c:v>42549</c:v>
                </c:pt>
                <c:pt idx="1094">
                  <c:v>42550</c:v>
                </c:pt>
                <c:pt idx="1095">
                  <c:v>42551</c:v>
                </c:pt>
                <c:pt idx="1096">
                  <c:v>42552</c:v>
                </c:pt>
                <c:pt idx="1097">
                  <c:v>42555</c:v>
                </c:pt>
                <c:pt idx="1098">
                  <c:v>42556</c:v>
                </c:pt>
                <c:pt idx="1099">
                  <c:v>42557</c:v>
                </c:pt>
                <c:pt idx="1100">
                  <c:v>42558</c:v>
                </c:pt>
                <c:pt idx="1101">
                  <c:v>42559</c:v>
                </c:pt>
                <c:pt idx="1102">
                  <c:v>42562</c:v>
                </c:pt>
                <c:pt idx="1103">
                  <c:v>42563</c:v>
                </c:pt>
                <c:pt idx="1104">
                  <c:v>42564</c:v>
                </c:pt>
                <c:pt idx="1105">
                  <c:v>42565</c:v>
                </c:pt>
                <c:pt idx="1106">
                  <c:v>42566</c:v>
                </c:pt>
                <c:pt idx="1107">
                  <c:v>42569</c:v>
                </c:pt>
                <c:pt idx="1108">
                  <c:v>42570</c:v>
                </c:pt>
                <c:pt idx="1109">
                  <c:v>42571</c:v>
                </c:pt>
                <c:pt idx="1110">
                  <c:v>42572</c:v>
                </c:pt>
                <c:pt idx="1111">
                  <c:v>42573</c:v>
                </c:pt>
                <c:pt idx="1112">
                  <c:v>42576</c:v>
                </c:pt>
                <c:pt idx="1113">
                  <c:v>42577</c:v>
                </c:pt>
                <c:pt idx="1114">
                  <c:v>42578</c:v>
                </c:pt>
                <c:pt idx="1115">
                  <c:v>42579</c:v>
                </c:pt>
                <c:pt idx="1116">
                  <c:v>42580</c:v>
                </c:pt>
                <c:pt idx="1117">
                  <c:v>42583</c:v>
                </c:pt>
                <c:pt idx="1118">
                  <c:v>42584</c:v>
                </c:pt>
                <c:pt idx="1119">
                  <c:v>42585</c:v>
                </c:pt>
                <c:pt idx="1120">
                  <c:v>42586</c:v>
                </c:pt>
                <c:pt idx="1121">
                  <c:v>42587</c:v>
                </c:pt>
                <c:pt idx="1122">
                  <c:v>42590</c:v>
                </c:pt>
                <c:pt idx="1123">
                  <c:v>42591</c:v>
                </c:pt>
                <c:pt idx="1124">
                  <c:v>42592</c:v>
                </c:pt>
                <c:pt idx="1125">
                  <c:v>42593</c:v>
                </c:pt>
                <c:pt idx="1126">
                  <c:v>42594</c:v>
                </c:pt>
                <c:pt idx="1127">
                  <c:v>42597</c:v>
                </c:pt>
                <c:pt idx="1128">
                  <c:v>42598</c:v>
                </c:pt>
                <c:pt idx="1129">
                  <c:v>42599</c:v>
                </c:pt>
                <c:pt idx="1130">
                  <c:v>42600</c:v>
                </c:pt>
                <c:pt idx="1131">
                  <c:v>42601</c:v>
                </c:pt>
                <c:pt idx="1132">
                  <c:v>42604</c:v>
                </c:pt>
                <c:pt idx="1133">
                  <c:v>42605</c:v>
                </c:pt>
                <c:pt idx="1134">
                  <c:v>42606</c:v>
                </c:pt>
                <c:pt idx="1135">
                  <c:v>42607</c:v>
                </c:pt>
                <c:pt idx="1136">
                  <c:v>42608</c:v>
                </c:pt>
                <c:pt idx="1137">
                  <c:v>42611</c:v>
                </c:pt>
                <c:pt idx="1138">
                  <c:v>42612</c:v>
                </c:pt>
                <c:pt idx="1139">
                  <c:v>42613</c:v>
                </c:pt>
                <c:pt idx="1140">
                  <c:v>42614</c:v>
                </c:pt>
                <c:pt idx="1141">
                  <c:v>42615</c:v>
                </c:pt>
                <c:pt idx="1142">
                  <c:v>42618</c:v>
                </c:pt>
                <c:pt idx="1143">
                  <c:v>42619</c:v>
                </c:pt>
                <c:pt idx="1144">
                  <c:v>42620</c:v>
                </c:pt>
                <c:pt idx="1145">
                  <c:v>42621</c:v>
                </c:pt>
                <c:pt idx="1146">
                  <c:v>42622</c:v>
                </c:pt>
                <c:pt idx="1147">
                  <c:v>42625</c:v>
                </c:pt>
                <c:pt idx="1148">
                  <c:v>42626</c:v>
                </c:pt>
                <c:pt idx="1149">
                  <c:v>42627</c:v>
                </c:pt>
                <c:pt idx="1150">
                  <c:v>42628</c:v>
                </c:pt>
                <c:pt idx="1151">
                  <c:v>42629</c:v>
                </c:pt>
                <c:pt idx="1152">
                  <c:v>42632</c:v>
                </c:pt>
                <c:pt idx="1153">
                  <c:v>42633</c:v>
                </c:pt>
                <c:pt idx="1154">
                  <c:v>42634</c:v>
                </c:pt>
                <c:pt idx="1155">
                  <c:v>42635</c:v>
                </c:pt>
                <c:pt idx="1156">
                  <c:v>42636</c:v>
                </c:pt>
                <c:pt idx="1157">
                  <c:v>42639</c:v>
                </c:pt>
                <c:pt idx="1158">
                  <c:v>42640</c:v>
                </c:pt>
                <c:pt idx="1159">
                  <c:v>42641</c:v>
                </c:pt>
                <c:pt idx="1160">
                  <c:v>42642</c:v>
                </c:pt>
                <c:pt idx="1161">
                  <c:v>42643</c:v>
                </c:pt>
                <c:pt idx="1162">
                  <c:v>42646</c:v>
                </c:pt>
                <c:pt idx="1163">
                  <c:v>42647</c:v>
                </c:pt>
                <c:pt idx="1164">
                  <c:v>42648</c:v>
                </c:pt>
                <c:pt idx="1165">
                  <c:v>42649</c:v>
                </c:pt>
                <c:pt idx="1166">
                  <c:v>42650</c:v>
                </c:pt>
                <c:pt idx="1167">
                  <c:v>42653</c:v>
                </c:pt>
                <c:pt idx="1168">
                  <c:v>42654</c:v>
                </c:pt>
                <c:pt idx="1169">
                  <c:v>42655</c:v>
                </c:pt>
                <c:pt idx="1170">
                  <c:v>42656</c:v>
                </c:pt>
                <c:pt idx="1171">
                  <c:v>42657</c:v>
                </c:pt>
                <c:pt idx="1172">
                  <c:v>42660</c:v>
                </c:pt>
                <c:pt idx="1173">
                  <c:v>42661</c:v>
                </c:pt>
                <c:pt idx="1174">
                  <c:v>42662</c:v>
                </c:pt>
                <c:pt idx="1175">
                  <c:v>42663</c:v>
                </c:pt>
                <c:pt idx="1176">
                  <c:v>42664</c:v>
                </c:pt>
                <c:pt idx="1177">
                  <c:v>42667</c:v>
                </c:pt>
                <c:pt idx="1178">
                  <c:v>42668</c:v>
                </c:pt>
                <c:pt idx="1179">
                  <c:v>42669</c:v>
                </c:pt>
                <c:pt idx="1180">
                  <c:v>42670</c:v>
                </c:pt>
                <c:pt idx="1181">
                  <c:v>42671</c:v>
                </c:pt>
                <c:pt idx="1182">
                  <c:v>42674</c:v>
                </c:pt>
                <c:pt idx="1183">
                  <c:v>42675</c:v>
                </c:pt>
                <c:pt idx="1184">
                  <c:v>42676</c:v>
                </c:pt>
                <c:pt idx="1185">
                  <c:v>42677</c:v>
                </c:pt>
                <c:pt idx="1186">
                  <c:v>42678</c:v>
                </c:pt>
                <c:pt idx="1187">
                  <c:v>42681</c:v>
                </c:pt>
                <c:pt idx="1188">
                  <c:v>42682</c:v>
                </c:pt>
                <c:pt idx="1189">
                  <c:v>42683</c:v>
                </c:pt>
                <c:pt idx="1190">
                  <c:v>42684</c:v>
                </c:pt>
                <c:pt idx="1191">
                  <c:v>42685</c:v>
                </c:pt>
                <c:pt idx="1192">
                  <c:v>42688</c:v>
                </c:pt>
                <c:pt idx="1193">
                  <c:v>42689</c:v>
                </c:pt>
                <c:pt idx="1194">
                  <c:v>42690</c:v>
                </c:pt>
                <c:pt idx="1195">
                  <c:v>42691</c:v>
                </c:pt>
                <c:pt idx="1196">
                  <c:v>42692</c:v>
                </c:pt>
                <c:pt idx="1197">
                  <c:v>42695</c:v>
                </c:pt>
                <c:pt idx="1198">
                  <c:v>42696</c:v>
                </c:pt>
                <c:pt idx="1199">
                  <c:v>42697</c:v>
                </c:pt>
                <c:pt idx="1200">
                  <c:v>42698</c:v>
                </c:pt>
                <c:pt idx="1201">
                  <c:v>42699</c:v>
                </c:pt>
                <c:pt idx="1202">
                  <c:v>42702</c:v>
                </c:pt>
                <c:pt idx="1203">
                  <c:v>42703</c:v>
                </c:pt>
                <c:pt idx="1204">
                  <c:v>42704</c:v>
                </c:pt>
                <c:pt idx="1205">
                  <c:v>42705</c:v>
                </c:pt>
                <c:pt idx="1206">
                  <c:v>42706</c:v>
                </c:pt>
                <c:pt idx="1207">
                  <c:v>42709</c:v>
                </c:pt>
                <c:pt idx="1208">
                  <c:v>42710</c:v>
                </c:pt>
                <c:pt idx="1209">
                  <c:v>42711</c:v>
                </c:pt>
                <c:pt idx="1210">
                  <c:v>42712</c:v>
                </c:pt>
                <c:pt idx="1211">
                  <c:v>42713</c:v>
                </c:pt>
                <c:pt idx="1212">
                  <c:v>42716</c:v>
                </c:pt>
                <c:pt idx="1213">
                  <c:v>42717</c:v>
                </c:pt>
                <c:pt idx="1214">
                  <c:v>42718</c:v>
                </c:pt>
                <c:pt idx="1215">
                  <c:v>42719</c:v>
                </c:pt>
                <c:pt idx="1216">
                  <c:v>42720</c:v>
                </c:pt>
                <c:pt idx="1217">
                  <c:v>42723</c:v>
                </c:pt>
                <c:pt idx="1218">
                  <c:v>42724</c:v>
                </c:pt>
                <c:pt idx="1219">
                  <c:v>42725</c:v>
                </c:pt>
                <c:pt idx="1220">
                  <c:v>42726</c:v>
                </c:pt>
                <c:pt idx="1221">
                  <c:v>42727</c:v>
                </c:pt>
                <c:pt idx="1222">
                  <c:v>42730</c:v>
                </c:pt>
                <c:pt idx="1223">
                  <c:v>42731</c:v>
                </c:pt>
                <c:pt idx="1224">
                  <c:v>42732</c:v>
                </c:pt>
                <c:pt idx="1225">
                  <c:v>42733</c:v>
                </c:pt>
                <c:pt idx="1226">
                  <c:v>42734</c:v>
                </c:pt>
                <c:pt idx="1227">
                  <c:v>42737</c:v>
                </c:pt>
                <c:pt idx="1228">
                  <c:v>42738</c:v>
                </c:pt>
                <c:pt idx="1229">
                  <c:v>42739</c:v>
                </c:pt>
                <c:pt idx="1230">
                  <c:v>42740</c:v>
                </c:pt>
                <c:pt idx="1231">
                  <c:v>42741</c:v>
                </c:pt>
                <c:pt idx="1232">
                  <c:v>42744</c:v>
                </c:pt>
                <c:pt idx="1233">
                  <c:v>42745</c:v>
                </c:pt>
                <c:pt idx="1234">
                  <c:v>42746</c:v>
                </c:pt>
                <c:pt idx="1235">
                  <c:v>42747</c:v>
                </c:pt>
                <c:pt idx="1236">
                  <c:v>42748</c:v>
                </c:pt>
                <c:pt idx="1237">
                  <c:v>42751</c:v>
                </c:pt>
                <c:pt idx="1238">
                  <c:v>42752</c:v>
                </c:pt>
                <c:pt idx="1239">
                  <c:v>42753</c:v>
                </c:pt>
                <c:pt idx="1240">
                  <c:v>42754</c:v>
                </c:pt>
                <c:pt idx="1241">
                  <c:v>42755</c:v>
                </c:pt>
                <c:pt idx="1242">
                  <c:v>42758</c:v>
                </c:pt>
                <c:pt idx="1243">
                  <c:v>42759</c:v>
                </c:pt>
                <c:pt idx="1244">
                  <c:v>42760</c:v>
                </c:pt>
                <c:pt idx="1245">
                  <c:v>42761</c:v>
                </c:pt>
                <c:pt idx="1246">
                  <c:v>42762</c:v>
                </c:pt>
                <c:pt idx="1247">
                  <c:v>42765</c:v>
                </c:pt>
                <c:pt idx="1248">
                  <c:v>42766</c:v>
                </c:pt>
                <c:pt idx="1249">
                  <c:v>42767</c:v>
                </c:pt>
                <c:pt idx="1250">
                  <c:v>42768</c:v>
                </c:pt>
                <c:pt idx="1251">
                  <c:v>42769</c:v>
                </c:pt>
                <c:pt idx="1252">
                  <c:v>42772</c:v>
                </c:pt>
                <c:pt idx="1253">
                  <c:v>42773</c:v>
                </c:pt>
                <c:pt idx="1254">
                  <c:v>42774</c:v>
                </c:pt>
                <c:pt idx="1255">
                  <c:v>42775</c:v>
                </c:pt>
                <c:pt idx="1256">
                  <c:v>42776</c:v>
                </c:pt>
                <c:pt idx="1257">
                  <c:v>42779</c:v>
                </c:pt>
                <c:pt idx="1258">
                  <c:v>42780</c:v>
                </c:pt>
                <c:pt idx="1259">
                  <c:v>42781</c:v>
                </c:pt>
                <c:pt idx="1260">
                  <c:v>42782</c:v>
                </c:pt>
                <c:pt idx="1261">
                  <c:v>42783</c:v>
                </c:pt>
                <c:pt idx="1262">
                  <c:v>42786</c:v>
                </c:pt>
                <c:pt idx="1263">
                  <c:v>42787</c:v>
                </c:pt>
                <c:pt idx="1264">
                  <c:v>42788</c:v>
                </c:pt>
                <c:pt idx="1265">
                  <c:v>42789</c:v>
                </c:pt>
                <c:pt idx="1266">
                  <c:v>42790</c:v>
                </c:pt>
                <c:pt idx="1267">
                  <c:v>42793</c:v>
                </c:pt>
                <c:pt idx="1268">
                  <c:v>42794</c:v>
                </c:pt>
                <c:pt idx="1269">
                  <c:v>42795</c:v>
                </c:pt>
                <c:pt idx="1270">
                  <c:v>42796</c:v>
                </c:pt>
                <c:pt idx="1271">
                  <c:v>42797</c:v>
                </c:pt>
                <c:pt idx="1272">
                  <c:v>42800</c:v>
                </c:pt>
                <c:pt idx="1273">
                  <c:v>42801</c:v>
                </c:pt>
                <c:pt idx="1274">
                  <c:v>42802</c:v>
                </c:pt>
                <c:pt idx="1275">
                  <c:v>42803</c:v>
                </c:pt>
                <c:pt idx="1276">
                  <c:v>42804</c:v>
                </c:pt>
                <c:pt idx="1277">
                  <c:v>42807</c:v>
                </c:pt>
                <c:pt idx="1278">
                  <c:v>42808</c:v>
                </c:pt>
                <c:pt idx="1279">
                  <c:v>42809</c:v>
                </c:pt>
                <c:pt idx="1280">
                  <c:v>42810</c:v>
                </c:pt>
                <c:pt idx="1281">
                  <c:v>42811</c:v>
                </c:pt>
                <c:pt idx="1282">
                  <c:v>42814</c:v>
                </c:pt>
                <c:pt idx="1283">
                  <c:v>42815</c:v>
                </c:pt>
                <c:pt idx="1284">
                  <c:v>42816</c:v>
                </c:pt>
                <c:pt idx="1285">
                  <c:v>42817</c:v>
                </c:pt>
                <c:pt idx="1286">
                  <c:v>42818</c:v>
                </c:pt>
                <c:pt idx="1287">
                  <c:v>42821</c:v>
                </c:pt>
                <c:pt idx="1288">
                  <c:v>42822</c:v>
                </c:pt>
                <c:pt idx="1289">
                  <c:v>42823</c:v>
                </c:pt>
                <c:pt idx="1290">
                  <c:v>42824</c:v>
                </c:pt>
                <c:pt idx="1291">
                  <c:v>42825</c:v>
                </c:pt>
                <c:pt idx="1292">
                  <c:v>42828</c:v>
                </c:pt>
                <c:pt idx="1293">
                  <c:v>42829</c:v>
                </c:pt>
                <c:pt idx="1294">
                  <c:v>42830</c:v>
                </c:pt>
                <c:pt idx="1295">
                  <c:v>42831</c:v>
                </c:pt>
                <c:pt idx="1296">
                  <c:v>42832</c:v>
                </c:pt>
                <c:pt idx="1297">
                  <c:v>42835</c:v>
                </c:pt>
                <c:pt idx="1298">
                  <c:v>42836</c:v>
                </c:pt>
                <c:pt idx="1299">
                  <c:v>42837</c:v>
                </c:pt>
                <c:pt idx="1300">
                  <c:v>42838</c:v>
                </c:pt>
                <c:pt idx="1301">
                  <c:v>42839</c:v>
                </c:pt>
                <c:pt idx="1302">
                  <c:v>42842</c:v>
                </c:pt>
                <c:pt idx="1303">
                  <c:v>42843</c:v>
                </c:pt>
                <c:pt idx="1304">
                  <c:v>42844</c:v>
                </c:pt>
                <c:pt idx="1305">
                  <c:v>42845</c:v>
                </c:pt>
                <c:pt idx="1306">
                  <c:v>42846</c:v>
                </c:pt>
                <c:pt idx="1307">
                  <c:v>42849</c:v>
                </c:pt>
                <c:pt idx="1308">
                  <c:v>42850</c:v>
                </c:pt>
                <c:pt idx="1309">
                  <c:v>42851</c:v>
                </c:pt>
                <c:pt idx="1310">
                  <c:v>42852</c:v>
                </c:pt>
                <c:pt idx="1311">
                  <c:v>42853</c:v>
                </c:pt>
                <c:pt idx="1312">
                  <c:v>42856</c:v>
                </c:pt>
                <c:pt idx="1313">
                  <c:v>42857</c:v>
                </c:pt>
                <c:pt idx="1314">
                  <c:v>42858</c:v>
                </c:pt>
                <c:pt idx="1315">
                  <c:v>42859</c:v>
                </c:pt>
                <c:pt idx="1316">
                  <c:v>42860</c:v>
                </c:pt>
                <c:pt idx="1317">
                  <c:v>42863</c:v>
                </c:pt>
                <c:pt idx="1318">
                  <c:v>42864</c:v>
                </c:pt>
                <c:pt idx="1319">
                  <c:v>42865</c:v>
                </c:pt>
                <c:pt idx="1320">
                  <c:v>42866</c:v>
                </c:pt>
                <c:pt idx="1321">
                  <c:v>42867</c:v>
                </c:pt>
                <c:pt idx="1322">
                  <c:v>42870</c:v>
                </c:pt>
                <c:pt idx="1323">
                  <c:v>42871</c:v>
                </c:pt>
                <c:pt idx="1324">
                  <c:v>42872</c:v>
                </c:pt>
                <c:pt idx="1325">
                  <c:v>42873</c:v>
                </c:pt>
                <c:pt idx="1326">
                  <c:v>42874</c:v>
                </c:pt>
                <c:pt idx="1327">
                  <c:v>42877</c:v>
                </c:pt>
                <c:pt idx="1328">
                  <c:v>42878</c:v>
                </c:pt>
                <c:pt idx="1329">
                  <c:v>42879</c:v>
                </c:pt>
                <c:pt idx="1330">
                  <c:v>42880</c:v>
                </c:pt>
                <c:pt idx="1331">
                  <c:v>42881</c:v>
                </c:pt>
                <c:pt idx="1332">
                  <c:v>42884</c:v>
                </c:pt>
                <c:pt idx="1333">
                  <c:v>42885</c:v>
                </c:pt>
                <c:pt idx="1334">
                  <c:v>42886</c:v>
                </c:pt>
                <c:pt idx="1335">
                  <c:v>42887</c:v>
                </c:pt>
                <c:pt idx="1336">
                  <c:v>42888</c:v>
                </c:pt>
                <c:pt idx="1337">
                  <c:v>42891</c:v>
                </c:pt>
                <c:pt idx="1338">
                  <c:v>42892</c:v>
                </c:pt>
                <c:pt idx="1339">
                  <c:v>42893</c:v>
                </c:pt>
                <c:pt idx="1340">
                  <c:v>42894</c:v>
                </c:pt>
                <c:pt idx="1341">
                  <c:v>42895</c:v>
                </c:pt>
                <c:pt idx="1342">
                  <c:v>42898</c:v>
                </c:pt>
                <c:pt idx="1343">
                  <c:v>42899</c:v>
                </c:pt>
                <c:pt idx="1344">
                  <c:v>42900</c:v>
                </c:pt>
                <c:pt idx="1345">
                  <c:v>42901</c:v>
                </c:pt>
                <c:pt idx="1346">
                  <c:v>42902</c:v>
                </c:pt>
                <c:pt idx="1347">
                  <c:v>42905</c:v>
                </c:pt>
                <c:pt idx="1348">
                  <c:v>42906</c:v>
                </c:pt>
                <c:pt idx="1349">
                  <c:v>42907</c:v>
                </c:pt>
                <c:pt idx="1350">
                  <c:v>42908</c:v>
                </c:pt>
                <c:pt idx="1351">
                  <c:v>42909</c:v>
                </c:pt>
                <c:pt idx="1352">
                  <c:v>42912</c:v>
                </c:pt>
                <c:pt idx="1353">
                  <c:v>42913</c:v>
                </c:pt>
                <c:pt idx="1354">
                  <c:v>42914</c:v>
                </c:pt>
                <c:pt idx="1355">
                  <c:v>42915</c:v>
                </c:pt>
                <c:pt idx="1356">
                  <c:v>42916</c:v>
                </c:pt>
                <c:pt idx="1357">
                  <c:v>42919</c:v>
                </c:pt>
                <c:pt idx="1358">
                  <c:v>42920</c:v>
                </c:pt>
                <c:pt idx="1359">
                  <c:v>42921</c:v>
                </c:pt>
                <c:pt idx="1360">
                  <c:v>42922</c:v>
                </c:pt>
                <c:pt idx="1361">
                  <c:v>42923</c:v>
                </c:pt>
                <c:pt idx="1362">
                  <c:v>42926</c:v>
                </c:pt>
                <c:pt idx="1363">
                  <c:v>42927</c:v>
                </c:pt>
                <c:pt idx="1364">
                  <c:v>42928</c:v>
                </c:pt>
                <c:pt idx="1365">
                  <c:v>42929</c:v>
                </c:pt>
                <c:pt idx="1366">
                  <c:v>42930</c:v>
                </c:pt>
                <c:pt idx="1367">
                  <c:v>42933</c:v>
                </c:pt>
                <c:pt idx="1368">
                  <c:v>42934</c:v>
                </c:pt>
                <c:pt idx="1369">
                  <c:v>42935</c:v>
                </c:pt>
                <c:pt idx="1370">
                  <c:v>42936</c:v>
                </c:pt>
                <c:pt idx="1371">
                  <c:v>42937</c:v>
                </c:pt>
                <c:pt idx="1372">
                  <c:v>42940</c:v>
                </c:pt>
                <c:pt idx="1373">
                  <c:v>42941</c:v>
                </c:pt>
                <c:pt idx="1374">
                  <c:v>42942</c:v>
                </c:pt>
                <c:pt idx="1375">
                  <c:v>42943</c:v>
                </c:pt>
                <c:pt idx="1376">
                  <c:v>42944</c:v>
                </c:pt>
                <c:pt idx="1377">
                  <c:v>42947</c:v>
                </c:pt>
                <c:pt idx="1378">
                  <c:v>42948</c:v>
                </c:pt>
                <c:pt idx="1379">
                  <c:v>42949</c:v>
                </c:pt>
                <c:pt idx="1380">
                  <c:v>42950</c:v>
                </c:pt>
                <c:pt idx="1381">
                  <c:v>42951</c:v>
                </c:pt>
                <c:pt idx="1382">
                  <c:v>42954</c:v>
                </c:pt>
                <c:pt idx="1383">
                  <c:v>42955</c:v>
                </c:pt>
                <c:pt idx="1384">
                  <c:v>42956</c:v>
                </c:pt>
                <c:pt idx="1385">
                  <c:v>42957</c:v>
                </c:pt>
                <c:pt idx="1386">
                  <c:v>42958</c:v>
                </c:pt>
                <c:pt idx="1387">
                  <c:v>42961</c:v>
                </c:pt>
                <c:pt idx="1388">
                  <c:v>42962</c:v>
                </c:pt>
                <c:pt idx="1389">
                  <c:v>42963</c:v>
                </c:pt>
                <c:pt idx="1390">
                  <c:v>42964</c:v>
                </c:pt>
                <c:pt idx="1391">
                  <c:v>42965</c:v>
                </c:pt>
                <c:pt idx="1392">
                  <c:v>42968</c:v>
                </c:pt>
                <c:pt idx="1393">
                  <c:v>42969</c:v>
                </c:pt>
                <c:pt idx="1394">
                  <c:v>42970</c:v>
                </c:pt>
                <c:pt idx="1395">
                  <c:v>42971</c:v>
                </c:pt>
                <c:pt idx="1396">
                  <c:v>42972</c:v>
                </c:pt>
                <c:pt idx="1397">
                  <c:v>42975</c:v>
                </c:pt>
                <c:pt idx="1398">
                  <c:v>42976</c:v>
                </c:pt>
                <c:pt idx="1399">
                  <c:v>42977</c:v>
                </c:pt>
                <c:pt idx="1400">
                  <c:v>42978</c:v>
                </c:pt>
                <c:pt idx="1401">
                  <c:v>42979</c:v>
                </c:pt>
                <c:pt idx="1402">
                  <c:v>42982</c:v>
                </c:pt>
                <c:pt idx="1403">
                  <c:v>42983</c:v>
                </c:pt>
                <c:pt idx="1404">
                  <c:v>42984</c:v>
                </c:pt>
                <c:pt idx="1405">
                  <c:v>42985</c:v>
                </c:pt>
                <c:pt idx="1406">
                  <c:v>42986</c:v>
                </c:pt>
                <c:pt idx="1407">
                  <c:v>42989</c:v>
                </c:pt>
                <c:pt idx="1408">
                  <c:v>42990</c:v>
                </c:pt>
                <c:pt idx="1409">
                  <c:v>42991</c:v>
                </c:pt>
                <c:pt idx="1410">
                  <c:v>42992</c:v>
                </c:pt>
                <c:pt idx="1411">
                  <c:v>42993</c:v>
                </c:pt>
                <c:pt idx="1412">
                  <c:v>42996</c:v>
                </c:pt>
                <c:pt idx="1413">
                  <c:v>42997</c:v>
                </c:pt>
                <c:pt idx="1414">
                  <c:v>42998</c:v>
                </c:pt>
                <c:pt idx="1415">
                  <c:v>42999</c:v>
                </c:pt>
                <c:pt idx="1416">
                  <c:v>43000</c:v>
                </c:pt>
                <c:pt idx="1417">
                  <c:v>43003</c:v>
                </c:pt>
                <c:pt idx="1418">
                  <c:v>43004</c:v>
                </c:pt>
                <c:pt idx="1419">
                  <c:v>43005</c:v>
                </c:pt>
                <c:pt idx="1420">
                  <c:v>43006</c:v>
                </c:pt>
                <c:pt idx="1421">
                  <c:v>43007</c:v>
                </c:pt>
                <c:pt idx="1422">
                  <c:v>43010</c:v>
                </c:pt>
                <c:pt idx="1423">
                  <c:v>43011</c:v>
                </c:pt>
                <c:pt idx="1424">
                  <c:v>43012</c:v>
                </c:pt>
                <c:pt idx="1425">
                  <c:v>43013</c:v>
                </c:pt>
                <c:pt idx="1426">
                  <c:v>43014</c:v>
                </c:pt>
                <c:pt idx="1427">
                  <c:v>43017</c:v>
                </c:pt>
                <c:pt idx="1428">
                  <c:v>43018</c:v>
                </c:pt>
                <c:pt idx="1429">
                  <c:v>43019</c:v>
                </c:pt>
                <c:pt idx="1430">
                  <c:v>43020</c:v>
                </c:pt>
                <c:pt idx="1431">
                  <c:v>43021</c:v>
                </c:pt>
                <c:pt idx="1432">
                  <c:v>43024</c:v>
                </c:pt>
                <c:pt idx="1433">
                  <c:v>43025</c:v>
                </c:pt>
                <c:pt idx="1434">
                  <c:v>43026</c:v>
                </c:pt>
                <c:pt idx="1435">
                  <c:v>43027</c:v>
                </c:pt>
                <c:pt idx="1436">
                  <c:v>43028</c:v>
                </c:pt>
                <c:pt idx="1437">
                  <c:v>43031</c:v>
                </c:pt>
                <c:pt idx="1438">
                  <c:v>43032</c:v>
                </c:pt>
                <c:pt idx="1439">
                  <c:v>43033</c:v>
                </c:pt>
                <c:pt idx="1440">
                  <c:v>43034</c:v>
                </c:pt>
                <c:pt idx="1441">
                  <c:v>43035</c:v>
                </c:pt>
                <c:pt idx="1442">
                  <c:v>43038</c:v>
                </c:pt>
                <c:pt idx="1443">
                  <c:v>43039</c:v>
                </c:pt>
                <c:pt idx="1444">
                  <c:v>43040</c:v>
                </c:pt>
                <c:pt idx="1445">
                  <c:v>43041</c:v>
                </c:pt>
                <c:pt idx="1446">
                  <c:v>43042</c:v>
                </c:pt>
                <c:pt idx="1447">
                  <c:v>43045</c:v>
                </c:pt>
                <c:pt idx="1448">
                  <c:v>43046</c:v>
                </c:pt>
                <c:pt idx="1449">
                  <c:v>43047</c:v>
                </c:pt>
                <c:pt idx="1450">
                  <c:v>43048</c:v>
                </c:pt>
                <c:pt idx="1451">
                  <c:v>43049</c:v>
                </c:pt>
                <c:pt idx="1452">
                  <c:v>43052</c:v>
                </c:pt>
                <c:pt idx="1453">
                  <c:v>43053</c:v>
                </c:pt>
                <c:pt idx="1454">
                  <c:v>43054</c:v>
                </c:pt>
                <c:pt idx="1455">
                  <c:v>43055</c:v>
                </c:pt>
                <c:pt idx="1456">
                  <c:v>43056</c:v>
                </c:pt>
                <c:pt idx="1457">
                  <c:v>43059</c:v>
                </c:pt>
                <c:pt idx="1458">
                  <c:v>43060</c:v>
                </c:pt>
                <c:pt idx="1459">
                  <c:v>43061</c:v>
                </c:pt>
                <c:pt idx="1460">
                  <c:v>43062</c:v>
                </c:pt>
                <c:pt idx="1461">
                  <c:v>43063</c:v>
                </c:pt>
                <c:pt idx="1462">
                  <c:v>43066</c:v>
                </c:pt>
                <c:pt idx="1463">
                  <c:v>43067</c:v>
                </c:pt>
                <c:pt idx="1464">
                  <c:v>43068</c:v>
                </c:pt>
                <c:pt idx="1465">
                  <c:v>43069</c:v>
                </c:pt>
                <c:pt idx="1466">
                  <c:v>43070</c:v>
                </c:pt>
                <c:pt idx="1467">
                  <c:v>43073</c:v>
                </c:pt>
                <c:pt idx="1468">
                  <c:v>43074</c:v>
                </c:pt>
                <c:pt idx="1469">
                  <c:v>43075</c:v>
                </c:pt>
                <c:pt idx="1470">
                  <c:v>43076</c:v>
                </c:pt>
                <c:pt idx="1471">
                  <c:v>43077</c:v>
                </c:pt>
                <c:pt idx="1472">
                  <c:v>43080</c:v>
                </c:pt>
                <c:pt idx="1473">
                  <c:v>43081</c:v>
                </c:pt>
                <c:pt idx="1474">
                  <c:v>43082</c:v>
                </c:pt>
                <c:pt idx="1475">
                  <c:v>43083</c:v>
                </c:pt>
                <c:pt idx="1476">
                  <c:v>43084</c:v>
                </c:pt>
                <c:pt idx="1477">
                  <c:v>43087</c:v>
                </c:pt>
                <c:pt idx="1478">
                  <c:v>43088</c:v>
                </c:pt>
                <c:pt idx="1479">
                  <c:v>43089</c:v>
                </c:pt>
                <c:pt idx="1480">
                  <c:v>43090</c:v>
                </c:pt>
                <c:pt idx="1481">
                  <c:v>43091</c:v>
                </c:pt>
                <c:pt idx="1482">
                  <c:v>43094</c:v>
                </c:pt>
                <c:pt idx="1483">
                  <c:v>43095</c:v>
                </c:pt>
                <c:pt idx="1484">
                  <c:v>43096</c:v>
                </c:pt>
                <c:pt idx="1485">
                  <c:v>43097</c:v>
                </c:pt>
                <c:pt idx="1486">
                  <c:v>43098</c:v>
                </c:pt>
                <c:pt idx="1487">
                  <c:v>43101</c:v>
                </c:pt>
                <c:pt idx="1488">
                  <c:v>43102</c:v>
                </c:pt>
                <c:pt idx="1489">
                  <c:v>43103</c:v>
                </c:pt>
                <c:pt idx="1490">
                  <c:v>43104</c:v>
                </c:pt>
                <c:pt idx="1491">
                  <c:v>43105</c:v>
                </c:pt>
                <c:pt idx="1492">
                  <c:v>43108</c:v>
                </c:pt>
                <c:pt idx="1493">
                  <c:v>43109</c:v>
                </c:pt>
                <c:pt idx="1494">
                  <c:v>43110</c:v>
                </c:pt>
                <c:pt idx="1495">
                  <c:v>43111</c:v>
                </c:pt>
                <c:pt idx="1496">
                  <c:v>43112</c:v>
                </c:pt>
                <c:pt idx="1497">
                  <c:v>43115</c:v>
                </c:pt>
                <c:pt idx="1498">
                  <c:v>43116</c:v>
                </c:pt>
                <c:pt idx="1499">
                  <c:v>43117</c:v>
                </c:pt>
                <c:pt idx="1500">
                  <c:v>43118</c:v>
                </c:pt>
                <c:pt idx="1501">
                  <c:v>43119</c:v>
                </c:pt>
                <c:pt idx="1502">
                  <c:v>43122</c:v>
                </c:pt>
                <c:pt idx="1503">
                  <c:v>43123</c:v>
                </c:pt>
                <c:pt idx="1504">
                  <c:v>43124</c:v>
                </c:pt>
                <c:pt idx="1505">
                  <c:v>43125</c:v>
                </c:pt>
                <c:pt idx="1506">
                  <c:v>43126</c:v>
                </c:pt>
                <c:pt idx="1507">
                  <c:v>43129</c:v>
                </c:pt>
                <c:pt idx="1508">
                  <c:v>43130</c:v>
                </c:pt>
                <c:pt idx="1509">
                  <c:v>43131</c:v>
                </c:pt>
                <c:pt idx="1510">
                  <c:v>43132</c:v>
                </c:pt>
                <c:pt idx="1511">
                  <c:v>43133</c:v>
                </c:pt>
                <c:pt idx="1512">
                  <c:v>43136</c:v>
                </c:pt>
                <c:pt idx="1513">
                  <c:v>43137</c:v>
                </c:pt>
                <c:pt idx="1514">
                  <c:v>43138</c:v>
                </c:pt>
                <c:pt idx="1515">
                  <c:v>43139</c:v>
                </c:pt>
                <c:pt idx="1516">
                  <c:v>43140</c:v>
                </c:pt>
                <c:pt idx="1517">
                  <c:v>43143</c:v>
                </c:pt>
                <c:pt idx="1518">
                  <c:v>43144</c:v>
                </c:pt>
                <c:pt idx="1519">
                  <c:v>43145</c:v>
                </c:pt>
                <c:pt idx="1520">
                  <c:v>43146</c:v>
                </c:pt>
                <c:pt idx="1521">
                  <c:v>43147</c:v>
                </c:pt>
                <c:pt idx="1522">
                  <c:v>43150</c:v>
                </c:pt>
                <c:pt idx="1523">
                  <c:v>43151</c:v>
                </c:pt>
                <c:pt idx="1524">
                  <c:v>43152</c:v>
                </c:pt>
                <c:pt idx="1525">
                  <c:v>43153</c:v>
                </c:pt>
                <c:pt idx="1526">
                  <c:v>43154</c:v>
                </c:pt>
                <c:pt idx="1527">
                  <c:v>43157</c:v>
                </c:pt>
                <c:pt idx="1528">
                  <c:v>43158</c:v>
                </c:pt>
                <c:pt idx="1529">
                  <c:v>43159</c:v>
                </c:pt>
                <c:pt idx="1530">
                  <c:v>43160</c:v>
                </c:pt>
                <c:pt idx="1531">
                  <c:v>43161</c:v>
                </c:pt>
                <c:pt idx="1532">
                  <c:v>43164</c:v>
                </c:pt>
                <c:pt idx="1533">
                  <c:v>43165</c:v>
                </c:pt>
                <c:pt idx="1534">
                  <c:v>43166</c:v>
                </c:pt>
                <c:pt idx="1535">
                  <c:v>43167</c:v>
                </c:pt>
                <c:pt idx="1536">
                  <c:v>43168</c:v>
                </c:pt>
                <c:pt idx="1537">
                  <c:v>43171</c:v>
                </c:pt>
                <c:pt idx="1538">
                  <c:v>43172</c:v>
                </c:pt>
                <c:pt idx="1539">
                  <c:v>43173</c:v>
                </c:pt>
                <c:pt idx="1540">
                  <c:v>43174</c:v>
                </c:pt>
                <c:pt idx="1541">
                  <c:v>43175</c:v>
                </c:pt>
                <c:pt idx="1542">
                  <c:v>43178</c:v>
                </c:pt>
                <c:pt idx="1543">
                  <c:v>43179</c:v>
                </c:pt>
                <c:pt idx="1544">
                  <c:v>43180</c:v>
                </c:pt>
                <c:pt idx="1545">
                  <c:v>43181</c:v>
                </c:pt>
                <c:pt idx="1546">
                  <c:v>43182</c:v>
                </c:pt>
                <c:pt idx="1547">
                  <c:v>43185</c:v>
                </c:pt>
                <c:pt idx="1548">
                  <c:v>43186</c:v>
                </c:pt>
                <c:pt idx="1549">
                  <c:v>43187</c:v>
                </c:pt>
                <c:pt idx="1550">
                  <c:v>43188</c:v>
                </c:pt>
                <c:pt idx="1551">
                  <c:v>43189</c:v>
                </c:pt>
                <c:pt idx="1552">
                  <c:v>43192</c:v>
                </c:pt>
                <c:pt idx="1553">
                  <c:v>43193</c:v>
                </c:pt>
                <c:pt idx="1554">
                  <c:v>43194</c:v>
                </c:pt>
                <c:pt idx="1555">
                  <c:v>43195</c:v>
                </c:pt>
                <c:pt idx="1556">
                  <c:v>43196</c:v>
                </c:pt>
                <c:pt idx="1557">
                  <c:v>43199</c:v>
                </c:pt>
                <c:pt idx="1558">
                  <c:v>43200</c:v>
                </c:pt>
                <c:pt idx="1559">
                  <c:v>43201</c:v>
                </c:pt>
                <c:pt idx="1560">
                  <c:v>43202</c:v>
                </c:pt>
                <c:pt idx="1561">
                  <c:v>43203</c:v>
                </c:pt>
                <c:pt idx="1562">
                  <c:v>43206</c:v>
                </c:pt>
                <c:pt idx="1563">
                  <c:v>43207</c:v>
                </c:pt>
                <c:pt idx="1564">
                  <c:v>43208</c:v>
                </c:pt>
                <c:pt idx="1565">
                  <c:v>43209</c:v>
                </c:pt>
                <c:pt idx="1566">
                  <c:v>43210</c:v>
                </c:pt>
                <c:pt idx="1567">
                  <c:v>43213</c:v>
                </c:pt>
                <c:pt idx="1568">
                  <c:v>43214</c:v>
                </c:pt>
                <c:pt idx="1569">
                  <c:v>43215</c:v>
                </c:pt>
                <c:pt idx="1570">
                  <c:v>43216</c:v>
                </c:pt>
                <c:pt idx="1571">
                  <c:v>43217</c:v>
                </c:pt>
                <c:pt idx="1572">
                  <c:v>43220</c:v>
                </c:pt>
                <c:pt idx="1573">
                  <c:v>43221</c:v>
                </c:pt>
                <c:pt idx="1574">
                  <c:v>43222</c:v>
                </c:pt>
                <c:pt idx="1575">
                  <c:v>43223</c:v>
                </c:pt>
                <c:pt idx="1576">
                  <c:v>43224</c:v>
                </c:pt>
                <c:pt idx="1577">
                  <c:v>43227</c:v>
                </c:pt>
                <c:pt idx="1578">
                  <c:v>43228</c:v>
                </c:pt>
                <c:pt idx="1579">
                  <c:v>43229</c:v>
                </c:pt>
                <c:pt idx="1580">
                  <c:v>43230</c:v>
                </c:pt>
                <c:pt idx="1581">
                  <c:v>43231</c:v>
                </c:pt>
                <c:pt idx="1582">
                  <c:v>43234</c:v>
                </c:pt>
                <c:pt idx="1583">
                  <c:v>43235</c:v>
                </c:pt>
                <c:pt idx="1584">
                  <c:v>43236</c:v>
                </c:pt>
                <c:pt idx="1585">
                  <c:v>43237</c:v>
                </c:pt>
                <c:pt idx="1586">
                  <c:v>43238</c:v>
                </c:pt>
                <c:pt idx="1587">
                  <c:v>43241</c:v>
                </c:pt>
                <c:pt idx="1588">
                  <c:v>43242</c:v>
                </c:pt>
                <c:pt idx="1589">
                  <c:v>43243</c:v>
                </c:pt>
                <c:pt idx="1590">
                  <c:v>43244</c:v>
                </c:pt>
                <c:pt idx="1591">
                  <c:v>43245</c:v>
                </c:pt>
                <c:pt idx="1592">
                  <c:v>43248</c:v>
                </c:pt>
                <c:pt idx="1593">
                  <c:v>43249</c:v>
                </c:pt>
                <c:pt idx="1594">
                  <c:v>43250</c:v>
                </c:pt>
                <c:pt idx="1595">
                  <c:v>43251</c:v>
                </c:pt>
                <c:pt idx="1596">
                  <c:v>43252</c:v>
                </c:pt>
                <c:pt idx="1597">
                  <c:v>43255</c:v>
                </c:pt>
                <c:pt idx="1598">
                  <c:v>43256</c:v>
                </c:pt>
                <c:pt idx="1599">
                  <c:v>43257</c:v>
                </c:pt>
                <c:pt idx="1600">
                  <c:v>43258</c:v>
                </c:pt>
                <c:pt idx="1601">
                  <c:v>43259</c:v>
                </c:pt>
                <c:pt idx="1602">
                  <c:v>43262</c:v>
                </c:pt>
                <c:pt idx="1603">
                  <c:v>43263</c:v>
                </c:pt>
                <c:pt idx="1604">
                  <c:v>43264</c:v>
                </c:pt>
                <c:pt idx="1605">
                  <c:v>43265</c:v>
                </c:pt>
                <c:pt idx="1606">
                  <c:v>43266</c:v>
                </c:pt>
                <c:pt idx="1607">
                  <c:v>43269</c:v>
                </c:pt>
                <c:pt idx="1608">
                  <c:v>43270</c:v>
                </c:pt>
                <c:pt idx="1609">
                  <c:v>43271</c:v>
                </c:pt>
                <c:pt idx="1610">
                  <c:v>43272</c:v>
                </c:pt>
                <c:pt idx="1611">
                  <c:v>43273</c:v>
                </c:pt>
                <c:pt idx="1612">
                  <c:v>43276</c:v>
                </c:pt>
                <c:pt idx="1613">
                  <c:v>43277</c:v>
                </c:pt>
                <c:pt idx="1614">
                  <c:v>43278</c:v>
                </c:pt>
                <c:pt idx="1615">
                  <c:v>43279</c:v>
                </c:pt>
                <c:pt idx="1616">
                  <c:v>43280</c:v>
                </c:pt>
                <c:pt idx="1617">
                  <c:v>43283</c:v>
                </c:pt>
                <c:pt idx="1618">
                  <c:v>43284</c:v>
                </c:pt>
                <c:pt idx="1619">
                  <c:v>43285</c:v>
                </c:pt>
                <c:pt idx="1620">
                  <c:v>43286</c:v>
                </c:pt>
                <c:pt idx="1621">
                  <c:v>43287</c:v>
                </c:pt>
                <c:pt idx="1622">
                  <c:v>43290</c:v>
                </c:pt>
                <c:pt idx="1623">
                  <c:v>43291</c:v>
                </c:pt>
                <c:pt idx="1624">
                  <c:v>43292</c:v>
                </c:pt>
                <c:pt idx="1625">
                  <c:v>43293</c:v>
                </c:pt>
                <c:pt idx="1626">
                  <c:v>43294</c:v>
                </c:pt>
                <c:pt idx="1627">
                  <c:v>43297</c:v>
                </c:pt>
                <c:pt idx="1628">
                  <c:v>43298</c:v>
                </c:pt>
                <c:pt idx="1629">
                  <c:v>43299</c:v>
                </c:pt>
                <c:pt idx="1630">
                  <c:v>43300</c:v>
                </c:pt>
                <c:pt idx="1631">
                  <c:v>43301</c:v>
                </c:pt>
                <c:pt idx="1632">
                  <c:v>43304</c:v>
                </c:pt>
                <c:pt idx="1633">
                  <c:v>43305</c:v>
                </c:pt>
                <c:pt idx="1634">
                  <c:v>43306</c:v>
                </c:pt>
                <c:pt idx="1635">
                  <c:v>43307</c:v>
                </c:pt>
                <c:pt idx="1636">
                  <c:v>43308</c:v>
                </c:pt>
                <c:pt idx="1637">
                  <c:v>43311</c:v>
                </c:pt>
                <c:pt idx="1638">
                  <c:v>43312</c:v>
                </c:pt>
                <c:pt idx="1639">
                  <c:v>43313</c:v>
                </c:pt>
                <c:pt idx="1640">
                  <c:v>43314</c:v>
                </c:pt>
                <c:pt idx="1641">
                  <c:v>43315</c:v>
                </c:pt>
                <c:pt idx="1642">
                  <c:v>43318</c:v>
                </c:pt>
                <c:pt idx="1643">
                  <c:v>43319</c:v>
                </c:pt>
                <c:pt idx="1644">
                  <c:v>43320</c:v>
                </c:pt>
                <c:pt idx="1645">
                  <c:v>43321</c:v>
                </c:pt>
                <c:pt idx="1646">
                  <c:v>43322</c:v>
                </c:pt>
                <c:pt idx="1647">
                  <c:v>43325</c:v>
                </c:pt>
                <c:pt idx="1648">
                  <c:v>43326</c:v>
                </c:pt>
                <c:pt idx="1649">
                  <c:v>43327</c:v>
                </c:pt>
                <c:pt idx="1650">
                  <c:v>43328</c:v>
                </c:pt>
                <c:pt idx="1651">
                  <c:v>43329</c:v>
                </c:pt>
                <c:pt idx="1652">
                  <c:v>43332</c:v>
                </c:pt>
                <c:pt idx="1653">
                  <c:v>43333</c:v>
                </c:pt>
                <c:pt idx="1654">
                  <c:v>43334</c:v>
                </c:pt>
                <c:pt idx="1655">
                  <c:v>43335</c:v>
                </c:pt>
                <c:pt idx="1656">
                  <c:v>43336</c:v>
                </c:pt>
                <c:pt idx="1657">
                  <c:v>43339</c:v>
                </c:pt>
                <c:pt idx="1658">
                  <c:v>43340</c:v>
                </c:pt>
                <c:pt idx="1659">
                  <c:v>43341</c:v>
                </c:pt>
                <c:pt idx="1660">
                  <c:v>43342</c:v>
                </c:pt>
                <c:pt idx="1661">
                  <c:v>43343</c:v>
                </c:pt>
                <c:pt idx="1662">
                  <c:v>43346</c:v>
                </c:pt>
                <c:pt idx="1663">
                  <c:v>43347</c:v>
                </c:pt>
                <c:pt idx="1664">
                  <c:v>43348</c:v>
                </c:pt>
                <c:pt idx="1665">
                  <c:v>43349</c:v>
                </c:pt>
                <c:pt idx="1666">
                  <c:v>43350</c:v>
                </c:pt>
                <c:pt idx="1667">
                  <c:v>43353</c:v>
                </c:pt>
                <c:pt idx="1668">
                  <c:v>43354</c:v>
                </c:pt>
                <c:pt idx="1669">
                  <c:v>43355</c:v>
                </c:pt>
                <c:pt idx="1670">
                  <c:v>43356</c:v>
                </c:pt>
                <c:pt idx="1671">
                  <c:v>43357</c:v>
                </c:pt>
                <c:pt idx="1672">
                  <c:v>43360</c:v>
                </c:pt>
                <c:pt idx="1673">
                  <c:v>43361</c:v>
                </c:pt>
                <c:pt idx="1674">
                  <c:v>43362</c:v>
                </c:pt>
                <c:pt idx="1675">
                  <c:v>43363</c:v>
                </c:pt>
                <c:pt idx="1676">
                  <c:v>43364</c:v>
                </c:pt>
                <c:pt idx="1677">
                  <c:v>43367</c:v>
                </c:pt>
                <c:pt idx="1678">
                  <c:v>43368</c:v>
                </c:pt>
                <c:pt idx="1679">
                  <c:v>43369</c:v>
                </c:pt>
                <c:pt idx="1680">
                  <c:v>43370</c:v>
                </c:pt>
                <c:pt idx="1681">
                  <c:v>43371</c:v>
                </c:pt>
                <c:pt idx="1682">
                  <c:v>43374</c:v>
                </c:pt>
                <c:pt idx="1683">
                  <c:v>43375</c:v>
                </c:pt>
                <c:pt idx="1684">
                  <c:v>43376</c:v>
                </c:pt>
                <c:pt idx="1685">
                  <c:v>43377</c:v>
                </c:pt>
                <c:pt idx="1686">
                  <c:v>43378</c:v>
                </c:pt>
                <c:pt idx="1687">
                  <c:v>43381</c:v>
                </c:pt>
                <c:pt idx="1688">
                  <c:v>43382</c:v>
                </c:pt>
                <c:pt idx="1689">
                  <c:v>43383</c:v>
                </c:pt>
                <c:pt idx="1690">
                  <c:v>43384</c:v>
                </c:pt>
                <c:pt idx="1691">
                  <c:v>43385</c:v>
                </c:pt>
                <c:pt idx="1692">
                  <c:v>43388</c:v>
                </c:pt>
                <c:pt idx="1693">
                  <c:v>43389</c:v>
                </c:pt>
                <c:pt idx="1694">
                  <c:v>43390</c:v>
                </c:pt>
                <c:pt idx="1695">
                  <c:v>43391</c:v>
                </c:pt>
                <c:pt idx="1696">
                  <c:v>43392</c:v>
                </c:pt>
                <c:pt idx="1697">
                  <c:v>43395</c:v>
                </c:pt>
                <c:pt idx="1698">
                  <c:v>43396</c:v>
                </c:pt>
                <c:pt idx="1699">
                  <c:v>43397</c:v>
                </c:pt>
                <c:pt idx="1700">
                  <c:v>43398</c:v>
                </c:pt>
                <c:pt idx="1701">
                  <c:v>43399</c:v>
                </c:pt>
                <c:pt idx="1702">
                  <c:v>43402</c:v>
                </c:pt>
                <c:pt idx="1703">
                  <c:v>43403</c:v>
                </c:pt>
                <c:pt idx="1704">
                  <c:v>43404</c:v>
                </c:pt>
                <c:pt idx="1705">
                  <c:v>43405</c:v>
                </c:pt>
                <c:pt idx="1706">
                  <c:v>43406</c:v>
                </c:pt>
                <c:pt idx="1707">
                  <c:v>43409</c:v>
                </c:pt>
                <c:pt idx="1708">
                  <c:v>43410</c:v>
                </c:pt>
                <c:pt idx="1709">
                  <c:v>43411</c:v>
                </c:pt>
                <c:pt idx="1710">
                  <c:v>43412</c:v>
                </c:pt>
                <c:pt idx="1711">
                  <c:v>43413</c:v>
                </c:pt>
                <c:pt idx="1712">
                  <c:v>43416</c:v>
                </c:pt>
                <c:pt idx="1713">
                  <c:v>43417</c:v>
                </c:pt>
                <c:pt idx="1714">
                  <c:v>43418</c:v>
                </c:pt>
                <c:pt idx="1715">
                  <c:v>43419</c:v>
                </c:pt>
                <c:pt idx="1716">
                  <c:v>43420</c:v>
                </c:pt>
                <c:pt idx="1717">
                  <c:v>43423</c:v>
                </c:pt>
                <c:pt idx="1718">
                  <c:v>43424</c:v>
                </c:pt>
                <c:pt idx="1719">
                  <c:v>43425</c:v>
                </c:pt>
                <c:pt idx="1720">
                  <c:v>43426</c:v>
                </c:pt>
                <c:pt idx="1721">
                  <c:v>43427</c:v>
                </c:pt>
                <c:pt idx="1722">
                  <c:v>43430</c:v>
                </c:pt>
                <c:pt idx="1723">
                  <c:v>43431</c:v>
                </c:pt>
                <c:pt idx="1724">
                  <c:v>43432</c:v>
                </c:pt>
                <c:pt idx="1725">
                  <c:v>43433</c:v>
                </c:pt>
                <c:pt idx="1726">
                  <c:v>43434</c:v>
                </c:pt>
                <c:pt idx="1727">
                  <c:v>43437</c:v>
                </c:pt>
                <c:pt idx="1728">
                  <c:v>43438</c:v>
                </c:pt>
                <c:pt idx="1729">
                  <c:v>43439</c:v>
                </c:pt>
                <c:pt idx="1730">
                  <c:v>43440</c:v>
                </c:pt>
                <c:pt idx="1731">
                  <c:v>43441</c:v>
                </c:pt>
                <c:pt idx="1732">
                  <c:v>43444</c:v>
                </c:pt>
                <c:pt idx="1733">
                  <c:v>43445</c:v>
                </c:pt>
                <c:pt idx="1734">
                  <c:v>43446</c:v>
                </c:pt>
                <c:pt idx="1735">
                  <c:v>43447</c:v>
                </c:pt>
                <c:pt idx="1736">
                  <c:v>43448</c:v>
                </c:pt>
                <c:pt idx="1737">
                  <c:v>43451</c:v>
                </c:pt>
                <c:pt idx="1738">
                  <c:v>43452</c:v>
                </c:pt>
                <c:pt idx="1739">
                  <c:v>43453</c:v>
                </c:pt>
                <c:pt idx="1740">
                  <c:v>43454</c:v>
                </c:pt>
                <c:pt idx="1741">
                  <c:v>43455</c:v>
                </c:pt>
                <c:pt idx="1742">
                  <c:v>43458</c:v>
                </c:pt>
                <c:pt idx="1743">
                  <c:v>43459</c:v>
                </c:pt>
                <c:pt idx="1744">
                  <c:v>43460</c:v>
                </c:pt>
                <c:pt idx="1745">
                  <c:v>43461</c:v>
                </c:pt>
                <c:pt idx="1746">
                  <c:v>43462</c:v>
                </c:pt>
                <c:pt idx="1747">
                  <c:v>43465</c:v>
                </c:pt>
                <c:pt idx="1748">
                  <c:v>43466</c:v>
                </c:pt>
                <c:pt idx="1749">
                  <c:v>43467</c:v>
                </c:pt>
                <c:pt idx="1750">
                  <c:v>43468</c:v>
                </c:pt>
                <c:pt idx="1751">
                  <c:v>43469</c:v>
                </c:pt>
                <c:pt idx="1752">
                  <c:v>43472</c:v>
                </c:pt>
                <c:pt idx="1753">
                  <c:v>43473</c:v>
                </c:pt>
                <c:pt idx="1754">
                  <c:v>43474</c:v>
                </c:pt>
                <c:pt idx="1755">
                  <c:v>43475</c:v>
                </c:pt>
                <c:pt idx="1756">
                  <c:v>43476</c:v>
                </c:pt>
                <c:pt idx="1757">
                  <c:v>43479</c:v>
                </c:pt>
                <c:pt idx="1758">
                  <c:v>43480</c:v>
                </c:pt>
                <c:pt idx="1759">
                  <c:v>43481</c:v>
                </c:pt>
                <c:pt idx="1760">
                  <c:v>43482</c:v>
                </c:pt>
                <c:pt idx="1761">
                  <c:v>43483</c:v>
                </c:pt>
                <c:pt idx="1762">
                  <c:v>43486</c:v>
                </c:pt>
                <c:pt idx="1763">
                  <c:v>43487</c:v>
                </c:pt>
                <c:pt idx="1764">
                  <c:v>43488</c:v>
                </c:pt>
                <c:pt idx="1765">
                  <c:v>43489</c:v>
                </c:pt>
                <c:pt idx="1766">
                  <c:v>43490</c:v>
                </c:pt>
                <c:pt idx="1767">
                  <c:v>43493</c:v>
                </c:pt>
                <c:pt idx="1768">
                  <c:v>43494</c:v>
                </c:pt>
                <c:pt idx="1769">
                  <c:v>43495</c:v>
                </c:pt>
                <c:pt idx="1770">
                  <c:v>43496</c:v>
                </c:pt>
                <c:pt idx="1771">
                  <c:v>43497</c:v>
                </c:pt>
                <c:pt idx="1772">
                  <c:v>43500</c:v>
                </c:pt>
                <c:pt idx="1773">
                  <c:v>43501</c:v>
                </c:pt>
                <c:pt idx="1774">
                  <c:v>43502</c:v>
                </c:pt>
                <c:pt idx="1775">
                  <c:v>43503</c:v>
                </c:pt>
                <c:pt idx="1776">
                  <c:v>43504</c:v>
                </c:pt>
                <c:pt idx="1777">
                  <c:v>43507</c:v>
                </c:pt>
                <c:pt idx="1778">
                  <c:v>43508</c:v>
                </c:pt>
                <c:pt idx="1779">
                  <c:v>43509</c:v>
                </c:pt>
                <c:pt idx="1780">
                  <c:v>43510</c:v>
                </c:pt>
                <c:pt idx="1781">
                  <c:v>43511</c:v>
                </c:pt>
                <c:pt idx="1782">
                  <c:v>43514</c:v>
                </c:pt>
                <c:pt idx="1783">
                  <c:v>43515</c:v>
                </c:pt>
                <c:pt idx="1784">
                  <c:v>43516</c:v>
                </c:pt>
                <c:pt idx="1785">
                  <c:v>43517</c:v>
                </c:pt>
                <c:pt idx="1786">
                  <c:v>43518</c:v>
                </c:pt>
                <c:pt idx="1787">
                  <c:v>43521</c:v>
                </c:pt>
                <c:pt idx="1788">
                  <c:v>43522</c:v>
                </c:pt>
                <c:pt idx="1789">
                  <c:v>43523</c:v>
                </c:pt>
                <c:pt idx="1790">
                  <c:v>43524</c:v>
                </c:pt>
                <c:pt idx="1791">
                  <c:v>43525</c:v>
                </c:pt>
                <c:pt idx="1792">
                  <c:v>43528</c:v>
                </c:pt>
                <c:pt idx="1793">
                  <c:v>43529</c:v>
                </c:pt>
                <c:pt idx="1794">
                  <c:v>43530</c:v>
                </c:pt>
                <c:pt idx="1795">
                  <c:v>43531</c:v>
                </c:pt>
                <c:pt idx="1796">
                  <c:v>43532</c:v>
                </c:pt>
                <c:pt idx="1797">
                  <c:v>43535</c:v>
                </c:pt>
                <c:pt idx="1798">
                  <c:v>43536</c:v>
                </c:pt>
                <c:pt idx="1799">
                  <c:v>43537</c:v>
                </c:pt>
                <c:pt idx="1800">
                  <c:v>43538</c:v>
                </c:pt>
                <c:pt idx="1801">
                  <c:v>43539</c:v>
                </c:pt>
                <c:pt idx="1802">
                  <c:v>43542</c:v>
                </c:pt>
                <c:pt idx="1803">
                  <c:v>43543</c:v>
                </c:pt>
                <c:pt idx="1804">
                  <c:v>43544</c:v>
                </c:pt>
                <c:pt idx="1805">
                  <c:v>43545</c:v>
                </c:pt>
                <c:pt idx="1806">
                  <c:v>43546</c:v>
                </c:pt>
                <c:pt idx="1807">
                  <c:v>43549</c:v>
                </c:pt>
                <c:pt idx="1808">
                  <c:v>43550</c:v>
                </c:pt>
                <c:pt idx="1809">
                  <c:v>43551</c:v>
                </c:pt>
                <c:pt idx="1810">
                  <c:v>43552</c:v>
                </c:pt>
                <c:pt idx="1811">
                  <c:v>43553</c:v>
                </c:pt>
                <c:pt idx="1812">
                  <c:v>43556</c:v>
                </c:pt>
                <c:pt idx="1813">
                  <c:v>43557</c:v>
                </c:pt>
                <c:pt idx="1814">
                  <c:v>43558</c:v>
                </c:pt>
                <c:pt idx="1815">
                  <c:v>43559</c:v>
                </c:pt>
                <c:pt idx="1816">
                  <c:v>43560</c:v>
                </c:pt>
                <c:pt idx="1817">
                  <c:v>43563</c:v>
                </c:pt>
                <c:pt idx="1818">
                  <c:v>43564</c:v>
                </c:pt>
                <c:pt idx="1819">
                  <c:v>43565</c:v>
                </c:pt>
                <c:pt idx="1820">
                  <c:v>43566</c:v>
                </c:pt>
                <c:pt idx="1821">
                  <c:v>43567</c:v>
                </c:pt>
                <c:pt idx="1822">
                  <c:v>43570</c:v>
                </c:pt>
                <c:pt idx="1823">
                  <c:v>43571</c:v>
                </c:pt>
                <c:pt idx="1824">
                  <c:v>43572</c:v>
                </c:pt>
                <c:pt idx="1825">
                  <c:v>43573</c:v>
                </c:pt>
                <c:pt idx="1826">
                  <c:v>43574</c:v>
                </c:pt>
                <c:pt idx="1827">
                  <c:v>43577</c:v>
                </c:pt>
                <c:pt idx="1828">
                  <c:v>43578</c:v>
                </c:pt>
                <c:pt idx="1829">
                  <c:v>43579</c:v>
                </c:pt>
                <c:pt idx="1830">
                  <c:v>43580</c:v>
                </c:pt>
                <c:pt idx="1831">
                  <c:v>43581</c:v>
                </c:pt>
                <c:pt idx="1832">
                  <c:v>43584</c:v>
                </c:pt>
                <c:pt idx="1833">
                  <c:v>43585</c:v>
                </c:pt>
                <c:pt idx="1834">
                  <c:v>43586</c:v>
                </c:pt>
                <c:pt idx="1835">
                  <c:v>43587</c:v>
                </c:pt>
                <c:pt idx="1836">
                  <c:v>43588</c:v>
                </c:pt>
                <c:pt idx="1837">
                  <c:v>43591</c:v>
                </c:pt>
                <c:pt idx="1838">
                  <c:v>43592</c:v>
                </c:pt>
                <c:pt idx="1839">
                  <c:v>43593</c:v>
                </c:pt>
                <c:pt idx="1840">
                  <c:v>43594</c:v>
                </c:pt>
                <c:pt idx="1841">
                  <c:v>43595</c:v>
                </c:pt>
                <c:pt idx="1842">
                  <c:v>43598</c:v>
                </c:pt>
                <c:pt idx="1843">
                  <c:v>43599</c:v>
                </c:pt>
                <c:pt idx="1844">
                  <c:v>43600</c:v>
                </c:pt>
                <c:pt idx="1845">
                  <c:v>43601</c:v>
                </c:pt>
                <c:pt idx="1846">
                  <c:v>43602</c:v>
                </c:pt>
                <c:pt idx="1847">
                  <c:v>43605</c:v>
                </c:pt>
                <c:pt idx="1848">
                  <c:v>43606</c:v>
                </c:pt>
                <c:pt idx="1849">
                  <c:v>43607</c:v>
                </c:pt>
                <c:pt idx="1850">
                  <c:v>43608</c:v>
                </c:pt>
                <c:pt idx="1851">
                  <c:v>43609</c:v>
                </c:pt>
                <c:pt idx="1852">
                  <c:v>43612</c:v>
                </c:pt>
                <c:pt idx="1853">
                  <c:v>43613</c:v>
                </c:pt>
                <c:pt idx="1854">
                  <c:v>43614</c:v>
                </c:pt>
                <c:pt idx="1855">
                  <c:v>43615</c:v>
                </c:pt>
                <c:pt idx="1856">
                  <c:v>43616</c:v>
                </c:pt>
                <c:pt idx="1857">
                  <c:v>43619</c:v>
                </c:pt>
                <c:pt idx="1858">
                  <c:v>43620</c:v>
                </c:pt>
                <c:pt idx="1859">
                  <c:v>43621</c:v>
                </c:pt>
                <c:pt idx="1860">
                  <c:v>43622</c:v>
                </c:pt>
                <c:pt idx="1861">
                  <c:v>43623</c:v>
                </c:pt>
                <c:pt idx="1862">
                  <c:v>43626</c:v>
                </c:pt>
                <c:pt idx="1863">
                  <c:v>43627</c:v>
                </c:pt>
                <c:pt idx="1864">
                  <c:v>43628</c:v>
                </c:pt>
                <c:pt idx="1865">
                  <c:v>43629</c:v>
                </c:pt>
                <c:pt idx="1866">
                  <c:v>43630</c:v>
                </c:pt>
                <c:pt idx="1867">
                  <c:v>43633</c:v>
                </c:pt>
                <c:pt idx="1868">
                  <c:v>43634</c:v>
                </c:pt>
                <c:pt idx="1869">
                  <c:v>43635</c:v>
                </c:pt>
                <c:pt idx="1870">
                  <c:v>43636</c:v>
                </c:pt>
                <c:pt idx="1871">
                  <c:v>43637</c:v>
                </c:pt>
                <c:pt idx="1872">
                  <c:v>43640</c:v>
                </c:pt>
                <c:pt idx="1873">
                  <c:v>43641</c:v>
                </c:pt>
                <c:pt idx="1874">
                  <c:v>43642</c:v>
                </c:pt>
                <c:pt idx="1875">
                  <c:v>43643</c:v>
                </c:pt>
                <c:pt idx="1876">
                  <c:v>43644</c:v>
                </c:pt>
                <c:pt idx="1877">
                  <c:v>43647</c:v>
                </c:pt>
                <c:pt idx="1878">
                  <c:v>43648</c:v>
                </c:pt>
                <c:pt idx="1879">
                  <c:v>43649</c:v>
                </c:pt>
                <c:pt idx="1880">
                  <c:v>43650</c:v>
                </c:pt>
                <c:pt idx="1881">
                  <c:v>43651</c:v>
                </c:pt>
                <c:pt idx="1882">
                  <c:v>43654</c:v>
                </c:pt>
                <c:pt idx="1883">
                  <c:v>43655</c:v>
                </c:pt>
                <c:pt idx="1884">
                  <c:v>43656</c:v>
                </c:pt>
                <c:pt idx="1885">
                  <c:v>43657</c:v>
                </c:pt>
                <c:pt idx="1886">
                  <c:v>43658</c:v>
                </c:pt>
                <c:pt idx="1887">
                  <c:v>43661</c:v>
                </c:pt>
                <c:pt idx="1888">
                  <c:v>43662</c:v>
                </c:pt>
                <c:pt idx="1889">
                  <c:v>43663</c:v>
                </c:pt>
                <c:pt idx="1890">
                  <c:v>43664</c:v>
                </c:pt>
                <c:pt idx="1891">
                  <c:v>43665</c:v>
                </c:pt>
                <c:pt idx="1892">
                  <c:v>43668</c:v>
                </c:pt>
                <c:pt idx="1893">
                  <c:v>43669</c:v>
                </c:pt>
                <c:pt idx="1894">
                  <c:v>43670</c:v>
                </c:pt>
                <c:pt idx="1895">
                  <c:v>43671</c:v>
                </c:pt>
                <c:pt idx="1896">
                  <c:v>43672</c:v>
                </c:pt>
                <c:pt idx="1897">
                  <c:v>43675</c:v>
                </c:pt>
                <c:pt idx="1898">
                  <c:v>43676</c:v>
                </c:pt>
                <c:pt idx="1899">
                  <c:v>43677</c:v>
                </c:pt>
                <c:pt idx="1900">
                  <c:v>43678</c:v>
                </c:pt>
                <c:pt idx="1901">
                  <c:v>43679</c:v>
                </c:pt>
                <c:pt idx="1902">
                  <c:v>43682</c:v>
                </c:pt>
                <c:pt idx="1903">
                  <c:v>43683</c:v>
                </c:pt>
                <c:pt idx="1904">
                  <c:v>43684</c:v>
                </c:pt>
                <c:pt idx="1905">
                  <c:v>43685</c:v>
                </c:pt>
                <c:pt idx="1906">
                  <c:v>43686</c:v>
                </c:pt>
                <c:pt idx="1907">
                  <c:v>43689</c:v>
                </c:pt>
                <c:pt idx="1908">
                  <c:v>43690</c:v>
                </c:pt>
                <c:pt idx="1909">
                  <c:v>43691</c:v>
                </c:pt>
                <c:pt idx="1910">
                  <c:v>43692</c:v>
                </c:pt>
                <c:pt idx="1911">
                  <c:v>43693</c:v>
                </c:pt>
                <c:pt idx="1912">
                  <c:v>43696</c:v>
                </c:pt>
                <c:pt idx="1913">
                  <c:v>43697</c:v>
                </c:pt>
                <c:pt idx="1914">
                  <c:v>43698</c:v>
                </c:pt>
                <c:pt idx="1915">
                  <c:v>43699</c:v>
                </c:pt>
                <c:pt idx="1916">
                  <c:v>43700</c:v>
                </c:pt>
                <c:pt idx="1917">
                  <c:v>43703</c:v>
                </c:pt>
                <c:pt idx="1918">
                  <c:v>43704</c:v>
                </c:pt>
                <c:pt idx="1919">
                  <c:v>43705</c:v>
                </c:pt>
                <c:pt idx="1920">
                  <c:v>43706</c:v>
                </c:pt>
                <c:pt idx="1921">
                  <c:v>43707</c:v>
                </c:pt>
                <c:pt idx="1922">
                  <c:v>43710</c:v>
                </c:pt>
                <c:pt idx="1923">
                  <c:v>43711</c:v>
                </c:pt>
                <c:pt idx="1924">
                  <c:v>43712</c:v>
                </c:pt>
                <c:pt idx="1925">
                  <c:v>43713</c:v>
                </c:pt>
                <c:pt idx="1926">
                  <c:v>43714</c:v>
                </c:pt>
                <c:pt idx="1927">
                  <c:v>43717</c:v>
                </c:pt>
                <c:pt idx="1928">
                  <c:v>43718</c:v>
                </c:pt>
                <c:pt idx="1929">
                  <c:v>43719</c:v>
                </c:pt>
                <c:pt idx="1930">
                  <c:v>43720</c:v>
                </c:pt>
                <c:pt idx="1931">
                  <c:v>43721</c:v>
                </c:pt>
                <c:pt idx="1932">
                  <c:v>43724</c:v>
                </c:pt>
                <c:pt idx="1933">
                  <c:v>43725</c:v>
                </c:pt>
                <c:pt idx="1934">
                  <c:v>43726</c:v>
                </c:pt>
                <c:pt idx="1935">
                  <c:v>43727</c:v>
                </c:pt>
                <c:pt idx="1936">
                  <c:v>43728</c:v>
                </c:pt>
                <c:pt idx="1937">
                  <c:v>43731</c:v>
                </c:pt>
                <c:pt idx="1938">
                  <c:v>43732</c:v>
                </c:pt>
                <c:pt idx="1939">
                  <c:v>43733</c:v>
                </c:pt>
                <c:pt idx="1940">
                  <c:v>43734</c:v>
                </c:pt>
                <c:pt idx="1941">
                  <c:v>43735</c:v>
                </c:pt>
                <c:pt idx="1942">
                  <c:v>43738</c:v>
                </c:pt>
                <c:pt idx="1943">
                  <c:v>43739</c:v>
                </c:pt>
                <c:pt idx="1944">
                  <c:v>43740</c:v>
                </c:pt>
                <c:pt idx="1945">
                  <c:v>43741</c:v>
                </c:pt>
                <c:pt idx="1946">
                  <c:v>43742</c:v>
                </c:pt>
                <c:pt idx="1947">
                  <c:v>43745</c:v>
                </c:pt>
                <c:pt idx="1948">
                  <c:v>43746</c:v>
                </c:pt>
                <c:pt idx="1949">
                  <c:v>43747</c:v>
                </c:pt>
                <c:pt idx="1950">
                  <c:v>43748</c:v>
                </c:pt>
                <c:pt idx="1951">
                  <c:v>43749</c:v>
                </c:pt>
                <c:pt idx="1952">
                  <c:v>43752</c:v>
                </c:pt>
                <c:pt idx="1953">
                  <c:v>43753</c:v>
                </c:pt>
                <c:pt idx="1954">
                  <c:v>43754</c:v>
                </c:pt>
                <c:pt idx="1955">
                  <c:v>43755</c:v>
                </c:pt>
                <c:pt idx="1956">
                  <c:v>43756</c:v>
                </c:pt>
                <c:pt idx="1957">
                  <c:v>43759</c:v>
                </c:pt>
                <c:pt idx="1958">
                  <c:v>43760</c:v>
                </c:pt>
                <c:pt idx="1959">
                  <c:v>43761</c:v>
                </c:pt>
                <c:pt idx="1960">
                  <c:v>43762</c:v>
                </c:pt>
                <c:pt idx="1961">
                  <c:v>43763</c:v>
                </c:pt>
                <c:pt idx="1962">
                  <c:v>43766</c:v>
                </c:pt>
                <c:pt idx="1963">
                  <c:v>43767</c:v>
                </c:pt>
                <c:pt idx="1964">
                  <c:v>43768</c:v>
                </c:pt>
                <c:pt idx="1965">
                  <c:v>43769</c:v>
                </c:pt>
                <c:pt idx="1966">
                  <c:v>43770</c:v>
                </c:pt>
                <c:pt idx="1967">
                  <c:v>43773</c:v>
                </c:pt>
                <c:pt idx="1968">
                  <c:v>43774</c:v>
                </c:pt>
                <c:pt idx="1969">
                  <c:v>43775</c:v>
                </c:pt>
                <c:pt idx="1970">
                  <c:v>43776</c:v>
                </c:pt>
                <c:pt idx="1971">
                  <c:v>43777</c:v>
                </c:pt>
                <c:pt idx="1972">
                  <c:v>43780</c:v>
                </c:pt>
                <c:pt idx="1973">
                  <c:v>43781</c:v>
                </c:pt>
                <c:pt idx="1974">
                  <c:v>43782</c:v>
                </c:pt>
                <c:pt idx="1975">
                  <c:v>43783</c:v>
                </c:pt>
                <c:pt idx="1976">
                  <c:v>43784</c:v>
                </c:pt>
                <c:pt idx="1977">
                  <c:v>43787</c:v>
                </c:pt>
                <c:pt idx="1978">
                  <c:v>43788</c:v>
                </c:pt>
                <c:pt idx="1979">
                  <c:v>43789</c:v>
                </c:pt>
                <c:pt idx="1980">
                  <c:v>43790</c:v>
                </c:pt>
                <c:pt idx="1981">
                  <c:v>43791</c:v>
                </c:pt>
                <c:pt idx="1982">
                  <c:v>43794</c:v>
                </c:pt>
                <c:pt idx="1983">
                  <c:v>43795</c:v>
                </c:pt>
                <c:pt idx="1984">
                  <c:v>43796</c:v>
                </c:pt>
                <c:pt idx="1985">
                  <c:v>43797</c:v>
                </c:pt>
                <c:pt idx="1986">
                  <c:v>43798</c:v>
                </c:pt>
                <c:pt idx="1987">
                  <c:v>43801</c:v>
                </c:pt>
                <c:pt idx="1988">
                  <c:v>43802</c:v>
                </c:pt>
                <c:pt idx="1989">
                  <c:v>43803</c:v>
                </c:pt>
                <c:pt idx="1990">
                  <c:v>43804</c:v>
                </c:pt>
                <c:pt idx="1991">
                  <c:v>43805</c:v>
                </c:pt>
                <c:pt idx="1992">
                  <c:v>43808</c:v>
                </c:pt>
                <c:pt idx="1993">
                  <c:v>43809</c:v>
                </c:pt>
                <c:pt idx="1994">
                  <c:v>43810</c:v>
                </c:pt>
                <c:pt idx="1995">
                  <c:v>43811</c:v>
                </c:pt>
                <c:pt idx="1996">
                  <c:v>43812</c:v>
                </c:pt>
                <c:pt idx="1997">
                  <c:v>43815</c:v>
                </c:pt>
                <c:pt idx="1998">
                  <c:v>43816</c:v>
                </c:pt>
                <c:pt idx="1999">
                  <c:v>43817</c:v>
                </c:pt>
                <c:pt idx="2000">
                  <c:v>43818</c:v>
                </c:pt>
                <c:pt idx="2001">
                  <c:v>43819</c:v>
                </c:pt>
                <c:pt idx="2002">
                  <c:v>43822</c:v>
                </c:pt>
                <c:pt idx="2003">
                  <c:v>43823</c:v>
                </c:pt>
                <c:pt idx="2004">
                  <c:v>43824</c:v>
                </c:pt>
                <c:pt idx="2005">
                  <c:v>43825</c:v>
                </c:pt>
                <c:pt idx="2006">
                  <c:v>43826</c:v>
                </c:pt>
                <c:pt idx="2007">
                  <c:v>43829</c:v>
                </c:pt>
                <c:pt idx="2008">
                  <c:v>43830</c:v>
                </c:pt>
                <c:pt idx="2009">
                  <c:v>43831</c:v>
                </c:pt>
                <c:pt idx="2010">
                  <c:v>43832</c:v>
                </c:pt>
                <c:pt idx="2011">
                  <c:v>43833</c:v>
                </c:pt>
                <c:pt idx="2012">
                  <c:v>43836</c:v>
                </c:pt>
                <c:pt idx="2013">
                  <c:v>43837</c:v>
                </c:pt>
                <c:pt idx="2014">
                  <c:v>43838</c:v>
                </c:pt>
                <c:pt idx="2015">
                  <c:v>43839</c:v>
                </c:pt>
                <c:pt idx="2016">
                  <c:v>43840</c:v>
                </c:pt>
                <c:pt idx="2017">
                  <c:v>43843</c:v>
                </c:pt>
                <c:pt idx="2018">
                  <c:v>43844</c:v>
                </c:pt>
                <c:pt idx="2019">
                  <c:v>43845</c:v>
                </c:pt>
                <c:pt idx="2020">
                  <c:v>43846</c:v>
                </c:pt>
                <c:pt idx="2021">
                  <c:v>43847</c:v>
                </c:pt>
                <c:pt idx="2022">
                  <c:v>43850</c:v>
                </c:pt>
                <c:pt idx="2023">
                  <c:v>43851</c:v>
                </c:pt>
                <c:pt idx="2024">
                  <c:v>43852</c:v>
                </c:pt>
                <c:pt idx="2025">
                  <c:v>43853</c:v>
                </c:pt>
                <c:pt idx="2026">
                  <c:v>43854</c:v>
                </c:pt>
                <c:pt idx="2027">
                  <c:v>43857</c:v>
                </c:pt>
                <c:pt idx="2028">
                  <c:v>43858</c:v>
                </c:pt>
                <c:pt idx="2029">
                  <c:v>43859</c:v>
                </c:pt>
                <c:pt idx="2030">
                  <c:v>43860</c:v>
                </c:pt>
                <c:pt idx="2031">
                  <c:v>43861</c:v>
                </c:pt>
                <c:pt idx="2032">
                  <c:v>43864</c:v>
                </c:pt>
                <c:pt idx="2033">
                  <c:v>43865</c:v>
                </c:pt>
                <c:pt idx="2034">
                  <c:v>43866</c:v>
                </c:pt>
                <c:pt idx="2035">
                  <c:v>43867</c:v>
                </c:pt>
                <c:pt idx="2036">
                  <c:v>43868</c:v>
                </c:pt>
                <c:pt idx="2037">
                  <c:v>43871</c:v>
                </c:pt>
                <c:pt idx="2038">
                  <c:v>43872</c:v>
                </c:pt>
                <c:pt idx="2039">
                  <c:v>43873</c:v>
                </c:pt>
                <c:pt idx="2040">
                  <c:v>43874</c:v>
                </c:pt>
                <c:pt idx="2041">
                  <c:v>43875</c:v>
                </c:pt>
                <c:pt idx="2042">
                  <c:v>43878</c:v>
                </c:pt>
                <c:pt idx="2043">
                  <c:v>43879</c:v>
                </c:pt>
                <c:pt idx="2044">
                  <c:v>43880</c:v>
                </c:pt>
                <c:pt idx="2045">
                  <c:v>43881</c:v>
                </c:pt>
                <c:pt idx="2046">
                  <c:v>43882</c:v>
                </c:pt>
                <c:pt idx="2047">
                  <c:v>43885</c:v>
                </c:pt>
                <c:pt idx="2048">
                  <c:v>43886</c:v>
                </c:pt>
                <c:pt idx="2049">
                  <c:v>43887</c:v>
                </c:pt>
                <c:pt idx="2050">
                  <c:v>43888</c:v>
                </c:pt>
                <c:pt idx="2051">
                  <c:v>43889</c:v>
                </c:pt>
                <c:pt idx="2052">
                  <c:v>43892</c:v>
                </c:pt>
                <c:pt idx="2053">
                  <c:v>43893</c:v>
                </c:pt>
                <c:pt idx="2054">
                  <c:v>43894</c:v>
                </c:pt>
                <c:pt idx="2055">
                  <c:v>43895</c:v>
                </c:pt>
                <c:pt idx="2056">
                  <c:v>43896</c:v>
                </c:pt>
                <c:pt idx="2057">
                  <c:v>43899</c:v>
                </c:pt>
                <c:pt idx="2058">
                  <c:v>43900</c:v>
                </c:pt>
                <c:pt idx="2059">
                  <c:v>43901</c:v>
                </c:pt>
                <c:pt idx="2060">
                  <c:v>43902</c:v>
                </c:pt>
                <c:pt idx="2061">
                  <c:v>43903</c:v>
                </c:pt>
                <c:pt idx="2062">
                  <c:v>43906</c:v>
                </c:pt>
                <c:pt idx="2063">
                  <c:v>43907</c:v>
                </c:pt>
                <c:pt idx="2064">
                  <c:v>43908</c:v>
                </c:pt>
                <c:pt idx="2065">
                  <c:v>43909</c:v>
                </c:pt>
                <c:pt idx="2066">
                  <c:v>43910</c:v>
                </c:pt>
                <c:pt idx="2067">
                  <c:v>43913</c:v>
                </c:pt>
                <c:pt idx="2068">
                  <c:v>43914</c:v>
                </c:pt>
                <c:pt idx="2069">
                  <c:v>43915</c:v>
                </c:pt>
                <c:pt idx="2070">
                  <c:v>43916</c:v>
                </c:pt>
                <c:pt idx="2071">
                  <c:v>43917</c:v>
                </c:pt>
                <c:pt idx="2072">
                  <c:v>43920</c:v>
                </c:pt>
                <c:pt idx="2073">
                  <c:v>43921</c:v>
                </c:pt>
                <c:pt idx="2074">
                  <c:v>43922</c:v>
                </c:pt>
                <c:pt idx="2075">
                  <c:v>43923</c:v>
                </c:pt>
                <c:pt idx="2076">
                  <c:v>43924</c:v>
                </c:pt>
                <c:pt idx="2077">
                  <c:v>43927</c:v>
                </c:pt>
                <c:pt idx="2078">
                  <c:v>43928</c:v>
                </c:pt>
                <c:pt idx="2079">
                  <c:v>43929</c:v>
                </c:pt>
                <c:pt idx="2080">
                  <c:v>43930</c:v>
                </c:pt>
                <c:pt idx="2081">
                  <c:v>43931</c:v>
                </c:pt>
                <c:pt idx="2082">
                  <c:v>43934</c:v>
                </c:pt>
                <c:pt idx="2083">
                  <c:v>43935</c:v>
                </c:pt>
                <c:pt idx="2084">
                  <c:v>43936</c:v>
                </c:pt>
                <c:pt idx="2085">
                  <c:v>43937</c:v>
                </c:pt>
                <c:pt idx="2086">
                  <c:v>43938</c:v>
                </c:pt>
                <c:pt idx="2087">
                  <c:v>43941</c:v>
                </c:pt>
                <c:pt idx="2088">
                  <c:v>43942</c:v>
                </c:pt>
                <c:pt idx="2089">
                  <c:v>43943</c:v>
                </c:pt>
                <c:pt idx="2090">
                  <c:v>43944</c:v>
                </c:pt>
                <c:pt idx="2091">
                  <c:v>43945</c:v>
                </c:pt>
                <c:pt idx="2092">
                  <c:v>43948</c:v>
                </c:pt>
                <c:pt idx="2093">
                  <c:v>43949</c:v>
                </c:pt>
                <c:pt idx="2094">
                  <c:v>43950</c:v>
                </c:pt>
                <c:pt idx="2095">
                  <c:v>43951</c:v>
                </c:pt>
                <c:pt idx="2096">
                  <c:v>43952</c:v>
                </c:pt>
                <c:pt idx="2097">
                  <c:v>43955</c:v>
                </c:pt>
                <c:pt idx="2098">
                  <c:v>43956</c:v>
                </c:pt>
                <c:pt idx="2099">
                  <c:v>43957</c:v>
                </c:pt>
                <c:pt idx="2100">
                  <c:v>43958</c:v>
                </c:pt>
                <c:pt idx="2101">
                  <c:v>43959</c:v>
                </c:pt>
                <c:pt idx="2102">
                  <c:v>43962</c:v>
                </c:pt>
                <c:pt idx="2103">
                  <c:v>43963</c:v>
                </c:pt>
                <c:pt idx="2104">
                  <c:v>43964</c:v>
                </c:pt>
                <c:pt idx="2105">
                  <c:v>43965</c:v>
                </c:pt>
                <c:pt idx="2106">
                  <c:v>43966</c:v>
                </c:pt>
                <c:pt idx="2107">
                  <c:v>43969</c:v>
                </c:pt>
                <c:pt idx="2108">
                  <c:v>43970</c:v>
                </c:pt>
                <c:pt idx="2109">
                  <c:v>43971</c:v>
                </c:pt>
                <c:pt idx="2110">
                  <c:v>43972</c:v>
                </c:pt>
                <c:pt idx="2111">
                  <c:v>43973</c:v>
                </c:pt>
                <c:pt idx="2112">
                  <c:v>43976</c:v>
                </c:pt>
                <c:pt idx="2113">
                  <c:v>43977</c:v>
                </c:pt>
                <c:pt idx="2114">
                  <c:v>43978</c:v>
                </c:pt>
                <c:pt idx="2115">
                  <c:v>43979</c:v>
                </c:pt>
                <c:pt idx="2116">
                  <c:v>43980</c:v>
                </c:pt>
                <c:pt idx="2117">
                  <c:v>43983</c:v>
                </c:pt>
                <c:pt idx="2118">
                  <c:v>43984</c:v>
                </c:pt>
                <c:pt idx="2119">
                  <c:v>43985</c:v>
                </c:pt>
                <c:pt idx="2120">
                  <c:v>43986</c:v>
                </c:pt>
                <c:pt idx="2121">
                  <c:v>43987</c:v>
                </c:pt>
                <c:pt idx="2122">
                  <c:v>43990</c:v>
                </c:pt>
                <c:pt idx="2123">
                  <c:v>43991</c:v>
                </c:pt>
                <c:pt idx="2124">
                  <c:v>43992</c:v>
                </c:pt>
                <c:pt idx="2125">
                  <c:v>43993</c:v>
                </c:pt>
                <c:pt idx="2126">
                  <c:v>43994</c:v>
                </c:pt>
                <c:pt idx="2127">
                  <c:v>43997</c:v>
                </c:pt>
                <c:pt idx="2128">
                  <c:v>43998</c:v>
                </c:pt>
                <c:pt idx="2129">
                  <c:v>43999</c:v>
                </c:pt>
                <c:pt idx="2130">
                  <c:v>44000</c:v>
                </c:pt>
                <c:pt idx="2131">
                  <c:v>44001</c:v>
                </c:pt>
                <c:pt idx="2132">
                  <c:v>44004</c:v>
                </c:pt>
                <c:pt idx="2133">
                  <c:v>44005</c:v>
                </c:pt>
                <c:pt idx="2134">
                  <c:v>44006</c:v>
                </c:pt>
                <c:pt idx="2135">
                  <c:v>44007</c:v>
                </c:pt>
                <c:pt idx="2136">
                  <c:v>44008</c:v>
                </c:pt>
                <c:pt idx="2137">
                  <c:v>44011</c:v>
                </c:pt>
                <c:pt idx="2138">
                  <c:v>44012</c:v>
                </c:pt>
                <c:pt idx="2139">
                  <c:v>44013</c:v>
                </c:pt>
                <c:pt idx="2140">
                  <c:v>44014</c:v>
                </c:pt>
                <c:pt idx="2141">
                  <c:v>44015</c:v>
                </c:pt>
                <c:pt idx="2142">
                  <c:v>44018</c:v>
                </c:pt>
                <c:pt idx="2143">
                  <c:v>44019</c:v>
                </c:pt>
                <c:pt idx="2144">
                  <c:v>44020</c:v>
                </c:pt>
                <c:pt idx="2145">
                  <c:v>44021</c:v>
                </c:pt>
                <c:pt idx="2146">
                  <c:v>44022</c:v>
                </c:pt>
                <c:pt idx="2147">
                  <c:v>44025</c:v>
                </c:pt>
                <c:pt idx="2148">
                  <c:v>44026</c:v>
                </c:pt>
                <c:pt idx="2149">
                  <c:v>44027</c:v>
                </c:pt>
                <c:pt idx="2150">
                  <c:v>44028</c:v>
                </c:pt>
                <c:pt idx="2151">
                  <c:v>44029</c:v>
                </c:pt>
                <c:pt idx="2152">
                  <c:v>44032</c:v>
                </c:pt>
                <c:pt idx="2153">
                  <c:v>44033</c:v>
                </c:pt>
                <c:pt idx="2154">
                  <c:v>44034</c:v>
                </c:pt>
                <c:pt idx="2155">
                  <c:v>44035</c:v>
                </c:pt>
                <c:pt idx="2156">
                  <c:v>44036</c:v>
                </c:pt>
                <c:pt idx="2157">
                  <c:v>44039</c:v>
                </c:pt>
                <c:pt idx="2158">
                  <c:v>44040</c:v>
                </c:pt>
                <c:pt idx="2159">
                  <c:v>44041</c:v>
                </c:pt>
                <c:pt idx="2160">
                  <c:v>44042</c:v>
                </c:pt>
                <c:pt idx="2161">
                  <c:v>44043</c:v>
                </c:pt>
                <c:pt idx="2162">
                  <c:v>44046</c:v>
                </c:pt>
                <c:pt idx="2163">
                  <c:v>44047</c:v>
                </c:pt>
                <c:pt idx="2164">
                  <c:v>44048</c:v>
                </c:pt>
                <c:pt idx="2165">
                  <c:v>44049</c:v>
                </c:pt>
                <c:pt idx="2166">
                  <c:v>44050</c:v>
                </c:pt>
                <c:pt idx="2167">
                  <c:v>44053</c:v>
                </c:pt>
                <c:pt idx="2168">
                  <c:v>44054</c:v>
                </c:pt>
                <c:pt idx="2169">
                  <c:v>44055</c:v>
                </c:pt>
                <c:pt idx="2170">
                  <c:v>44056</c:v>
                </c:pt>
                <c:pt idx="2171">
                  <c:v>44057</c:v>
                </c:pt>
                <c:pt idx="2172">
                  <c:v>44060</c:v>
                </c:pt>
                <c:pt idx="2173">
                  <c:v>44061</c:v>
                </c:pt>
                <c:pt idx="2174">
                  <c:v>44062</c:v>
                </c:pt>
                <c:pt idx="2175">
                  <c:v>44063</c:v>
                </c:pt>
                <c:pt idx="2176">
                  <c:v>44064</c:v>
                </c:pt>
                <c:pt idx="2177">
                  <c:v>44067</c:v>
                </c:pt>
                <c:pt idx="2178">
                  <c:v>44068</c:v>
                </c:pt>
                <c:pt idx="2179">
                  <c:v>44069</c:v>
                </c:pt>
                <c:pt idx="2180">
                  <c:v>44070</c:v>
                </c:pt>
                <c:pt idx="2181">
                  <c:v>44071</c:v>
                </c:pt>
                <c:pt idx="2182">
                  <c:v>44074</c:v>
                </c:pt>
                <c:pt idx="2183">
                  <c:v>44075</c:v>
                </c:pt>
                <c:pt idx="2184">
                  <c:v>44076</c:v>
                </c:pt>
                <c:pt idx="2185">
                  <c:v>44077</c:v>
                </c:pt>
                <c:pt idx="2186">
                  <c:v>44078</c:v>
                </c:pt>
                <c:pt idx="2187">
                  <c:v>44081</c:v>
                </c:pt>
                <c:pt idx="2188">
                  <c:v>44082</c:v>
                </c:pt>
                <c:pt idx="2189">
                  <c:v>44083</c:v>
                </c:pt>
                <c:pt idx="2190">
                  <c:v>44084</c:v>
                </c:pt>
                <c:pt idx="2191">
                  <c:v>44085</c:v>
                </c:pt>
                <c:pt idx="2192">
                  <c:v>44088</c:v>
                </c:pt>
                <c:pt idx="2193">
                  <c:v>44089</c:v>
                </c:pt>
                <c:pt idx="2194">
                  <c:v>44090</c:v>
                </c:pt>
                <c:pt idx="2195">
                  <c:v>44091</c:v>
                </c:pt>
                <c:pt idx="2196">
                  <c:v>44092</c:v>
                </c:pt>
                <c:pt idx="2197">
                  <c:v>44095</c:v>
                </c:pt>
                <c:pt idx="2198">
                  <c:v>44096</c:v>
                </c:pt>
                <c:pt idx="2199">
                  <c:v>44097</c:v>
                </c:pt>
                <c:pt idx="2200">
                  <c:v>44098</c:v>
                </c:pt>
                <c:pt idx="2201">
                  <c:v>44099</c:v>
                </c:pt>
                <c:pt idx="2202">
                  <c:v>44102</c:v>
                </c:pt>
                <c:pt idx="2203">
                  <c:v>44103</c:v>
                </c:pt>
                <c:pt idx="2204">
                  <c:v>44104</c:v>
                </c:pt>
                <c:pt idx="2205">
                  <c:v>44105</c:v>
                </c:pt>
                <c:pt idx="2206">
                  <c:v>44106</c:v>
                </c:pt>
                <c:pt idx="2207">
                  <c:v>44109</c:v>
                </c:pt>
                <c:pt idx="2208">
                  <c:v>44110</c:v>
                </c:pt>
                <c:pt idx="2209">
                  <c:v>44111</c:v>
                </c:pt>
                <c:pt idx="2210">
                  <c:v>44112</c:v>
                </c:pt>
                <c:pt idx="2211">
                  <c:v>44113</c:v>
                </c:pt>
                <c:pt idx="2212">
                  <c:v>44116</c:v>
                </c:pt>
                <c:pt idx="2213">
                  <c:v>44117</c:v>
                </c:pt>
                <c:pt idx="2214">
                  <c:v>44118</c:v>
                </c:pt>
                <c:pt idx="2215">
                  <c:v>44119</c:v>
                </c:pt>
                <c:pt idx="2216">
                  <c:v>44120</c:v>
                </c:pt>
                <c:pt idx="2217">
                  <c:v>44123</c:v>
                </c:pt>
                <c:pt idx="2218">
                  <c:v>44124</c:v>
                </c:pt>
                <c:pt idx="2219">
                  <c:v>44125</c:v>
                </c:pt>
                <c:pt idx="2220">
                  <c:v>44126</c:v>
                </c:pt>
                <c:pt idx="2221">
                  <c:v>44127</c:v>
                </c:pt>
                <c:pt idx="2222">
                  <c:v>44130</c:v>
                </c:pt>
                <c:pt idx="2223">
                  <c:v>44131</c:v>
                </c:pt>
                <c:pt idx="2224">
                  <c:v>44132</c:v>
                </c:pt>
                <c:pt idx="2225">
                  <c:v>44133</c:v>
                </c:pt>
                <c:pt idx="2226">
                  <c:v>44134</c:v>
                </c:pt>
                <c:pt idx="2227">
                  <c:v>44137</c:v>
                </c:pt>
                <c:pt idx="2228">
                  <c:v>44138</c:v>
                </c:pt>
                <c:pt idx="2229">
                  <c:v>44139</c:v>
                </c:pt>
                <c:pt idx="2230">
                  <c:v>44140</c:v>
                </c:pt>
                <c:pt idx="2231">
                  <c:v>44141</c:v>
                </c:pt>
                <c:pt idx="2232">
                  <c:v>44144</c:v>
                </c:pt>
                <c:pt idx="2233">
                  <c:v>44145</c:v>
                </c:pt>
                <c:pt idx="2234">
                  <c:v>44146</c:v>
                </c:pt>
                <c:pt idx="2235">
                  <c:v>44147</c:v>
                </c:pt>
                <c:pt idx="2236">
                  <c:v>44148</c:v>
                </c:pt>
                <c:pt idx="2237">
                  <c:v>44151</c:v>
                </c:pt>
                <c:pt idx="2238">
                  <c:v>44152</c:v>
                </c:pt>
                <c:pt idx="2239">
                  <c:v>44153</c:v>
                </c:pt>
                <c:pt idx="2240">
                  <c:v>44154</c:v>
                </c:pt>
                <c:pt idx="2241">
                  <c:v>44155</c:v>
                </c:pt>
                <c:pt idx="2242">
                  <c:v>44158</c:v>
                </c:pt>
                <c:pt idx="2243">
                  <c:v>44159</c:v>
                </c:pt>
                <c:pt idx="2244">
                  <c:v>44160</c:v>
                </c:pt>
                <c:pt idx="2245">
                  <c:v>44161</c:v>
                </c:pt>
                <c:pt idx="2246">
                  <c:v>44162</c:v>
                </c:pt>
                <c:pt idx="2247">
                  <c:v>44165</c:v>
                </c:pt>
                <c:pt idx="2248">
                  <c:v>44166</c:v>
                </c:pt>
                <c:pt idx="2249">
                  <c:v>44167</c:v>
                </c:pt>
                <c:pt idx="2250">
                  <c:v>44168</c:v>
                </c:pt>
                <c:pt idx="2251">
                  <c:v>44169</c:v>
                </c:pt>
                <c:pt idx="2252">
                  <c:v>44172</c:v>
                </c:pt>
                <c:pt idx="2253">
                  <c:v>44173</c:v>
                </c:pt>
                <c:pt idx="2254">
                  <c:v>44174</c:v>
                </c:pt>
                <c:pt idx="2255">
                  <c:v>44175</c:v>
                </c:pt>
                <c:pt idx="2256">
                  <c:v>44176</c:v>
                </c:pt>
                <c:pt idx="2257">
                  <c:v>44179</c:v>
                </c:pt>
                <c:pt idx="2258">
                  <c:v>44180</c:v>
                </c:pt>
                <c:pt idx="2259">
                  <c:v>44181</c:v>
                </c:pt>
                <c:pt idx="2260">
                  <c:v>44182</c:v>
                </c:pt>
                <c:pt idx="2261">
                  <c:v>44183</c:v>
                </c:pt>
                <c:pt idx="2262">
                  <c:v>44186</c:v>
                </c:pt>
                <c:pt idx="2263">
                  <c:v>44187</c:v>
                </c:pt>
                <c:pt idx="2264">
                  <c:v>44188</c:v>
                </c:pt>
                <c:pt idx="2265">
                  <c:v>44189</c:v>
                </c:pt>
                <c:pt idx="2266">
                  <c:v>44190</c:v>
                </c:pt>
                <c:pt idx="2267">
                  <c:v>44193</c:v>
                </c:pt>
                <c:pt idx="2268">
                  <c:v>44194</c:v>
                </c:pt>
                <c:pt idx="2269">
                  <c:v>44195</c:v>
                </c:pt>
                <c:pt idx="2270">
                  <c:v>44196</c:v>
                </c:pt>
                <c:pt idx="2271">
                  <c:v>44197</c:v>
                </c:pt>
                <c:pt idx="2272">
                  <c:v>44200</c:v>
                </c:pt>
                <c:pt idx="2273">
                  <c:v>44201</c:v>
                </c:pt>
                <c:pt idx="2274">
                  <c:v>44202</c:v>
                </c:pt>
                <c:pt idx="2275">
                  <c:v>44203</c:v>
                </c:pt>
                <c:pt idx="2276">
                  <c:v>44204</c:v>
                </c:pt>
                <c:pt idx="2277">
                  <c:v>44207</c:v>
                </c:pt>
                <c:pt idx="2278">
                  <c:v>44208</c:v>
                </c:pt>
                <c:pt idx="2279">
                  <c:v>44209</c:v>
                </c:pt>
                <c:pt idx="2280">
                  <c:v>44210</c:v>
                </c:pt>
                <c:pt idx="2281">
                  <c:v>44211</c:v>
                </c:pt>
                <c:pt idx="2282">
                  <c:v>44214</c:v>
                </c:pt>
                <c:pt idx="2283">
                  <c:v>44215</c:v>
                </c:pt>
                <c:pt idx="2284">
                  <c:v>44216</c:v>
                </c:pt>
                <c:pt idx="2285">
                  <c:v>44217</c:v>
                </c:pt>
                <c:pt idx="2286">
                  <c:v>44218</c:v>
                </c:pt>
                <c:pt idx="2287">
                  <c:v>44221</c:v>
                </c:pt>
                <c:pt idx="2288">
                  <c:v>44222</c:v>
                </c:pt>
                <c:pt idx="2289">
                  <c:v>44223</c:v>
                </c:pt>
                <c:pt idx="2290">
                  <c:v>44224</c:v>
                </c:pt>
                <c:pt idx="2291">
                  <c:v>44225</c:v>
                </c:pt>
                <c:pt idx="2292">
                  <c:v>44228</c:v>
                </c:pt>
                <c:pt idx="2293">
                  <c:v>44229</c:v>
                </c:pt>
                <c:pt idx="2294">
                  <c:v>44230</c:v>
                </c:pt>
                <c:pt idx="2295">
                  <c:v>44231</c:v>
                </c:pt>
                <c:pt idx="2296">
                  <c:v>44232</c:v>
                </c:pt>
                <c:pt idx="2297">
                  <c:v>44235</c:v>
                </c:pt>
                <c:pt idx="2298">
                  <c:v>44236</c:v>
                </c:pt>
                <c:pt idx="2299">
                  <c:v>44237</c:v>
                </c:pt>
                <c:pt idx="2300">
                  <c:v>44238</c:v>
                </c:pt>
                <c:pt idx="2301">
                  <c:v>44239</c:v>
                </c:pt>
                <c:pt idx="2302">
                  <c:v>44242</c:v>
                </c:pt>
                <c:pt idx="2303">
                  <c:v>44243</c:v>
                </c:pt>
                <c:pt idx="2304">
                  <c:v>44244</c:v>
                </c:pt>
                <c:pt idx="2305">
                  <c:v>44245</c:v>
                </c:pt>
                <c:pt idx="2306">
                  <c:v>44246</c:v>
                </c:pt>
                <c:pt idx="2307">
                  <c:v>44249</c:v>
                </c:pt>
                <c:pt idx="2308">
                  <c:v>44250</c:v>
                </c:pt>
                <c:pt idx="2309">
                  <c:v>44251</c:v>
                </c:pt>
                <c:pt idx="2310">
                  <c:v>44252</c:v>
                </c:pt>
                <c:pt idx="2311">
                  <c:v>44253</c:v>
                </c:pt>
                <c:pt idx="2312">
                  <c:v>44256</c:v>
                </c:pt>
                <c:pt idx="2313">
                  <c:v>44257</c:v>
                </c:pt>
                <c:pt idx="2314">
                  <c:v>44258</c:v>
                </c:pt>
                <c:pt idx="2315">
                  <c:v>44259</c:v>
                </c:pt>
                <c:pt idx="2316">
                  <c:v>44260</c:v>
                </c:pt>
                <c:pt idx="2317">
                  <c:v>44263</c:v>
                </c:pt>
                <c:pt idx="2318">
                  <c:v>44264</c:v>
                </c:pt>
                <c:pt idx="2319">
                  <c:v>44265</c:v>
                </c:pt>
                <c:pt idx="2320">
                  <c:v>44266</c:v>
                </c:pt>
                <c:pt idx="2321">
                  <c:v>44267</c:v>
                </c:pt>
                <c:pt idx="2322">
                  <c:v>44270</c:v>
                </c:pt>
                <c:pt idx="2323">
                  <c:v>44271</c:v>
                </c:pt>
                <c:pt idx="2324">
                  <c:v>44272</c:v>
                </c:pt>
                <c:pt idx="2325">
                  <c:v>44273</c:v>
                </c:pt>
                <c:pt idx="2326">
                  <c:v>44274</c:v>
                </c:pt>
                <c:pt idx="2327">
                  <c:v>44277</c:v>
                </c:pt>
                <c:pt idx="2328">
                  <c:v>44278</c:v>
                </c:pt>
                <c:pt idx="2329">
                  <c:v>44279</c:v>
                </c:pt>
                <c:pt idx="2330">
                  <c:v>44280</c:v>
                </c:pt>
                <c:pt idx="2331">
                  <c:v>44281</c:v>
                </c:pt>
                <c:pt idx="2332">
                  <c:v>44284</c:v>
                </c:pt>
                <c:pt idx="2333">
                  <c:v>44285</c:v>
                </c:pt>
                <c:pt idx="2334">
                  <c:v>44286</c:v>
                </c:pt>
                <c:pt idx="2335">
                  <c:v>44287</c:v>
                </c:pt>
                <c:pt idx="2336">
                  <c:v>44288</c:v>
                </c:pt>
                <c:pt idx="2337">
                  <c:v>44291</c:v>
                </c:pt>
                <c:pt idx="2338">
                  <c:v>44292</c:v>
                </c:pt>
                <c:pt idx="2339">
                  <c:v>44293</c:v>
                </c:pt>
                <c:pt idx="2340">
                  <c:v>44294</c:v>
                </c:pt>
                <c:pt idx="2341">
                  <c:v>44295</c:v>
                </c:pt>
                <c:pt idx="2342">
                  <c:v>44298</c:v>
                </c:pt>
                <c:pt idx="2343">
                  <c:v>44299</c:v>
                </c:pt>
                <c:pt idx="2344">
                  <c:v>44300</c:v>
                </c:pt>
                <c:pt idx="2345">
                  <c:v>44301</c:v>
                </c:pt>
                <c:pt idx="2346">
                  <c:v>44302</c:v>
                </c:pt>
                <c:pt idx="2347">
                  <c:v>44305</c:v>
                </c:pt>
                <c:pt idx="2348">
                  <c:v>44306</c:v>
                </c:pt>
                <c:pt idx="2349">
                  <c:v>44307</c:v>
                </c:pt>
                <c:pt idx="2350">
                  <c:v>44308</c:v>
                </c:pt>
                <c:pt idx="2351">
                  <c:v>44309</c:v>
                </c:pt>
                <c:pt idx="2352">
                  <c:v>44312</c:v>
                </c:pt>
                <c:pt idx="2353">
                  <c:v>44313</c:v>
                </c:pt>
                <c:pt idx="2354">
                  <c:v>44314</c:v>
                </c:pt>
                <c:pt idx="2355">
                  <c:v>44315</c:v>
                </c:pt>
                <c:pt idx="2356">
                  <c:v>44316</c:v>
                </c:pt>
                <c:pt idx="2357">
                  <c:v>44319</c:v>
                </c:pt>
                <c:pt idx="2358">
                  <c:v>44320</c:v>
                </c:pt>
                <c:pt idx="2359">
                  <c:v>44321</c:v>
                </c:pt>
                <c:pt idx="2360">
                  <c:v>44322</c:v>
                </c:pt>
                <c:pt idx="2361">
                  <c:v>44323</c:v>
                </c:pt>
                <c:pt idx="2362">
                  <c:v>44326</c:v>
                </c:pt>
                <c:pt idx="2363">
                  <c:v>44327</c:v>
                </c:pt>
                <c:pt idx="2364">
                  <c:v>44328</c:v>
                </c:pt>
                <c:pt idx="2365">
                  <c:v>44329</c:v>
                </c:pt>
                <c:pt idx="2366">
                  <c:v>44330</c:v>
                </c:pt>
                <c:pt idx="2367">
                  <c:v>44333</c:v>
                </c:pt>
                <c:pt idx="2368">
                  <c:v>44334</c:v>
                </c:pt>
                <c:pt idx="2369">
                  <c:v>44335</c:v>
                </c:pt>
                <c:pt idx="2370">
                  <c:v>44336</c:v>
                </c:pt>
                <c:pt idx="2371">
                  <c:v>44337</c:v>
                </c:pt>
                <c:pt idx="2372">
                  <c:v>44340</c:v>
                </c:pt>
                <c:pt idx="2373">
                  <c:v>44341</c:v>
                </c:pt>
                <c:pt idx="2374">
                  <c:v>44342</c:v>
                </c:pt>
                <c:pt idx="2375">
                  <c:v>44343</c:v>
                </c:pt>
                <c:pt idx="2376">
                  <c:v>44344</c:v>
                </c:pt>
                <c:pt idx="2377">
                  <c:v>44347</c:v>
                </c:pt>
                <c:pt idx="2378">
                  <c:v>44348</c:v>
                </c:pt>
                <c:pt idx="2379">
                  <c:v>44349</c:v>
                </c:pt>
                <c:pt idx="2380">
                  <c:v>44350</c:v>
                </c:pt>
                <c:pt idx="2381">
                  <c:v>44351</c:v>
                </c:pt>
                <c:pt idx="2382">
                  <c:v>44354</c:v>
                </c:pt>
                <c:pt idx="2383">
                  <c:v>44355</c:v>
                </c:pt>
                <c:pt idx="2384">
                  <c:v>44356</c:v>
                </c:pt>
                <c:pt idx="2385">
                  <c:v>44357</c:v>
                </c:pt>
                <c:pt idx="2386">
                  <c:v>44358</c:v>
                </c:pt>
                <c:pt idx="2387">
                  <c:v>44361</c:v>
                </c:pt>
                <c:pt idx="2388">
                  <c:v>44362</c:v>
                </c:pt>
                <c:pt idx="2389">
                  <c:v>44363</c:v>
                </c:pt>
                <c:pt idx="2390">
                  <c:v>44364</c:v>
                </c:pt>
                <c:pt idx="2391">
                  <c:v>44365</c:v>
                </c:pt>
                <c:pt idx="2392">
                  <c:v>44368</c:v>
                </c:pt>
                <c:pt idx="2393">
                  <c:v>44369</c:v>
                </c:pt>
                <c:pt idx="2394">
                  <c:v>44370</c:v>
                </c:pt>
                <c:pt idx="2395">
                  <c:v>44371</c:v>
                </c:pt>
                <c:pt idx="2396">
                  <c:v>44372</c:v>
                </c:pt>
                <c:pt idx="2397">
                  <c:v>44375</c:v>
                </c:pt>
                <c:pt idx="2398">
                  <c:v>44376</c:v>
                </c:pt>
                <c:pt idx="2399">
                  <c:v>44377</c:v>
                </c:pt>
                <c:pt idx="2400">
                  <c:v>44378</c:v>
                </c:pt>
                <c:pt idx="2401">
                  <c:v>44379</c:v>
                </c:pt>
                <c:pt idx="2402">
                  <c:v>44382</c:v>
                </c:pt>
                <c:pt idx="2403">
                  <c:v>44383</c:v>
                </c:pt>
                <c:pt idx="2404">
                  <c:v>44384</c:v>
                </c:pt>
                <c:pt idx="2405">
                  <c:v>44385</c:v>
                </c:pt>
                <c:pt idx="2406">
                  <c:v>44386</c:v>
                </c:pt>
                <c:pt idx="2407">
                  <c:v>44389</c:v>
                </c:pt>
                <c:pt idx="2408">
                  <c:v>44390</c:v>
                </c:pt>
                <c:pt idx="2409">
                  <c:v>44391</c:v>
                </c:pt>
                <c:pt idx="2410">
                  <c:v>44392</c:v>
                </c:pt>
                <c:pt idx="2411">
                  <c:v>44393</c:v>
                </c:pt>
                <c:pt idx="2412">
                  <c:v>44396</c:v>
                </c:pt>
                <c:pt idx="2413">
                  <c:v>44397</c:v>
                </c:pt>
                <c:pt idx="2414">
                  <c:v>44398</c:v>
                </c:pt>
                <c:pt idx="2415">
                  <c:v>44399</c:v>
                </c:pt>
                <c:pt idx="2416">
                  <c:v>44400</c:v>
                </c:pt>
                <c:pt idx="2417">
                  <c:v>44403</c:v>
                </c:pt>
                <c:pt idx="2418">
                  <c:v>44404</c:v>
                </c:pt>
                <c:pt idx="2419">
                  <c:v>44405</c:v>
                </c:pt>
                <c:pt idx="2420">
                  <c:v>44406</c:v>
                </c:pt>
                <c:pt idx="2421">
                  <c:v>44407</c:v>
                </c:pt>
                <c:pt idx="2422">
                  <c:v>44410</c:v>
                </c:pt>
                <c:pt idx="2423">
                  <c:v>44411</c:v>
                </c:pt>
                <c:pt idx="2424">
                  <c:v>44412</c:v>
                </c:pt>
                <c:pt idx="2425">
                  <c:v>44413</c:v>
                </c:pt>
                <c:pt idx="2426">
                  <c:v>44414</c:v>
                </c:pt>
                <c:pt idx="2427">
                  <c:v>44417</c:v>
                </c:pt>
                <c:pt idx="2428">
                  <c:v>44418</c:v>
                </c:pt>
                <c:pt idx="2429">
                  <c:v>44419</c:v>
                </c:pt>
                <c:pt idx="2430">
                  <c:v>44420</c:v>
                </c:pt>
                <c:pt idx="2431">
                  <c:v>44421</c:v>
                </c:pt>
                <c:pt idx="2432">
                  <c:v>44424</c:v>
                </c:pt>
                <c:pt idx="2433">
                  <c:v>44425</c:v>
                </c:pt>
                <c:pt idx="2434">
                  <c:v>44426</c:v>
                </c:pt>
                <c:pt idx="2435">
                  <c:v>44427</c:v>
                </c:pt>
                <c:pt idx="2436">
                  <c:v>44428</c:v>
                </c:pt>
                <c:pt idx="2437">
                  <c:v>44431</c:v>
                </c:pt>
                <c:pt idx="2438">
                  <c:v>44432</c:v>
                </c:pt>
                <c:pt idx="2439">
                  <c:v>44433</c:v>
                </c:pt>
                <c:pt idx="2440">
                  <c:v>44434</c:v>
                </c:pt>
                <c:pt idx="2441">
                  <c:v>44435</c:v>
                </c:pt>
                <c:pt idx="2442">
                  <c:v>44438</c:v>
                </c:pt>
                <c:pt idx="2443">
                  <c:v>44439</c:v>
                </c:pt>
                <c:pt idx="2444">
                  <c:v>44440</c:v>
                </c:pt>
                <c:pt idx="2445">
                  <c:v>44441</c:v>
                </c:pt>
                <c:pt idx="2446">
                  <c:v>44442</c:v>
                </c:pt>
                <c:pt idx="2447">
                  <c:v>44445</c:v>
                </c:pt>
                <c:pt idx="2448">
                  <c:v>44446</c:v>
                </c:pt>
                <c:pt idx="2449">
                  <c:v>44447</c:v>
                </c:pt>
                <c:pt idx="2450">
                  <c:v>44448</c:v>
                </c:pt>
                <c:pt idx="2451">
                  <c:v>44449</c:v>
                </c:pt>
                <c:pt idx="2452">
                  <c:v>44452</c:v>
                </c:pt>
                <c:pt idx="2453">
                  <c:v>44453</c:v>
                </c:pt>
                <c:pt idx="2454">
                  <c:v>44454</c:v>
                </c:pt>
                <c:pt idx="2455">
                  <c:v>44455</c:v>
                </c:pt>
                <c:pt idx="2456">
                  <c:v>44456</c:v>
                </c:pt>
                <c:pt idx="2457">
                  <c:v>44459</c:v>
                </c:pt>
                <c:pt idx="2458">
                  <c:v>44460</c:v>
                </c:pt>
                <c:pt idx="2459">
                  <c:v>44461</c:v>
                </c:pt>
                <c:pt idx="2460">
                  <c:v>44462</c:v>
                </c:pt>
                <c:pt idx="2461">
                  <c:v>44463</c:v>
                </c:pt>
                <c:pt idx="2462">
                  <c:v>44466</c:v>
                </c:pt>
                <c:pt idx="2463">
                  <c:v>44467</c:v>
                </c:pt>
                <c:pt idx="2464">
                  <c:v>44468</c:v>
                </c:pt>
                <c:pt idx="2465">
                  <c:v>44469</c:v>
                </c:pt>
                <c:pt idx="2466">
                  <c:v>44470</c:v>
                </c:pt>
                <c:pt idx="2467">
                  <c:v>44473</c:v>
                </c:pt>
                <c:pt idx="2468">
                  <c:v>44474</c:v>
                </c:pt>
                <c:pt idx="2469">
                  <c:v>44475</c:v>
                </c:pt>
                <c:pt idx="2470">
                  <c:v>44476</c:v>
                </c:pt>
                <c:pt idx="2471">
                  <c:v>44477</c:v>
                </c:pt>
                <c:pt idx="2472">
                  <c:v>44480</c:v>
                </c:pt>
                <c:pt idx="2473">
                  <c:v>44481</c:v>
                </c:pt>
                <c:pt idx="2474">
                  <c:v>44482</c:v>
                </c:pt>
                <c:pt idx="2475">
                  <c:v>44483</c:v>
                </c:pt>
                <c:pt idx="2476">
                  <c:v>44484</c:v>
                </c:pt>
                <c:pt idx="2477">
                  <c:v>44487</c:v>
                </c:pt>
                <c:pt idx="2478">
                  <c:v>44488</c:v>
                </c:pt>
                <c:pt idx="2479">
                  <c:v>44489</c:v>
                </c:pt>
                <c:pt idx="2480">
                  <c:v>44490</c:v>
                </c:pt>
                <c:pt idx="2481">
                  <c:v>44491</c:v>
                </c:pt>
                <c:pt idx="2482">
                  <c:v>44494</c:v>
                </c:pt>
                <c:pt idx="2483">
                  <c:v>44495</c:v>
                </c:pt>
                <c:pt idx="2484">
                  <c:v>44496</c:v>
                </c:pt>
                <c:pt idx="2485">
                  <c:v>44497</c:v>
                </c:pt>
                <c:pt idx="2486">
                  <c:v>44498</c:v>
                </c:pt>
                <c:pt idx="2487">
                  <c:v>44501</c:v>
                </c:pt>
                <c:pt idx="2488">
                  <c:v>44502</c:v>
                </c:pt>
                <c:pt idx="2489">
                  <c:v>44503</c:v>
                </c:pt>
                <c:pt idx="2490">
                  <c:v>44504</c:v>
                </c:pt>
                <c:pt idx="2491">
                  <c:v>44505</c:v>
                </c:pt>
                <c:pt idx="2492">
                  <c:v>44508</c:v>
                </c:pt>
                <c:pt idx="2493">
                  <c:v>44509</c:v>
                </c:pt>
                <c:pt idx="2494">
                  <c:v>44510</c:v>
                </c:pt>
                <c:pt idx="2495">
                  <c:v>44511</c:v>
                </c:pt>
                <c:pt idx="2496">
                  <c:v>44512</c:v>
                </c:pt>
                <c:pt idx="2497">
                  <c:v>44515</c:v>
                </c:pt>
                <c:pt idx="2498">
                  <c:v>44516</c:v>
                </c:pt>
                <c:pt idx="2499">
                  <c:v>44517</c:v>
                </c:pt>
                <c:pt idx="2500">
                  <c:v>44518</c:v>
                </c:pt>
                <c:pt idx="2501">
                  <c:v>44519</c:v>
                </c:pt>
                <c:pt idx="2502">
                  <c:v>44522</c:v>
                </c:pt>
                <c:pt idx="2503">
                  <c:v>44523</c:v>
                </c:pt>
                <c:pt idx="2504">
                  <c:v>44524</c:v>
                </c:pt>
                <c:pt idx="2505">
                  <c:v>44525</c:v>
                </c:pt>
                <c:pt idx="2506">
                  <c:v>44526</c:v>
                </c:pt>
                <c:pt idx="2507">
                  <c:v>44529</c:v>
                </c:pt>
                <c:pt idx="2508">
                  <c:v>44530</c:v>
                </c:pt>
                <c:pt idx="2509">
                  <c:v>44531</c:v>
                </c:pt>
                <c:pt idx="2510">
                  <c:v>44532</c:v>
                </c:pt>
                <c:pt idx="2511">
                  <c:v>44533</c:v>
                </c:pt>
                <c:pt idx="2512">
                  <c:v>44536</c:v>
                </c:pt>
                <c:pt idx="2513">
                  <c:v>44537</c:v>
                </c:pt>
                <c:pt idx="2514">
                  <c:v>44538</c:v>
                </c:pt>
                <c:pt idx="2515">
                  <c:v>44539</c:v>
                </c:pt>
                <c:pt idx="2516">
                  <c:v>44540</c:v>
                </c:pt>
                <c:pt idx="2517">
                  <c:v>44543</c:v>
                </c:pt>
                <c:pt idx="2518">
                  <c:v>44544</c:v>
                </c:pt>
                <c:pt idx="2519">
                  <c:v>44545</c:v>
                </c:pt>
                <c:pt idx="2520">
                  <c:v>44546</c:v>
                </c:pt>
                <c:pt idx="2521">
                  <c:v>44547</c:v>
                </c:pt>
                <c:pt idx="2522">
                  <c:v>44550</c:v>
                </c:pt>
                <c:pt idx="2523">
                  <c:v>44551</c:v>
                </c:pt>
                <c:pt idx="2524">
                  <c:v>44552</c:v>
                </c:pt>
                <c:pt idx="2525">
                  <c:v>44553</c:v>
                </c:pt>
                <c:pt idx="2526">
                  <c:v>44554</c:v>
                </c:pt>
                <c:pt idx="2527">
                  <c:v>44557</c:v>
                </c:pt>
                <c:pt idx="2528">
                  <c:v>44558</c:v>
                </c:pt>
                <c:pt idx="2529">
                  <c:v>44559</c:v>
                </c:pt>
                <c:pt idx="2530">
                  <c:v>44560</c:v>
                </c:pt>
                <c:pt idx="2531">
                  <c:v>44561</c:v>
                </c:pt>
                <c:pt idx="2532">
                  <c:v>44564</c:v>
                </c:pt>
                <c:pt idx="2533">
                  <c:v>44565</c:v>
                </c:pt>
                <c:pt idx="2534">
                  <c:v>44566</c:v>
                </c:pt>
                <c:pt idx="2535">
                  <c:v>44567</c:v>
                </c:pt>
                <c:pt idx="2536">
                  <c:v>44568</c:v>
                </c:pt>
                <c:pt idx="2537">
                  <c:v>44571</c:v>
                </c:pt>
                <c:pt idx="2538">
                  <c:v>44572</c:v>
                </c:pt>
                <c:pt idx="2539">
                  <c:v>44573</c:v>
                </c:pt>
                <c:pt idx="2540">
                  <c:v>44574</c:v>
                </c:pt>
                <c:pt idx="2541">
                  <c:v>44575</c:v>
                </c:pt>
                <c:pt idx="2542">
                  <c:v>44578</c:v>
                </c:pt>
                <c:pt idx="2543">
                  <c:v>44579</c:v>
                </c:pt>
                <c:pt idx="2544">
                  <c:v>44580</c:v>
                </c:pt>
                <c:pt idx="2545">
                  <c:v>44581</c:v>
                </c:pt>
                <c:pt idx="2546">
                  <c:v>44582</c:v>
                </c:pt>
                <c:pt idx="2547">
                  <c:v>44585</c:v>
                </c:pt>
                <c:pt idx="2548">
                  <c:v>44586</c:v>
                </c:pt>
                <c:pt idx="2549">
                  <c:v>44587</c:v>
                </c:pt>
                <c:pt idx="2550">
                  <c:v>44588</c:v>
                </c:pt>
                <c:pt idx="2551">
                  <c:v>44589</c:v>
                </c:pt>
                <c:pt idx="2552">
                  <c:v>44592</c:v>
                </c:pt>
                <c:pt idx="2553">
                  <c:v>44593</c:v>
                </c:pt>
                <c:pt idx="2554">
                  <c:v>44594</c:v>
                </c:pt>
                <c:pt idx="2555">
                  <c:v>44595</c:v>
                </c:pt>
                <c:pt idx="2556">
                  <c:v>44596</c:v>
                </c:pt>
                <c:pt idx="2557">
                  <c:v>44599</c:v>
                </c:pt>
                <c:pt idx="2558">
                  <c:v>44600</c:v>
                </c:pt>
                <c:pt idx="2559">
                  <c:v>44601</c:v>
                </c:pt>
                <c:pt idx="2560">
                  <c:v>44602</c:v>
                </c:pt>
                <c:pt idx="2561">
                  <c:v>44603</c:v>
                </c:pt>
                <c:pt idx="2562">
                  <c:v>44606</c:v>
                </c:pt>
                <c:pt idx="2563">
                  <c:v>44607</c:v>
                </c:pt>
                <c:pt idx="2564">
                  <c:v>44608</c:v>
                </c:pt>
                <c:pt idx="2565">
                  <c:v>44609</c:v>
                </c:pt>
                <c:pt idx="2566">
                  <c:v>44610</c:v>
                </c:pt>
                <c:pt idx="2567">
                  <c:v>44613</c:v>
                </c:pt>
                <c:pt idx="2568">
                  <c:v>44614</c:v>
                </c:pt>
                <c:pt idx="2569">
                  <c:v>44615</c:v>
                </c:pt>
                <c:pt idx="2570">
                  <c:v>44616</c:v>
                </c:pt>
                <c:pt idx="2571">
                  <c:v>44617</c:v>
                </c:pt>
                <c:pt idx="2572">
                  <c:v>44620</c:v>
                </c:pt>
                <c:pt idx="2573">
                  <c:v>44621</c:v>
                </c:pt>
                <c:pt idx="2574">
                  <c:v>44622</c:v>
                </c:pt>
                <c:pt idx="2575">
                  <c:v>44623</c:v>
                </c:pt>
                <c:pt idx="2576">
                  <c:v>44624</c:v>
                </c:pt>
                <c:pt idx="2577">
                  <c:v>44627</c:v>
                </c:pt>
                <c:pt idx="2578">
                  <c:v>44628</c:v>
                </c:pt>
                <c:pt idx="2579">
                  <c:v>44629</c:v>
                </c:pt>
                <c:pt idx="2580">
                  <c:v>44630</c:v>
                </c:pt>
                <c:pt idx="2581">
                  <c:v>44631</c:v>
                </c:pt>
                <c:pt idx="2582">
                  <c:v>44634</c:v>
                </c:pt>
                <c:pt idx="2583">
                  <c:v>44635</c:v>
                </c:pt>
                <c:pt idx="2584">
                  <c:v>44636</c:v>
                </c:pt>
                <c:pt idx="2585">
                  <c:v>44637</c:v>
                </c:pt>
                <c:pt idx="2586">
                  <c:v>44638</c:v>
                </c:pt>
                <c:pt idx="2587">
                  <c:v>44641</c:v>
                </c:pt>
                <c:pt idx="2588">
                  <c:v>44642</c:v>
                </c:pt>
                <c:pt idx="2589">
                  <c:v>44643</c:v>
                </c:pt>
                <c:pt idx="2590">
                  <c:v>44644</c:v>
                </c:pt>
                <c:pt idx="2591">
                  <c:v>44645</c:v>
                </c:pt>
                <c:pt idx="2592">
                  <c:v>44648</c:v>
                </c:pt>
                <c:pt idx="2593">
                  <c:v>44649</c:v>
                </c:pt>
                <c:pt idx="2594">
                  <c:v>44650</c:v>
                </c:pt>
                <c:pt idx="2595">
                  <c:v>44651</c:v>
                </c:pt>
                <c:pt idx="2596">
                  <c:v>44652</c:v>
                </c:pt>
                <c:pt idx="2597">
                  <c:v>44655</c:v>
                </c:pt>
                <c:pt idx="2598">
                  <c:v>44656</c:v>
                </c:pt>
                <c:pt idx="2599">
                  <c:v>44657</c:v>
                </c:pt>
                <c:pt idx="2600">
                  <c:v>44658</c:v>
                </c:pt>
                <c:pt idx="2601">
                  <c:v>44659</c:v>
                </c:pt>
                <c:pt idx="2602">
                  <c:v>44662</c:v>
                </c:pt>
                <c:pt idx="2603">
                  <c:v>44663</c:v>
                </c:pt>
                <c:pt idx="2604">
                  <c:v>44664</c:v>
                </c:pt>
                <c:pt idx="2605">
                  <c:v>44665</c:v>
                </c:pt>
                <c:pt idx="2606">
                  <c:v>44666</c:v>
                </c:pt>
                <c:pt idx="2607">
                  <c:v>44669</c:v>
                </c:pt>
                <c:pt idx="2608">
                  <c:v>44670</c:v>
                </c:pt>
                <c:pt idx="2609">
                  <c:v>44671</c:v>
                </c:pt>
                <c:pt idx="2610">
                  <c:v>44672</c:v>
                </c:pt>
                <c:pt idx="2611">
                  <c:v>44673</c:v>
                </c:pt>
              </c:numCache>
            </c:numRef>
          </c:cat>
          <c:val>
            <c:numRef>
              <c:f>'C&amp;P (2)'!$L$9:$L$2620</c:f>
              <c:numCache>
                <c:formatCode>_(* #,##0.00_);_(* \(#,##0.00\);_(* "-"??_);_(@_)</c:formatCode>
                <c:ptCount val="2612"/>
                <c:pt idx="0" formatCode="General">
                  <c:v>100</c:v>
                </c:pt>
                <c:pt idx="1">
                  <c:v>98.422407675911032</c:v>
                </c:pt>
                <c:pt idx="2">
                  <c:v>98.581874048600994</c:v>
                </c:pt>
                <c:pt idx="3">
                  <c:v>97.664018933700973</c:v>
                </c:pt>
                <c:pt idx="4">
                  <c:v>100.60816615486479</c:v>
                </c:pt>
                <c:pt idx="5">
                  <c:v>101.34987884736137</c:v>
                </c:pt>
                <c:pt idx="6">
                  <c:v>101.87879586639887</c:v>
                </c:pt>
                <c:pt idx="7">
                  <c:v>101.67890739672259</c:v>
                </c:pt>
                <c:pt idx="8">
                  <c:v>102.69233982382364</c:v>
                </c:pt>
                <c:pt idx="9">
                  <c:v>103.87755662977946</c:v>
                </c:pt>
                <c:pt idx="10">
                  <c:v>102.8204783423293</c:v>
                </c:pt>
                <c:pt idx="11">
                  <c:v>99.946318152686629</c:v>
                </c:pt>
                <c:pt idx="12">
                  <c:v>99.950289815690766</c:v>
                </c:pt>
                <c:pt idx="13">
                  <c:v>100.57003860126699</c:v>
                </c:pt>
                <c:pt idx="14">
                  <c:v>101.17477312863471</c:v>
                </c:pt>
                <c:pt idx="15">
                  <c:v>100.76380498617607</c:v>
                </c:pt>
                <c:pt idx="16">
                  <c:v>100.35667055372599</c:v>
                </c:pt>
                <c:pt idx="17">
                  <c:v>101.58985556029756</c:v>
                </c:pt>
                <c:pt idx="18">
                  <c:v>101.6494920047304</c:v>
                </c:pt>
                <c:pt idx="19">
                  <c:v>101.26223626247247</c:v>
                </c:pt>
                <c:pt idx="20">
                  <c:v>98.805876627133173</c:v>
                </c:pt>
                <c:pt idx="21">
                  <c:v>99.183999058599809</c:v>
                </c:pt>
                <c:pt idx="22">
                  <c:v>102.68899810878035</c:v>
                </c:pt>
                <c:pt idx="23">
                  <c:v>102.64853563530751</c:v>
                </c:pt>
                <c:pt idx="24">
                  <c:v>103.4996138362922</c:v>
                </c:pt>
                <c:pt idx="25">
                  <c:v>101.96598515045545</c:v>
                </c:pt>
                <c:pt idx="26">
                  <c:v>99.463186200070623</c:v>
                </c:pt>
                <c:pt idx="27">
                  <c:v>99.463186200070623</c:v>
                </c:pt>
                <c:pt idx="28">
                  <c:v>100.86587936106991</c:v>
                </c:pt>
                <c:pt idx="29">
                  <c:v>100.84917639369874</c:v>
                </c:pt>
                <c:pt idx="30">
                  <c:v>100.49567016017488</c:v>
                </c:pt>
                <c:pt idx="31">
                  <c:v>98.960739519576336</c:v>
                </c:pt>
                <c:pt idx="32">
                  <c:v>100.0458314246097</c:v>
                </c:pt>
                <c:pt idx="33">
                  <c:v>99.584127235999361</c:v>
                </c:pt>
                <c:pt idx="34">
                  <c:v>101.42454356961609</c:v>
                </c:pt>
                <c:pt idx="35">
                  <c:v>101.82147751830503</c:v>
                </c:pt>
                <c:pt idx="36">
                  <c:v>102.62584760152383</c:v>
                </c:pt>
                <c:pt idx="37">
                  <c:v>101.54215765782764</c:v>
                </c:pt>
                <c:pt idx="38">
                  <c:v>103.46230484118712</c:v>
                </c:pt>
                <c:pt idx="39">
                  <c:v>103.12243427055685</c:v>
                </c:pt>
                <c:pt idx="40">
                  <c:v>103.95625395362447</c:v>
                </c:pt>
                <c:pt idx="41">
                  <c:v>103.52361859216377</c:v>
                </c:pt>
                <c:pt idx="42">
                  <c:v>105.67661641244663</c:v>
                </c:pt>
                <c:pt idx="43">
                  <c:v>105.45461976019571</c:v>
                </c:pt>
                <c:pt idx="44">
                  <c:v>105.12757040638623</c:v>
                </c:pt>
                <c:pt idx="45">
                  <c:v>103.6956652312527</c:v>
                </c:pt>
                <c:pt idx="46">
                  <c:v>105.1199968243146</c:v>
                </c:pt>
                <c:pt idx="47">
                  <c:v>103.68719065536172</c:v>
                </c:pt>
                <c:pt idx="48">
                  <c:v>104.44499524701463</c:v>
                </c:pt>
                <c:pt idx="49">
                  <c:v>105.81394675026338</c:v>
                </c:pt>
                <c:pt idx="50">
                  <c:v>104.88832645190897</c:v>
                </c:pt>
                <c:pt idx="51">
                  <c:v>103.90119818420065</c:v>
                </c:pt>
                <c:pt idx="52">
                  <c:v>103.13976232575625</c:v>
                </c:pt>
                <c:pt idx="53">
                  <c:v>104.48546482375825</c:v>
                </c:pt>
                <c:pt idx="54">
                  <c:v>104.48546482375825</c:v>
                </c:pt>
                <c:pt idx="55">
                  <c:v>105.63282530890297</c:v>
                </c:pt>
                <c:pt idx="56">
                  <c:v>105.11893170755471</c:v>
                </c:pt>
                <c:pt idx="57">
                  <c:v>104.84850233816499</c:v>
                </c:pt>
                <c:pt idx="58">
                  <c:v>103.90901103434051</c:v>
                </c:pt>
                <c:pt idx="59">
                  <c:v>103.42729524960322</c:v>
                </c:pt>
                <c:pt idx="60">
                  <c:v>102.85148318462156</c:v>
                </c:pt>
                <c:pt idx="61">
                  <c:v>104.02534690766889</c:v>
                </c:pt>
                <c:pt idx="62">
                  <c:v>103.84434771733709</c:v>
                </c:pt>
                <c:pt idx="63">
                  <c:v>103.99178507482586</c:v>
                </c:pt>
                <c:pt idx="64">
                  <c:v>104.79931274883234</c:v>
                </c:pt>
                <c:pt idx="65">
                  <c:v>106.0624901946825</c:v>
                </c:pt>
                <c:pt idx="66">
                  <c:v>104.79729859771125</c:v>
                </c:pt>
                <c:pt idx="67">
                  <c:v>104.23500274851725</c:v>
                </c:pt>
                <c:pt idx="68">
                  <c:v>103.88892896629039</c:v>
                </c:pt>
                <c:pt idx="69">
                  <c:v>102.66856816739048</c:v>
                </c:pt>
                <c:pt idx="70">
                  <c:v>103.43983065323945</c:v>
                </c:pt>
                <c:pt idx="71">
                  <c:v>105.42432038484841</c:v>
                </c:pt>
                <c:pt idx="72">
                  <c:v>106.32950943331565</c:v>
                </c:pt>
                <c:pt idx="73">
                  <c:v>106.93134769548894</c:v>
                </c:pt>
                <c:pt idx="74">
                  <c:v>106.26709374072799</c:v>
                </c:pt>
                <c:pt idx="75">
                  <c:v>106.40910233006282</c:v>
                </c:pt>
                <c:pt idx="76">
                  <c:v>107.18780829597134</c:v>
                </c:pt>
                <c:pt idx="77">
                  <c:v>107.95657005665116</c:v>
                </c:pt>
                <c:pt idx="78">
                  <c:v>108.90793223443799</c:v>
                </c:pt>
                <c:pt idx="79">
                  <c:v>108.45464990797235</c:v>
                </c:pt>
                <c:pt idx="80">
                  <c:v>108.64892436367003</c:v>
                </c:pt>
                <c:pt idx="81">
                  <c:v>108.65676506610845</c:v>
                </c:pt>
                <c:pt idx="82">
                  <c:v>109.53294342208947</c:v>
                </c:pt>
                <c:pt idx="83">
                  <c:v>109.41575814711894</c:v>
                </c:pt>
                <c:pt idx="84">
                  <c:v>109.60339403549278</c:v>
                </c:pt>
                <c:pt idx="85">
                  <c:v>110.78429803451908</c:v>
                </c:pt>
                <c:pt idx="86">
                  <c:v>111.13528485005595</c:v>
                </c:pt>
                <c:pt idx="87">
                  <c:v>111.38394755465276</c:v>
                </c:pt>
                <c:pt idx="88">
                  <c:v>110.74355965505509</c:v>
                </c:pt>
                <c:pt idx="89">
                  <c:v>111.4452674742593</c:v>
                </c:pt>
                <c:pt idx="90">
                  <c:v>110.78012841457414</c:v>
                </c:pt>
                <c:pt idx="91">
                  <c:v>111.17598976937603</c:v>
                </c:pt>
                <c:pt idx="92">
                  <c:v>111.89979773324322</c:v>
                </c:pt>
                <c:pt idx="93">
                  <c:v>112.77108866507466</c:v>
                </c:pt>
                <c:pt idx="94">
                  <c:v>113.10393297933932</c:v>
                </c:pt>
                <c:pt idx="95">
                  <c:v>111.79831835074087</c:v>
                </c:pt>
                <c:pt idx="96">
                  <c:v>111.42323275445875</c:v>
                </c:pt>
                <c:pt idx="97">
                  <c:v>111.42323275445875</c:v>
                </c:pt>
                <c:pt idx="98">
                  <c:v>112.1233085037383</c:v>
                </c:pt>
                <c:pt idx="99">
                  <c:v>111.84211468827354</c:v>
                </c:pt>
                <c:pt idx="100">
                  <c:v>114.12631814461146</c:v>
                </c:pt>
                <c:pt idx="101">
                  <c:v>113.68363146807589</c:v>
                </c:pt>
                <c:pt idx="102">
                  <c:v>111.85030644183081</c:v>
                </c:pt>
                <c:pt idx="103">
                  <c:v>111.42578451102064</c:v>
                </c:pt>
                <c:pt idx="104">
                  <c:v>111.78969984015262</c:v>
                </c:pt>
                <c:pt idx="105">
                  <c:v>113.32176001164531</c:v>
                </c:pt>
                <c:pt idx="106">
                  <c:v>114.07978330926686</c:v>
                </c:pt>
                <c:pt idx="107">
                  <c:v>114.89345157393018</c:v>
                </c:pt>
                <c:pt idx="108">
                  <c:v>114.62691647927878</c:v>
                </c:pt>
                <c:pt idx="109">
                  <c:v>114.76878113391633</c:v>
                </c:pt>
                <c:pt idx="110">
                  <c:v>114.81700075293186</c:v>
                </c:pt>
                <c:pt idx="111">
                  <c:v>114.7749086396007</c:v>
                </c:pt>
                <c:pt idx="112">
                  <c:v>114.12887270509596</c:v>
                </c:pt>
                <c:pt idx="113">
                  <c:v>112.55105812340301</c:v>
                </c:pt>
                <c:pt idx="114">
                  <c:v>112.13779637219673</c:v>
                </c:pt>
                <c:pt idx="115">
                  <c:v>113.59724915296501</c:v>
                </c:pt>
                <c:pt idx="116">
                  <c:v>112.46225396681423</c:v>
                </c:pt>
                <c:pt idx="117">
                  <c:v>112.21591365790449</c:v>
                </c:pt>
                <c:pt idx="118">
                  <c:v>112.43293110427027</c:v>
                </c:pt>
                <c:pt idx="119">
                  <c:v>113.1622536363252</c:v>
                </c:pt>
                <c:pt idx="120">
                  <c:v>113.26799853292796</c:v>
                </c:pt>
                <c:pt idx="121">
                  <c:v>113.00995670698541</c:v>
                </c:pt>
                <c:pt idx="122">
                  <c:v>112.19785022725171</c:v>
                </c:pt>
                <c:pt idx="123">
                  <c:v>110.70684883012059</c:v>
                </c:pt>
                <c:pt idx="124">
                  <c:v>110.39920860291942</c:v>
                </c:pt>
                <c:pt idx="125">
                  <c:v>109.8542320233004</c:v>
                </c:pt>
                <c:pt idx="126">
                  <c:v>109.92980633807066</c:v>
                </c:pt>
                <c:pt idx="127">
                  <c:v>110.41751560098851</c:v>
                </c:pt>
                <c:pt idx="128">
                  <c:v>112.0415891120349</c:v>
                </c:pt>
                <c:pt idx="129">
                  <c:v>111.8644731676789</c:v>
                </c:pt>
                <c:pt idx="130">
                  <c:v>110.44436652530273</c:v>
                </c:pt>
                <c:pt idx="131">
                  <c:v>107.67707635296794</c:v>
                </c:pt>
                <c:pt idx="132">
                  <c:v>108.20712036199235</c:v>
                </c:pt>
                <c:pt idx="133">
                  <c:v>107.25149958644766</c:v>
                </c:pt>
                <c:pt idx="134">
                  <c:v>106.7935885444312</c:v>
                </c:pt>
                <c:pt idx="135">
                  <c:v>106.78553810857676</c:v>
                </c:pt>
                <c:pt idx="136">
                  <c:v>107.11400437797768</c:v>
                </c:pt>
                <c:pt idx="137">
                  <c:v>107.11400437797768</c:v>
                </c:pt>
                <c:pt idx="138">
                  <c:v>107.11400437797768</c:v>
                </c:pt>
                <c:pt idx="139">
                  <c:v>106.66956412820156</c:v>
                </c:pt>
                <c:pt idx="140">
                  <c:v>108.29139468803666</c:v>
                </c:pt>
                <c:pt idx="141">
                  <c:v>107.04312775525604</c:v>
                </c:pt>
                <c:pt idx="142">
                  <c:v>107.9592201374348</c:v>
                </c:pt>
                <c:pt idx="143">
                  <c:v>108.17627889492799</c:v>
                </c:pt>
                <c:pt idx="144">
                  <c:v>105.49679842127351</c:v>
                </c:pt>
                <c:pt idx="145">
                  <c:v>104.19987202747383</c:v>
                </c:pt>
                <c:pt idx="146">
                  <c:v>104.96413723082486</c:v>
                </c:pt>
                <c:pt idx="147">
                  <c:v>105.26949693425087</c:v>
                </c:pt>
                <c:pt idx="148">
                  <c:v>105.41953390191513</c:v>
                </c:pt>
                <c:pt idx="149">
                  <c:v>104.04912286345028</c:v>
                </c:pt>
                <c:pt idx="150">
                  <c:v>103.73274804326211</c:v>
                </c:pt>
                <c:pt idx="151">
                  <c:v>104.61331734215119</c:v>
                </c:pt>
                <c:pt idx="152">
                  <c:v>107.25100516141612</c:v>
                </c:pt>
                <c:pt idx="153">
                  <c:v>107.3587587882228</c:v>
                </c:pt>
                <c:pt idx="154">
                  <c:v>108.36985498695157</c:v>
                </c:pt>
                <c:pt idx="155">
                  <c:v>108.36985498695157</c:v>
                </c:pt>
                <c:pt idx="156">
                  <c:v>109.35413185222822</c:v>
                </c:pt>
                <c:pt idx="157">
                  <c:v>109.84788338158113</c:v>
                </c:pt>
                <c:pt idx="158">
                  <c:v>109.15184528095266</c:v>
                </c:pt>
                <c:pt idx="159">
                  <c:v>110.59650456569098</c:v>
                </c:pt>
                <c:pt idx="160">
                  <c:v>111.79246002163325</c:v>
                </c:pt>
                <c:pt idx="161">
                  <c:v>113.24753774838859</c:v>
                </c:pt>
                <c:pt idx="162">
                  <c:v>112.6742574386537</c:v>
                </c:pt>
                <c:pt idx="163">
                  <c:v>112.13087311325737</c:v>
                </c:pt>
                <c:pt idx="164">
                  <c:v>110.16693108779064</c:v>
                </c:pt>
                <c:pt idx="165">
                  <c:v>109.85229432580422</c:v>
                </c:pt>
                <c:pt idx="166">
                  <c:v>109.59493347921519</c:v>
                </c:pt>
                <c:pt idx="167">
                  <c:v>109.4548014618622</c:v>
                </c:pt>
                <c:pt idx="168">
                  <c:v>110.96760541399644</c:v>
                </c:pt>
                <c:pt idx="169">
                  <c:v>110.39366450007945</c:v>
                </c:pt>
                <c:pt idx="170">
                  <c:v>109.98439273083878</c:v>
                </c:pt>
                <c:pt idx="171">
                  <c:v>109.00952601698546</c:v>
                </c:pt>
                <c:pt idx="172">
                  <c:v>111.15160984865064</c:v>
                </c:pt>
                <c:pt idx="173">
                  <c:v>112.45064124066604</c:v>
                </c:pt>
                <c:pt idx="174">
                  <c:v>110.89319024085974</c:v>
                </c:pt>
                <c:pt idx="175">
                  <c:v>110.47851811654826</c:v>
                </c:pt>
                <c:pt idx="176">
                  <c:v>110.08460006708786</c:v>
                </c:pt>
                <c:pt idx="177">
                  <c:v>109.98545896916775</c:v>
                </c:pt>
                <c:pt idx="178">
                  <c:v>109.98545896916775</c:v>
                </c:pt>
                <c:pt idx="179">
                  <c:v>107.86744176660116</c:v>
                </c:pt>
                <c:pt idx="180">
                  <c:v>107.39272718985359</c:v>
                </c:pt>
                <c:pt idx="181">
                  <c:v>106.0972999600438</c:v>
                </c:pt>
                <c:pt idx="182">
                  <c:v>108.55722917587575</c:v>
                </c:pt>
                <c:pt idx="183">
                  <c:v>108.55722917587575</c:v>
                </c:pt>
                <c:pt idx="184">
                  <c:v>111.81737904322478</c:v>
                </c:pt>
                <c:pt idx="185">
                  <c:v>110.79784042025169</c:v>
                </c:pt>
                <c:pt idx="186">
                  <c:v>110.43946713774966</c:v>
                </c:pt>
                <c:pt idx="187">
                  <c:v>110.15716390354672</c:v>
                </c:pt>
                <c:pt idx="188">
                  <c:v>110.4671996153527</c:v>
                </c:pt>
                <c:pt idx="189">
                  <c:v>110.71599541281246</c:v>
                </c:pt>
                <c:pt idx="190">
                  <c:v>110.98254695714353</c:v>
                </c:pt>
                <c:pt idx="191">
                  <c:v>111.45953850603085</c:v>
                </c:pt>
                <c:pt idx="192">
                  <c:v>110.64510701361559</c:v>
                </c:pt>
                <c:pt idx="193">
                  <c:v>110.26622995309319</c:v>
                </c:pt>
                <c:pt idx="194">
                  <c:v>111.31492077318346</c:v>
                </c:pt>
                <c:pt idx="195">
                  <c:v>111.60714054724473</c:v>
                </c:pt>
                <c:pt idx="196">
                  <c:v>111.73249720060106</c:v>
                </c:pt>
                <c:pt idx="197">
                  <c:v>111.73249720060106</c:v>
                </c:pt>
                <c:pt idx="198">
                  <c:v>111.94000579746536</c:v>
                </c:pt>
                <c:pt idx="199">
                  <c:v>112.07990677158996</c:v>
                </c:pt>
                <c:pt idx="200">
                  <c:v>110.13241797744824</c:v>
                </c:pt>
                <c:pt idx="201">
                  <c:v>110.67161399008178</c:v>
                </c:pt>
                <c:pt idx="202">
                  <c:v>109.2964959131594</c:v>
                </c:pt>
                <c:pt idx="203">
                  <c:v>108.43775010522943</c:v>
                </c:pt>
                <c:pt idx="204">
                  <c:v>108.43737680965738</c:v>
                </c:pt>
                <c:pt idx="205">
                  <c:v>108.05513952820203</c:v>
                </c:pt>
                <c:pt idx="206">
                  <c:v>109.44254551585256</c:v>
                </c:pt>
                <c:pt idx="207">
                  <c:v>107.82499093809588</c:v>
                </c:pt>
                <c:pt idx="208">
                  <c:v>109.03436465946039</c:v>
                </c:pt>
                <c:pt idx="209">
                  <c:v>108.75658994730475</c:v>
                </c:pt>
                <c:pt idx="210">
                  <c:v>107.91854830440225</c:v>
                </c:pt>
                <c:pt idx="211">
                  <c:v>109.11560794509369</c:v>
                </c:pt>
                <c:pt idx="212">
                  <c:v>109.09172955267064</c:v>
                </c:pt>
                <c:pt idx="213">
                  <c:v>108.62271366836644</c:v>
                </c:pt>
                <c:pt idx="214">
                  <c:v>108.74445120526288</c:v>
                </c:pt>
                <c:pt idx="215">
                  <c:v>108.32333772285565</c:v>
                </c:pt>
                <c:pt idx="216">
                  <c:v>108.32985964699623</c:v>
                </c:pt>
                <c:pt idx="217">
                  <c:v>108.32985964699623</c:v>
                </c:pt>
                <c:pt idx="218">
                  <c:v>108.63103589779212</c:v>
                </c:pt>
                <c:pt idx="219">
                  <c:v>107.16008815562803</c:v>
                </c:pt>
                <c:pt idx="220">
                  <c:v>106.87445890834879</c:v>
                </c:pt>
                <c:pt idx="221">
                  <c:v>107.62798695713877</c:v>
                </c:pt>
                <c:pt idx="222">
                  <c:v>106.24319646855891</c:v>
                </c:pt>
                <c:pt idx="223">
                  <c:v>107.63941537210312</c:v>
                </c:pt>
                <c:pt idx="224">
                  <c:v>108.16451681316533</c:v>
                </c:pt>
                <c:pt idx="225">
                  <c:v>107.8567857388695</c:v>
                </c:pt>
                <c:pt idx="226">
                  <c:v>108.5744075016043</c:v>
                </c:pt>
                <c:pt idx="227">
                  <c:v>109.06196105334962</c:v>
                </c:pt>
                <c:pt idx="228">
                  <c:v>109.87708380616824</c:v>
                </c:pt>
                <c:pt idx="229">
                  <c:v>109.59162765438209</c:v>
                </c:pt>
                <c:pt idx="230">
                  <c:v>109.57896102716474</c:v>
                </c:pt>
                <c:pt idx="231">
                  <c:v>109.14440236167759</c:v>
                </c:pt>
                <c:pt idx="232">
                  <c:v>109.92190955717874</c:v>
                </c:pt>
                <c:pt idx="233">
                  <c:v>109.78087785450366</c:v>
                </c:pt>
                <c:pt idx="234">
                  <c:v>109.88910235339146</c:v>
                </c:pt>
                <c:pt idx="235">
                  <c:v>110.4517027085879</c:v>
                </c:pt>
                <c:pt idx="236">
                  <c:v>110.700273444521</c:v>
                </c:pt>
                <c:pt idx="237">
                  <c:v>110.917018536531</c:v>
                </c:pt>
                <c:pt idx="238">
                  <c:v>110.46134072546057</c:v>
                </c:pt>
                <c:pt idx="239">
                  <c:v>111.5810089225606</c:v>
                </c:pt>
                <c:pt idx="240">
                  <c:v>111.21205232738826</c:v>
                </c:pt>
                <c:pt idx="241">
                  <c:v>112.54314769675409</c:v>
                </c:pt>
                <c:pt idx="242">
                  <c:v>112.01990002243598</c:v>
                </c:pt>
                <c:pt idx="243">
                  <c:v>112.76473815407357</c:v>
                </c:pt>
                <c:pt idx="244">
                  <c:v>112.87276095745702</c:v>
                </c:pt>
                <c:pt idx="245">
                  <c:v>113.52086543918271</c:v>
                </c:pt>
                <c:pt idx="246">
                  <c:v>113.52086543918271</c:v>
                </c:pt>
                <c:pt idx="247">
                  <c:v>112.74818585081411</c:v>
                </c:pt>
                <c:pt idx="248">
                  <c:v>114.03584490631867</c:v>
                </c:pt>
                <c:pt idx="249">
                  <c:v>113.04048488242297</c:v>
                </c:pt>
                <c:pt idx="250">
                  <c:v>112.72671098090753</c:v>
                </c:pt>
                <c:pt idx="251">
                  <c:v>110.29650745784373</c:v>
                </c:pt>
                <c:pt idx="252">
                  <c:v>110.84250578688525</c:v>
                </c:pt>
                <c:pt idx="253">
                  <c:v>111.37814960334673</c:v>
                </c:pt>
                <c:pt idx="254">
                  <c:v>113.00832874948063</c:v>
                </c:pt>
                <c:pt idx="255">
                  <c:v>112.63709705145033</c:v>
                </c:pt>
                <c:pt idx="256">
                  <c:v>112.30678841792418</c:v>
                </c:pt>
                <c:pt idx="257">
                  <c:v>110.68009286532089</c:v>
                </c:pt>
                <c:pt idx="258">
                  <c:v>113.13916968865982</c:v>
                </c:pt>
                <c:pt idx="259">
                  <c:v>111.39576216323344</c:v>
                </c:pt>
                <c:pt idx="260">
                  <c:v>110.50533614150309</c:v>
                </c:pt>
                <c:pt idx="261">
                  <c:v>111.46852545205857</c:v>
                </c:pt>
                <c:pt idx="262">
                  <c:v>113.20018790618658</c:v>
                </c:pt>
                <c:pt idx="263">
                  <c:v>114.45158289510272</c:v>
                </c:pt>
                <c:pt idx="264">
                  <c:v>114.54840477511478</c:v>
                </c:pt>
                <c:pt idx="265">
                  <c:v>114.33324184320583</c:v>
                </c:pt>
                <c:pt idx="266">
                  <c:v>113.59833763574713</c:v>
                </c:pt>
                <c:pt idx="267">
                  <c:v>114.90049222376544</c:v>
                </c:pt>
                <c:pt idx="268">
                  <c:v>115.48160015096627</c:v>
                </c:pt>
                <c:pt idx="269">
                  <c:v>114.87760342911827</c:v>
                </c:pt>
                <c:pt idx="270">
                  <c:v>116.97028905960377</c:v>
                </c:pt>
                <c:pt idx="271">
                  <c:v>118.30584154445276</c:v>
                </c:pt>
                <c:pt idx="272">
                  <c:v>118.96909076025541</c:v>
                </c:pt>
                <c:pt idx="273">
                  <c:v>118.4475194578402</c:v>
                </c:pt>
                <c:pt idx="274">
                  <c:v>118.75688484519883</c:v>
                </c:pt>
                <c:pt idx="275">
                  <c:v>118.45993485358591</c:v>
                </c:pt>
                <c:pt idx="276">
                  <c:v>120.77746405247767</c:v>
                </c:pt>
                <c:pt idx="277">
                  <c:v>120.09377311880986</c:v>
                </c:pt>
                <c:pt idx="278">
                  <c:v>120.51863039877188</c:v>
                </c:pt>
                <c:pt idx="279">
                  <c:v>122.0431672718729</c:v>
                </c:pt>
                <c:pt idx="280">
                  <c:v>122.198246066362</c:v>
                </c:pt>
                <c:pt idx="281">
                  <c:v>123.72263676162761</c:v>
                </c:pt>
                <c:pt idx="282">
                  <c:v>123.13875968039359</c:v>
                </c:pt>
                <c:pt idx="283">
                  <c:v>123.40656644744189</c:v>
                </c:pt>
                <c:pt idx="284">
                  <c:v>122.91722941394751</c:v>
                </c:pt>
                <c:pt idx="285">
                  <c:v>122.6685373616267</c:v>
                </c:pt>
                <c:pt idx="286">
                  <c:v>123.02847280291471</c:v>
                </c:pt>
                <c:pt idx="287">
                  <c:v>123.02847280291471</c:v>
                </c:pt>
                <c:pt idx="288">
                  <c:v>125.13825432380213</c:v>
                </c:pt>
                <c:pt idx="289">
                  <c:v>126.32380068413627</c:v>
                </c:pt>
                <c:pt idx="290">
                  <c:v>127.29098689299997</c:v>
                </c:pt>
                <c:pt idx="291">
                  <c:v>127.65657747246581</c:v>
                </c:pt>
                <c:pt idx="292">
                  <c:v>127.98147490908678</c:v>
                </c:pt>
                <c:pt idx="293">
                  <c:v>127.85771929557751</c:v>
                </c:pt>
                <c:pt idx="294">
                  <c:v>125.54073443154091</c:v>
                </c:pt>
                <c:pt idx="295">
                  <c:v>125.68953580394665</c:v>
                </c:pt>
                <c:pt idx="296">
                  <c:v>127.86257232494229</c:v>
                </c:pt>
                <c:pt idx="297">
                  <c:v>128.58344215170308</c:v>
                </c:pt>
                <c:pt idx="298">
                  <c:v>127.00474433436771</c:v>
                </c:pt>
                <c:pt idx="299">
                  <c:v>126.06662190559284</c:v>
                </c:pt>
                <c:pt idx="300">
                  <c:v>127.07631969461978</c:v>
                </c:pt>
                <c:pt idx="301">
                  <c:v>126.25707704475165</c:v>
                </c:pt>
                <c:pt idx="302">
                  <c:v>128.68071359398391</c:v>
                </c:pt>
                <c:pt idx="303">
                  <c:v>129.90028536904327</c:v>
                </c:pt>
                <c:pt idx="304">
                  <c:v>129.17427202652863</c:v>
                </c:pt>
                <c:pt idx="305">
                  <c:v>130.47176742970302</c:v>
                </c:pt>
                <c:pt idx="306">
                  <c:v>130.41453805942203</c:v>
                </c:pt>
                <c:pt idx="307">
                  <c:v>128.07307924978636</c:v>
                </c:pt>
                <c:pt idx="308">
                  <c:v>127.21798265375296</c:v>
                </c:pt>
                <c:pt idx="309">
                  <c:v>127.45694359896828</c:v>
                </c:pt>
                <c:pt idx="310">
                  <c:v>127.39599734879015</c:v>
                </c:pt>
                <c:pt idx="311">
                  <c:v>129.59384821159753</c:v>
                </c:pt>
                <c:pt idx="312">
                  <c:v>130.2588478228617</c:v>
                </c:pt>
                <c:pt idx="313">
                  <c:v>131.50800696383732</c:v>
                </c:pt>
                <c:pt idx="314">
                  <c:v>133.59446769905756</c:v>
                </c:pt>
                <c:pt idx="315">
                  <c:v>133.59446769905756</c:v>
                </c:pt>
                <c:pt idx="316">
                  <c:v>134.3470943801718</c:v>
                </c:pt>
                <c:pt idx="317">
                  <c:v>134.42764453612</c:v>
                </c:pt>
                <c:pt idx="318">
                  <c:v>135.33187894238071</c:v>
                </c:pt>
                <c:pt idx="319">
                  <c:v>137.09996285662328</c:v>
                </c:pt>
                <c:pt idx="320">
                  <c:v>139.27084633886136</c:v>
                </c:pt>
                <c:pt idx="321">
                  <c:v>140.07121185971658</c:v>
                </c:pt>
                <c:pt idx="322">
                  <c:v>138.46907960438162</c:v>
                </c:pt>
                <c:pt idx="323">
                  <c:v>138.77561228212642</c:v>
                </c:pt>
                <c:pt idx="324">
                  <c:v>138.05689325098504</c:v>
                </c:pt>
                <c:pt idx="325">
                  <c:v>137.45754767606925</c:v>
                </c:pt>
                <c:pt idx="326">
                  <c:v>136.34291027703159</c:v>
                </c:pt>
                <c:pt idx="327">
                  <c:v>136.65699522703568</c:v>
                </c:pt>
                <c:pt idx="328">
                  <c:v>134.70938754657257</c:v>
                </c:pt>
                <c:pt idx="329">
                  <c:v>137.23266765666818</c:v>
                </c:pt>
                <c:pt idx="330">
                  <c:v>138.87104360342016</c:v>
                </c:pt>
                <c:pt idx="331">
                  <c:v>138.92026403590228</c:v>
                </c:pt>
                <c:pt idx="332">
                  <c:v>139.24463732591133</c:v>
                </c:pt>
                <c:pt idx="333">
                  <c:v>140.86585494824982</c:v>
                </c:pt>
                <c:pt idx="334">
                  <c:v>142.21599624277351</c:v>
                </c:pt>
                <c:pt idx="335">
                  <c:v>144.28586429824773</c:v>
                </c:pt>
                <c:pt idx="336">
                  <c:v>143.8316441531116</c:v>
                </c:pt>
                <c:pt idx="337">
                  <c:v>145.35914140777223</c:v>
                </c:pt>
                <c:pt idx="338">
                  <c:v>143.5488750938884</c:v>
                </c:pt>
                <c:pt idx="339">
                  <c:v>143.64373142410574</c:v>
                </c:pt>
                <c:pt idx="340">
                  <c:v>143.54110916272131</c:v>
                </c:pt>
                <c:pt idx="341">
                  <c:v>142.35338359368467</c:v>
                </c:pt>
                <c:pt idx="342">
                  <c:v>142.74556564115329</c:v>
                </c:pt>
                <c:pt idx="343">
                  <c:v>145.50407654466642</c:v>
                </c:pt>
                <c:pt idx="344">
                  <c:v>145.48599012184769</c:v>
                </c:pt>
                <c:pt idx="345">
                  <c:v>144.64499220980554</c:v>
                </c:pt>
                <c:pt idx="346">
                  <c:v>146.76111713842326</c:v>
                </c:pt>
                <c:pt idx="347">
                  <c:v>148.57174310212216</c:v>
                </c:pt>
                <c:pt idx="348">
                  <c:v>148.74126471537875</c:v>
                </c:pt>
                <c:pt idx="349">
                  <c:v>149.96041272425794</c:v>
                </c:pt>
                <c:pt idx="350">
                  <c:v>151.57159454656033</c:v>
                </c:pt>
                <c:pt idx="351">
                  <c:v>148.810818821239</c:v>
                </c:pt>
                <c:pt idx="352">
                  <c:v>149.87130350088216</c:v>
                </c:pt>
                <c:pt idx="353">
                  <c:v>147.37226872322358</c:v>
                </c:pt>
                <c:pt idx="354">
                  <c:v>144.39103812926589</c:v>
                </c:pt>
                <c:pt idx="355">
                  <c:v>146.79282352216867</c:v>
                </c:pt>
                <c:pt idx="356">
                  <c:v>147.14585850975507</c:v>
                </c:pt>
                <c:pt idx="357">
                  <c:v>147.14585850975507</c:v>
                </c:pt>
                <c:pt idx="358">
                  <c:v>148.21019035823565</c:v>
                </c:pt>
                <c:pt idx="359">
                  <c:v>147.937792074344</c:v>
                </c:pt>
                <c:pt idx="360">
                  <c:v>146.95931951593147</c:v>
                </c:pt>
                <c:pt idx="361">
                  <c:v>144.76965311648235</c:v>
                </c:pt>
                <c:pt idx="362">
                  <c:v>145.34387330109769</c:v>
                </c:pt>
                <c:pt idx="363">
                  <c:v>146.5443032568437</c:v>
                </c:pt>
                <c:pt idx="364">
                  <c:v>146.65781296304448</c:v>
                </c:pt>
                <c:pt idx="365">
                  <c:v>145.66463252170763</c:v>
                </c:pt>
                <c:pt idx="366">
                  <c:v>145.81444125006621</c:v>
                </c:pt>
                <c:pt idx="367">
                  <c:v>144.78173671471157</c:v>
                </c:pt>
                <c:pt idx="368">
                  <c:v>144.8648885370452</c:v>
                </c:pt>
                <c:pt idx="369">
                  <c:v>145.55182379617543</c:v>
                </c:pt>
                <c:pt idx="370">
                  <c:v>143.91409667713029</c:v>
                </c:pt>
                <c:pt idx="371">
                  <c:v>143.10809284163324</c:v>
                </c:pt>
                <c:pt idx="372">
                  <c:v>142.63564962918008</c:v>
                </c:pt>
                <c:pt idx="373">
                  <c:v>141.96428212259428</c:v>
                </c:pt>
                <c:pt idx="374">
                  <c:v>143.56979160932644</c:v>
                </c:pt>
                <c:pt idx="375">
                  <c:v>145.59457296205332</c:v>
                </c:pt>
                <c:pt idx="376">
                  <c:v>146.73883361721744</c:v>
                </c:pt>
                <c:pt idx="377">
                  <c:v>144.1720212991051</c:v>
                </c:pt>
                <c:pt idx="378">
                  <c:v>145.44201265091033</c:v>
                </c:pt>
                <c:pt idx="379">
                  <c:v>144.35768546905436</c:v>
                </c:pt>
                <c:pt idx="380">
                  <c:v>142.40787128837468</c:v>
                </c:pt>
                <c:pt idx="381">
                  <c:v>143.79240792848844</c:v>
                </c:pt>
                <c:pt idx="382">
                  <c:v>142.63921509725284</c:v>
                </c:pt>
                <c:pt idx="383">
                  <c:v>139.75939846093507</c:v>
                </c:pt>
                <c:pt idx="384">
                  <c:v>139.63647393010646</c:v>
                </c:pt>
                <c:pt idx="385">
                  <c:v>140.77118405078534</c:v>
                </c:pt>
                <c:pt idx="386">
                  <c:v>141.87000059652516</c:v>
                </c:pt>
                <c:pt idx="387">
                  <c:v>143.29600127129103</c:v>
                </c:pt>
                <c:pt idx="388">
                  <c:v>142.45645055720522</c:v>
                </c:pt>
                <c:pt idx="389">
                  <c:v>142.68050940111902</c:v>
                </c:pt>
                <c:pt idx="390">
                  <c:v>143.76770406123001</c:v>
                </c:pt>
                <c:pt idx="391">
                  <c:v>146.08532373336007</c:v>
                </c:pt>
                <c:pt idx="392">
                  <c:v>147.45908751563076</c:v>
                </c:pt>
                <c:pt idx="393">
                  <c:v>147.39275829470239</c:v>
                </c:pt>
                <c:pt idx="394">
                  <c:v>147.09463925426246</c:v>
                </c:pt>
                <c:pt idx="395">
                  <c:v>148.86830577854968</c:v>
                </c:pt>
                <c:pt idx="396">
                  <c:v>149.00746203081198</c:v>
                </c:pt>
                <c:pt idx="397">
                  <c:v>148.73198111433211</c:v>
                </c:pt>
                <c:pt idx="398">
                  <c:v>148.91840028719344</c:v>
                </c:pt>
                <c:pt idx="399">
                  <c:v>148.82106323312203</c:v>
                </c:pt>
                <c:pt idx="400">
                  <c:v>152.0508967146595</c:v>
                </c:pt>
                <c:pt idx="401">
                  <c:v>153.57160081239289</c:v>
                </c:pt>
                <c:pt idx="402">
                  <c:v>152.96914793036936</c:v>
                </c:pt>
                <c:pt idx="403">
                  <c:v>155.8102807148307</c:v>
                </c:pt>
                <c:pt idx="404">
                  <c:v>155.85453315711837</c:v>
                </c:pt>
                <c:pt idx="405">
                  <c:v>154.33062959668541</c:v>
                </c:pt>
                <c:pt idx="406">
                  <c:v>157.15418571147029</c:v>
                </c:pt>
                <c:pt idx="407">
                  <c:v>158.30247261266661</c:v>
                </c:pt>
                <c:pt idx="408">
                  <c:v>158.36365308385211</c:v>
                </c:pt>
                <c:pt idx="409">
                  <c:v>160.21140391840044</c:v>
                </c:pt>
                <c:pt idx="410">
                  <c:v>159.78699788306082</c:v>
                </c:pt>
                <c:pt idx="411">
                  <c:v>160.05926812115032</c:v>
                </c:pt>
                <c:pt idx="412">
                  <c:v>154.99054046215196</c:v>
                </c:pt>
                <c:pt idx="413">
                  <c:v>154.68304473043258</c:v>
                </c:pt>
                <c:pt idx="414">
                  <c:v>154.08163733771025</c:v>
                </c:pt>
                <c:pt idx="415">
                  <c:v>158.37412050105186</c:v>
                </c:pt>
                <c:pt idx="416">
                  <c:v>158.13173110611848</c:v>
                </c:pt>
                <c:pt idx="417">
                  <c:v>157.91922965761202</c:v>
                </c:pt>
                <c:pt idx="418">
                  <c:v>159.68746236668451</c:v>
                </c:pt>
                <c:pt idx="419">
                  <c:v>161.98823551060246</c:v>
                </c:pt>
                <c:pt idx="420">
                  <c:v>161.98823551060246</c:v>
                </c:pt>
                <c:pt idx="421">
                  <c:v>164.36813834324181</c:v>
                </c:pt>
                <c:pt idx="422">
                  <c:v>165.66336350369085</c:v>
                </c:pt>
                <c:pt idx="423">
                  <c:v>166.91872024841769</c:v>
                </c:pt>
                <c:pt idx="424">
                  <c:v>167.30325842881962</c:v>
                </c:pt>
                <c:pt idx="425">
                  <c:v>165.77873538840379</c:v>
                </c:pt>
                <c:pt idx="426">
                  <c:v>164.72976249369248</c:v>
                </c:pt>
                <c:pt idx="427">
                  <c:v>164.67373638009514</c:v>
                </c:pt>
                <c:pt idx="428">
                  <c:v>163.89333086318956</c:v>
                </c:pt>
                <c:pt idx="429">
                  <c:v>163.64908097209769</c:v>
                </c:pt>
                <c:pt idx="430">
                  <c:v>163.843175789816</c:v>
                </c:pt>
                <c:pt idx="431">
                  <c:v>162.99122108260335</c:v>
                </c:pt>
                <c:pt idx="432">
                  <c:v>163.36530642620343</c:v>
                </c:pt>
                <c:pt idx="433">
                  <c:v>162.66159473692795</c:v>
                </c:pt>
                <c:pt idx="434">
                  <c:v>166.07787486976898</c:v>
                </c:pt>
                <c:pt idx="435">
                  <c:v>166.05890222045699</c:v>
                </c:pt>
                <c:pt idx="436">
                  <c:v>169.56550829218631</c:v>
                </c:pt>
                <c:pt idx="437">
                  <c:v>170.67211058348016</c:v>
                </c:pt>
                <c:pt idx="438">
                  <c:v>170.11111108120258</c:v>
                </c:pt>
                <c:pt idx="439">
                  <c:v>170.11111108120258</c:v>
                </c:pt>
                <c:pt idx="440">
                  <c:v>170.58513813611043</c:v>
                </c:pt>
                <c:pt idx="441">
                  <c:v>169.2052950756254</c:v>
                </c:pt>
                <c:pt idx="442">
                  <c:v>170.22618556318386</c:v>
                </c:pt>
                <c:pt idx="443">
                  <c:v>171.40904221396059</c:v>
                </c:pt>
                <c:pt idx="444">
                  <c:v>171.40904221396059</c:v>
                </c:pt>
                <c:pt idx="445">
                  <c:v>172.29413311855433</c:v>
                </c:pt>
                <c:pt idx="446">
                  <c:v>170.1996318546731</c:v>
                </c:pt>
                <c:pt idx="447">
                  <c:v>169.36973112086338</c:v>
                </c:pt>
                <c:pt idx="448">
                  <c:v>170.4746286271712</c:v>
                </c:pt>
                <c:pt idx="449">
                  <c:v>172.22385017972698</c:v>
                </c:pt>
                <c:pt idx="450">
                  <c:v>171.92514997958074</c:v>
                </c:pt>
                <c:pt idx="451">
                  <c:v>170.48464648210219</c:v>
                </c:pt>
                <c:pt idx="452">
                  <c:v>167.40944503670772</c:v>
                </c:pt>
                <c:pt idx="453">
                  <c:v>170.21612994876094</c:v>
                </c:pt>
                <c:pt idx="454">
                  <c:v>171.29377650445295</c:v>
                </c:pt>
                <c:pt idx="455">
                  <c:v>172.43504761726169</c:v>
                </c:pt>
                <c:pt idx="456">
                  <c:v>170.47673437309967</c:v>
                </c:pt>
                <c:pt idx="457">
                  <c:v>170.47673437309967</c:v>
                </c:pt>
                <c:pt idx="458">
                  <c:v>172.80718703852574</c:v>
                </c:pt>
                <c:pt idx="459">
                  <c:v>173.88674474791264</c:v>
                </c:pt>
                <c:pt idx="460">
                  <c:v>174.89673993967128</c:v>
                </c:pt>
                <c:pt idx="461">
                  <c:v>171.89972905583042</c:v>
                </c:pt>
                <c:pt idx="462">
                  <c:v>171.6145086204771</c:v>
                </c:pt>
                <c:pt idx="463">
                  <c:v>171.87793734266162</c:v>
                </c:pt>
                <c:pt idx="464">
                  <c:v>170.6400875434008</c:v>
                </c:pt>
                <c:pt idx="465">
                  <c:v>172.19149739834106</c:v>
                </c:pt>
                <c:pt idx="466">
                  <c:v>171.87958343219964</c:v>
                </c:pt>
                <c:pt idx="467">
                  <c:v>169.1436515833422</c:v>
                </c:pt>
                <c:pt idx="468">
                  <c:v>168.99531005425507</c:v>
                </c:pt>
                <c:pt idx="469">
                  <c:v>167.70455098184172</c:v>
                </c:pt>
                <c:pt idx="470">
                  <c:v>168.73633059657016</c:v>
                </c:pt>
                <c:pt idx="471">
                  <c:v>171.62999150762849</c:v>
                </c:pt>
                <c:pt idx="472">
                  <c:v>173.90793997326443</c:v>
                </c:pt>
                <c:pt idx="473">
                  <c:v>176.16398625117822</c:v>
                </c:pt>
                <c:pt idx="474">
                  <c:v>177.87657212392708</c:v>
                </c:pt>
                <c:pt idx="475">
                  <c:v>177.99280182205018</c:v>
                </c:pt>
                <c:pt idx="476">
                  <c:v>176.88819779298231</c:v>
                </c:pt>
                <c:pt idx="477">
                  <c:v>176.88819779298231</c:v>
                </c:pt>
                <c:pt idx="478">
                  <c:v>178.03592316193107</c:v>
                </c:pt>
                <c:pt idx="479">
                  <c:v>177.22299214200291</c:v>
                </c:pt>
                <c:pt idx="480">
                  <c:v>176.1838647544422</c:v>
                </c:pt>
                <c:pt idx="481">
                  <c:v>174.39392744073203</c:v>
                </c:pt>
                <c:pt idx="482">
                  <c:v>174.38703764193659</c:v>
                </c:pt>
                <c:pt idx="483">
                  <c:v>173.89459760068257</c:v>
                </c:pt>
                <c:pt idx="484">
                  <c:v>175.18981771407084</c:v>
                </c:pt>
                <c:pt idx="485">
                  <c:v>174.06254883031335</c:v>
                </c:pt>
                <c:pt idx="486">
                  <c:v>174.69672791046909</c:v>
                </c:pt>
                <c:pt idx="487">
                  <c:v>173.41102374985311</c:v>
                </c:pt>
                <c:pt idx="488">
                  <c:v>175.84831633715041</c:v>
                </c:pt>
                <c:pt idx="489">
                  <c:v>175.50668116451706</c:v>
                </c:pt>
                <c:pt idx="490">
                  <c:v>174.62688163586617</c:v>
                </c:pt>
                <c:pt idx="491">
                  <c:v>175.88212678447059</c:v>
                </c:pt>
                <c:pt idx="492">
                  <c:v>176.05960293942616</c:v>
                </c:pt>
                <c:pt idx="493">
                  <c:v>176.34905748494594</c:v>
                </c:pt>
                <c:pt idx="494">
                  <c:v>177.59550411112636</c:v>
                </c:pt>
                <c:pt idx="495">
                  <c:v>174.70045637991331</c:v>
                </c:pt>
                <c:pt idx="496">
                  <c:v>173.62160469825579</c:v>
                </c:pt>
                <c:pt idx="497">
                  <c:v>174.08339898624811</c:v>
                </c:pt>
                <c:pt idx="498">
                  <c:v>175.73247675813539</c:v>
                </c:pt>
                <c:pt idx="499">
                  <c:v>173.5703125407737</c:v>
                </c:pt>
                <c:pt idx="500">
                  <c:v>174.01751596288133</c:v>
                </c:pt>
                <c:pt idx="501">
                  <c:v>171.86877001094189</c:v>
                </c:pt>
                <c:pt idx="502">
                  <c:v>169.97763277235589</c:v>
                </c:pt>
                <c:pt idx="503">
                  <c:v>169.29270886042409</c:v>
                </c:pt>
                <c:pt idx="504">
                  <c:v>167.81106901338995</c:v>
                </c:pt>
                <c:pt idx="505">
                  <c:v>163.91465376048723</c:v>
                </c:pt>
                <c:pt idx="506">
                  <c:v>163.69823205422566</c:v>
                </c:pt>
                <c:pt idx="507">
                  <c:v>164.52353211171132</c:v>
                </c:pt>
                <c:pt idx="508">
                  <c:v>167.71243636011476</c:v>
                </c:pt>
                <c:pt idx="509">
                  <c:v>168.79794025485307</c:v>
                </c:pt>
                <c:pt idx="510">
                  <c:v>167.96881041285059</c:v>
                </c:pt>
                <c:pt idx="511">
                  <c:v>161.16030593443281</c:v>
                </c:pt>
                <c:pt idx="512">
                  <c:v>158.08512056486165</c:v>
                </c:pt>
                <c:pt idx="513">
                  <c:v>157.7989204389259</c:v>
                </c:pt>
                <c:pt idx="514">
                  <c:v>161.6095079926227</c:v>
                </c:pt>
                <c:pt idx="515">
                  <c:v>154.86231838675059</c:v>
                </c:pt>
                <c:pt idx="516">
                  <c:v>154.47780768479086</c:v>
                </c:pt>
                <c:pt idx="517">
                  <c:v>155.63864064452954</c:v>
                </c:pt>
                <c:pt idx="518">
                  <c:v>158.28105475585437</c:v>
                </c:pt>
                <c:pt idx="519">
                  <c:v>160.16905515268047</c:v>
                </c:pt>
                <c:pt idx="520">
                  <c:v>161.38813829748179</c:v>
                </c:pt>
                <c:pt idx="521">
                  <c:v>161.38813829748179</c:v>
                </c:pt>
                <c:pt idx="522">
                  <c:v>161.45173874086345</c:v>
                </c:pt>
                <c:pt idx="523">
                  <c:v>163.21149519169131</c:v>
                </c:pt>
                <c:pt idx="524">
                  <c:v>160.82520483627161</c:v>
                </c:pt>
                <c:pt idx="525">
                  <c:v>161.85259855515284</c:v>
                </c:pt>
                <c:pt idx="526">
                  <c:v>160.16532144924727</c:v>
                </c:pt>
                <c:pt idx="527">
                  <c:v>160.40310942014381</c:v>
                </c:pt>
                <c:pt idx="528">
                  <c:v>161.30800087895119</c:v>
                </c:pt>
                <c:pt idx="529">
                  <c:v>162.49095903172869</c:v>
                </c:pt>
                <c:pt idx="530">
                  <c:v>162.73956378859026</c:v>
                </c:pt>
                <c:pt idx="531">
                  <c:v>161.31534042694358</c:v>
                </c:pt>
                <c:pt idx="532">
                  <c:v>163.64356135684906</c:v>
                </c:pt>
                <c:pt idx="533">
                  <c:v>160.46538958980219</c:v>
                </c:pt>
                <c:pt idx="534">
                  <c:v>160.13486542808644</c:v>
                </c:pt>
                <c:pt idx="535">
                  <c:v>158.40647477786302</c:v>
                </c:pt>
                <c:pt idx="536">
                  <c:v>160.22306655437205</c:v>
                </c:pt>
                <c:pt idx="537">
                  <c:v>162.72824042726205</c:v>
                </c:pt>
                <c:pt idx="538">
                  <c:v>162.11373030388242</c:v>
                </c:pt>
                <c:pt idx="539">
                  <c:v>161.17385841428691</c:v>
                </c:pt>
                <c:pt idx="540">
                  <c:v>160.899215122974</c:v>
                </c:pt>
                <c:pt idx="541">
                  <c:v>161.16457705637845</c:v>
                </c:pt>
                <c:pt idx="542">
                  <c:v>161.88317776198298</c:v>
                </c:pt>
                <c:pt idx="543">
                  <c:v>161.9315044908447</c:v>
                </c:pt>
                <c:pt idx="544">
                  <c:v>163.37198574387003</c:v>
                </c:pt>
                <c:pt idx="545">
                  <c:v>164.34642289676964</c:v>
                </c:pt>
                <c:pt idx="546">
                  <c:v>166.00124459771945</c:v>
                </c:pt>
                <c:pt idx="547">
                  <c:v>166.00124459771945</c:v>
                </c:pt>
                <c:pt idx="548">
                  <c:v>169.45426864178256</c:v>
                </c:pt>
                <c:pt idx="549">
                  <c:v>168.76051555120551</c:v>
                </c:pt>
                <c:pt idx="550">
                  <c:v>168.44831072481864</c:v>
                </c:pt>
                <c:pt idx="551">
                  <c:v>170.03148098574781</c:v>
                </c:pt>
                <c:pt idx="552">
                  <c:v>172.14526613435788</c:v>
                </c:pt>
                <c:pt idx="553">
                  <c:v>172.36068291473296</c:v>
                </c:pt>
                <c:pt idx="554">
                  <c:v>173.59628658500344</c:v>
                </c:pt>
                <c:pt idx="555">
                  <c:v>174.03024240711559</c:v>
                </c:pt>
                <c:pt idx="556">
                  <c:v>173.38306415451333</c:v>
                </c:pt>
                <c:pt idx="557">
                  <c:v>171.90167909058619</c:v>
                </c:pt>
                <c:pt idx="558">
                  <c:v>171.95573722432246</c:v>
                </c:pt>
                <c:pt idx="559">
                  <c:v>172.04608129524402</c:v>
                </c:pt>
                <c:pt idx="560">
                  <c:v>171.04689559925143</c:v>
                </c:pt>
                <c:pt idx="561">
                  <c:v>171.04798352124908</c:v>
                </c:pt>
                <c:pt idx="562">
                  <c:v>171.59171366377524</c:v>
                </c:pt>
                <c:pt idx="563">
                  <c:v>173.83276362858564</c:v>
                </c:pt>
                <c:pt idx="564">
                  <c:v>174.16084202201662</c:v>
                </c:pt>
                <c:pt idx="565">
                  <c:v>172.58813955214356</c:v>
                </c:pt>
                <c:pt idx="566">
                  <c:v>172.88816787699656</c:v>
                </c:pt>
                <c:pt idx="567">
                  <c:v>171.62522053973387</c:v>
                </c:pt>
                <c:pt idx="568">
                  <c:v>171.57290906289552</c:v>
                </c:pt>
                <c:pt idx="569">
                  <c:v>171.78482150071221</c:v>
                </c:pt>
                <c:pt idx="570">
                  <c:v>171.70560021718345</c:v>
                </c:pt>
                <c:pt idx="571">
                  <c:v>171.98396113610622</c:v>
                </c:pt>
                <c:pt idx="572">
                  <c:v>172.92535293871939</c:v>
                </c:pt>
                <c:pt idx="573">
                  <c:v>174.41303150055316</c:v>
                </c:pt>
                <c:pt idx="574">
                  <c:v>175.83900151909779</c:v>
                </c:pt>
                <c:pt idx="575">
                  <c:v>176.69412054651255</c:v>
                </c:pt>
                <c:pt idx="576">
                  <c:v>176.69412054651255</c:v>
                </c:pt>
                <c:pt idx="577">
                  <c:v>176.77624071223022</c:v>
                </c:pt>
                <c:pt idx="578">
                  <c:v>174.07507077512048</c:v>
                </c:pt>
                <c:pt idx="579">
                  <c:v>175.36980020204069</c:v>
                </c:pt>
                <c:pt idx="580">
                  <c:v>175.26324067243695</c:v>
                </c:pt>
                <c:pt idx="581">
                  <c:v>176.36387098229073</c:v>
                </c:pt>
                <c:pt idx="582">
                  <c:v>176.84051970489912</c:v>
                </c:pt>
                <c:pt idx="583">
                  <c:v>177.03285141603979</c:v>
                </c:pt>
                <c:pt idx="584">
                  <c:v>178.0094197371001</c:v>
                </c:pt>
                <c:pt idx="585">
                  <c:v>176.78056623027589</c:v>
                </c:pt>
                <c:pt idx="586">
                  <c:v>179.12089281593563</c:v>
                </c:pt>
                <c:pt idx="587">
                  <c:v>177.74693874077946</c:v>
                </c:pt>
                <c:pt idx="588">
                  <c:v>178.19111355254239</c:v>
                </c:pt>
                <c:pt idx="589">
                  <c:v>180.14235698607325</c:v>
                </c:pt>
                <c:pt idx="590">
                  <c:v>179.73113387357941</c:v>
                </c:pt>
                <c:pt idx="591">
                  <c:v>179.555027154458</c:v>
                </c:pt>
                <c:pt idx="592">
                  <c:v>179.96385908169515</c:v>
                </c:pt>
                <c:pt idx="593">
                  <c:v>179.43545798442975</c:v>
                </c:pt>
                <c:pt idx="594">
                  <c:v>182.6313081100821</c:v>
                </c:pt>
                <c:pt idx="595">
                  <c:v>179.69022333326322</c:v>
                </c:pt>
                <c:pt idx="596">
                  <c:v>178.86134827436777</c:v>
                </c:pt>
                <c:pt idx="597">
                  <c:v>180.00737297075042</c:v>
                </c:pt>
                <c:pt idx="598">
                  <c:v>179.45776524551428</c:v>
                </c:pt>
                <c:pt idx="599">
                  <c:v>179.49543538585982</c:v>
                </c:pt>
                <c:pt idx="600">
                  <c:v>179.81713691141658</c:v>
                </c:pt>
                <c:pt idx="601">
                  <c:v>181.86920005790861</c:v>
                </c:pt>
                <c:pt idx="602">
                  <c:v>180.99648772420946</c:v>
                </c:pt>
                <c:pt idx="603">
                  <c:v>180.9720358361354</c:v>
                </c:pt>
                <c:pt idx="604">
                  <c:v>182.91139437609058</c:v>
                </c:pt>
                <c:pt idx="605">
                  <c:v>183.53883189149627</c:v>
                </c:pt>
                <c:pt idx="606">
                  <c:v>184.30832921455766</c:v>
                </c:pt>
                <c:pt idx="607">
                  <c:v>185.09599464805163</c:v>
                </c:pt>
                <c:pt idx="608">
                  <c:v>185.80776929736953</c:v>
                </c:pt>
                <c:pt idx="609">
                  <c:v>185.48833240669276</c:v>
                </c:pt>
                <c:pt idx="610">
                  <c:v>186.0506976062409</c:v>
                </c:pt>
                <c:pt idx="611">
                  <c:v>188.46950636141241</c:v>
                </c:pt>
                <c:pt idx="612">
                  <c:v>189.5378399683338</c:v>
                </c:pt>
                <c:pt idx="613">
                  <c:v>188.38068220350848</c:v>
                </c:pt>
                <c:pt idx="614">
                  <c:v>187.42483131937632</c:v>
                </c:pt>
                <c:pt idx="615">
                  <c:v>186.4856632143721</c:v>
                </c:pt>
                <c:pt idx="616">
                  <c:v>186.18813580161645</c:v>
                </c:pt>
                <c:pt idx="617">
                  <c:v>186.18813580161645</c:v>
                </c:pt>
                <c:pt idx="618">
                  <c:v>187.61060745930436</c:v>
                </c:pt>
                <c:pt idx="619">
                  <c:v>185.12820928951368</c:v>
                </c:pt>
                <c:pt idx="620">
                  <c:v>185.66303043506247</c:v>
                </c:pt>
                <c:pt idx="621">
                  <c:v>186.84089498190974</c:v>
                </c:pt>
                <c:pt idx="622">
                  <c:v>188.66274710428408</c:v>
                </c:pt>
                <c:pt idx="623">
                  <c:v>188.89587271255772</c:v>
                </c:pt>
                <c:pt idx="624">
                  <c:v>191.67987220782169</c:v>
                </c:pt>
                <c:pt idx="625">
                  <c:v>190.60403792081823</c:v>
                </c:pt>
                <c:pt idx="626">
                  <c:v>193.06428659690684</c:v>
                </c:pt>
                <c:pt idx="627">
                  <c:v>192.92275710449294</c:v>
                </c:pt>
                <c:pt idx="628">
                  <c:v>192.83035906674831</c:v>
                </c:pt>
                <c:pt idx="629">
                  <c:v>194.7765133806252</c:v>
                </c:pt>
                <c:pt idx="630">
                  <c:v>197.33384451460645</c:v>
                </c:pt>
                <c:pt idx="631">
                  <c:v>198.69463136888382</c:v>
                </c:pt>
                <c:pt idx="632">
                  <c:v>198.01209882913687</c:v>
                </c:pt>
                <c:pt idx="633">
                  <c:v>198.81306943650526</c:v>
                </c:pt>
                <c:pt idx="634">
                  <c:v>200.44820928263465</c:v>
                </c:pt>
                <c:pt idx="635">
                  <c:v>197.84801776050946</c:v>
                </c:pt>
                <c:pt idx="636">
                  <c:v>200.10847367414914</c:v>
                </c:pt>
                <c:pt idx="637">
                  <c:v>201.87006276883696</c:v>
                </c:pt>
                <c:pt idx="638">
                  <c:v>202.66280591936606</c:v>
                </c:pt>
                <c:pt idx="639">
                  <c:v>202.16150043540023</c:v>
                </c:pt>
                <c:pt idx="640">
                  <c:v>201.93401164634295</c:v>
                </c:pt>
                <c:pt idx="641">
                  <c:v>203.10527725464024</c:v>
                </c:pt>
                <c:pt idx="642">
                  <c:v>197.87914092833853</c:v>
                </c:pt>
                <c:pt idx="643">
                  <c:v>193.81825504848487</c:v>
                </c:pt>
                <c:pt idx="644">
                  <c:v>199.21648100735652</c:v>
                </c:pt>
                <c:pt idx="645">
                  <c:v>193.36131210750378</c:v>
                </c:pt>
                <c:pt idx="646">
                  <c:v>190.05684156908197</c:v>
                </c:pt>
                <c:pt idx="647">
                  <c:v>185.31611827995596</c:v>
                </c:pt>
                <c:pt idx="648">
                  <c:v>186.267263621056</c:v>
                </c:pt>
                <c:pt idx="649">
                  <c:v>189.58741444278559</c:v>
                </c:pt>
                <c:pt idx="650">
                  <c:v>189.14255566081829</c:v>
                </c:pt>
                <c:pt idx="651">
                  <c:v>190.12274833232749</c:v>
                </c:pt>
                <c:pt idx="652">
                  <c:v>194.16211018016367</c:v>
                </c:pt>
                <c:pt idx="653">
                  <c:v>200.6384374909851</c:v>
                </c:pt>
                <c:pt idx="654">
                  <c:v>200.12027388926015</c:v>
                </c:pt>
                <c:pt idx="655">
                  <c:v>205.39150028301646</c:v>
                </c:pt>
                <c:pt idx="656">
                  <c:v>203.78942728391399</c:v>
                </c:pt>
                <c:pt idx="657">
                  <c:v>208.07643550784164</c:v>
                </c:pt>
                <c:pt idx="658">
                  <c:v>207.70024965230209</c:v>
                </c:pt>
                <c:pt idx="659">
                  <c:v>204.20836996938672</c:v>
                </c:pt>
                <c:pt idx="660">
                  <c:v>201.34116051712562</c:v>
                </c:pt>
                <c:pt idx="661">
                  <c:v>209.32588457442176</c:v>
                </c:pt>
                <c:pt idx="662">
                  <c:v>212.65131817339798</c:v>
                </c:pt>
                <c:pt idx="663">
                  <c:v>212.77397221915257</c:v>
                </c:pt>
                <c:pt idx="664">
                  <c:v>212.97023316060094</c:v>
                </c:pt>
                <c:pt idx="665">
                  <c:v>216.92978078872687</c:v>
                </c:pt>
                <c:pt idx="666">
                  <c:v>218.15245706697129</c:v>
                </c:pt>
                <c:pt idx="667">
                  <c:v>217.30648630460206</c:v>
                </c:pt>
                <c:pt idx="668">
                  <c:v>219.30975185015129</c:v>
                </c:pt>
                <c:pt idx="669">
                  <c:v>219.34387128975021</c:v>
                </c:pt>
                <c:pt idx="670">
                  <c:v>223.33228380638326</c:v>
                </c:pt>
                <c:pt idx="671">
                  <c:v>224.26981236433573</c:v>
                </c:pt>
                <c:pt idx="672">
                  <c:v>224.11440008997656</c:v>
                </c:pt>
                <c:pt idx="673">
                  <c:v>224.61194364435423</c:v>
                </c:pt>
                <c:pt idx="674">
                  <c:v>222.57929747545396</c:v>
                </c:pt>
                <c:pt idx="675">
                  <c:v>223.01739936456062</c:v>
                </c:pt>
                <c:pt idx="676">
                  <c:v>218.86241720446256</c:v>
                </c:pt>
                <c:pt idx="677">
                  <c:v>223.10657251737337</c:v>
                </c:pt>
                <c:pt idx="678">
                  <c:v>222.71419606459932</c:v>
                </c:pt>
                <c:pt idx="679">
                  <c:v>220.72445252961131</c:v>
                </c:pt>
                <c:pt idx="680">
                  <c:v>220.72445252961131</c:v>
                </c:pt>
                <c:pt idx="681">
                  <c:v>228.21034266731505</c:v>
                </c:pt>
                <c:pt idx="682">
                  <c:v>223.97709592210472</c:v>
                </c:pt>
                <c:pt idx="683">
                  <c:v>226.68580130793771</c:v>
                </c:pt>
                <c:pt idx="684">
                  <c:v>225.15361813770369</c:v>
                </c:pt>
                <c:pt idx="685">
                  <c:v>227.99287098547597</c:v>
                </c:pt>
                <c:pt idx="686">
                  <c:v>228.31775440248359</c:v>
                </c:pt>
                <c:pt idx="687">
                  <c:v>228.56290453968217</c:v>
                </c:pt>
                <c:pt idx="688">
                  <c:v>227.81091453594314</c:v>
                </c:pt>
                <c:pt idx="689">
                  <c:v>225.57965642989615</c:v>
                </c:pt>
                <c:pt idx="690">
                  <c:v>229.4899821301145</c:v>
                </c:pt>
                <c:pt idx="691">
                  <c:v>228.57965087439069</c:v>
                </c:pt>
                <c:pt idx="692">
                  <c:v>228.50225887001469</c:v>
                </c:pt>
                <c:pt idx="693">
                  <c:v>228.77215474638359</c:v>
                </c:pt>
                <c:pt idx="694">
                  <c:v>229.93387075483656</c:v>
                </c:pt>
                <c:pt idx="695">
                  <c:v>231.65766166337676</c:v>
                </c:pt>
                <c:pt idx="696">
                  <c:v>232.82951777778925</c:v>
                </c:pt>
                <c:pt idx="697">
                  <c:v>233.53755049883407</c:v>
                </c:pt>
                <c:pt idx="698">
                  <c:v>236.73917595748293</c:v>
                </c:pt>
                <c:pt idx="699">
                  <c:v>236.09083893710346</c:v>
                </c:pt>
                <c:pt idx="700">
                  <c:v>236.09083893710346</c:v>
                </c:pt>
                <c:pt idx="701">
                  <c:v>236.37026609435517</c:v>
                </c:pt>
                <c:pt idx="702">
                  <c:v>238.41960195872596</c:v>
                </c:pt>
                <c:pt idx="703">
                  <c:v>231.87987776930899</c:v>
                </c:pt>
                <c:pt idx="704">
                  <c:v>229.30741031301883</c:v>
                </c:pt>
                <c:pt idx="705">
                  <c:v>229.30741031301883</c:v>
                </c:pt>
                <c:pt idx="706">
                  <c:v>232.99824270314994</c:v>
                </c:pt>
                <c:pt idx="707">
                  <c:v>232.15595423896485</c:v>
                </c:pt>
                <c:pt idx="708">
                  <c:v>226.94518920369217</c:v>
                </c:pt>
                <c:pt idx="709">
                  <c:v>229.31667484739125</c:v>
                </c:pt>
                <c:pt idx="710">
                  <c:v>231.65751735482314</c:v>
                </c:pt>
                <c:pt idx="711">
                  <c:v>227.55804220877127</c:v>
                </c:pt>
                <c:pt idx="712">
                  <c:v>227.09597070629059</c:v>
                </c:pt>
                <c:pt idx="713">
                  <c:v>224.34228684912543</c:v>
                </c:pt>
                <c:pt idx="714">
                  <c:v>221.82316402171503</c:v>
                </c:pt>
                <c:pt idx="715">
                  <c:v>220.40623366294437</c:v>
                </c:pt>
                <c:pt idx="716">
                  <c:v>222.0742526802097</c:v>
                </c:pt>
                <c:pt idx="717">
                  <c:v>222.0742526802097</c:v>
                </c:pt>
                <c:pt idx="718">
                  <c:v>223.27463515619849</c:v>
                </c:pt>
                <c:pt idx="719">
                  <c:v>223.78330691888618</c:v>
                </c:pt>
                <c:pt idx="720">
                  <c:v>224.53677758072541</c:v>
                </c:pt>
                <c:pt idx="721">
                  <c:v>226.04866315471969</c:v>
                </c:pt>
                <c:pt idx="722">
                  <c:v>226.44528418563814</c:v>
                </c:pt>
                <c:pt idx="723">
                  <c:v>219.56859653261967</c:v>
                </c:pt>
                <c:pt idx="724">
                  <c:v>218.41709353211584</c:v>
                </c:pt>
                <c:pt idx="725">
                  <c:v>223.51104322328283</c:v>
                </c:pt>
                <c:pt idx="726">
                  <c:v>227.82874468022945</c:v>
                </c:pt>
                <c:pt idx="727">
                  <c:v>232.08610160880389</c:v>
                </c:pt>
                <c:pt idx="728">
                  <c:v>234.35398324432617</c:v>
                </c:pt>
                <c:pt idx="729">
                  <c:v>237.27025405318966</c:v>
                </c:pt>
                <c:pt idx="730">
                  <c:v>238.62666211489054</c:v>
                </c:pt>
                <c:pt idx="731">
                  <c:v>240.19674553405758</c:v>
                </c:pt>
                <c:pt idx="732">
                  <c:v>239.96482991188199</c:v>
                </c:pt>
                <c:pt idx="733">
                  <c:v>247.50409944710663</c:v>
                </c:pt>
                <c:pt idx="734">
                  <c:v>253.40195563961021</c:v>
                </c:pt>
                <c:pt idx="735">
                  <c:v>251.62123519358698</c:v>
                </c:pt>
                <c:pt idx="736">
                  <c:v>254.50431522204138</c:v>
                </c:pt>
                <c:pt idx="737">
                  <c:v>254.50431522204138</c:v>
                </c:pt>
                <c:pt idx="738">
                  <c:v>254.72330008748366</c:v>
                </c:pt>
                <c:pt idx="739">
                  <c:v>255.67681025696726</c:v>
                </c:pt>
                <c:pt idx="740">
                  <c:v>259.25816666405694</c:v>
                </c:pt>
                <c:pt idx="741">
                  <c:v>262.00172163095323</c:v>
                </c:pt>
                <c:pt idx="742">
                  <c:v>262.0074046214296</c:v>
                </c:pt>
                <c:pt idx="743">
                  <c:v>258.50186815273651</c:v>
                </c:pt>
                <c:pt idx="744">
                  <c:v>261.9206432159732</c:v>
                </c:pt>
                <c:pt idx="745">
                  <c:v>263.14803494444322</c:v>
                </c:pt>
                <c:pt idx="746">
                  <c:v>259.7896745076456</c:v>
                </c:pt>
                <c:pt idx="747">
                  <c:v>265.76978302408889</c:v>
                </c:pt>
                <c:pt idx="748">
                  <c:v>265.45524496018066</c:v>
                </c:pt>
                <c:pt idx="749">
                  <c:v>271.42184025168712</c:v>
                </c:pt>
                <c:pt idx="750">
                  <c:v>274.16097698416132</c:v>
                </c:pt>
                <c:pt idx="751">
                  <c:v>275.05683476489639</c:v>
                </c:pt>
                <c:pt idx="752">
                  <c:v>281.93157817793247</c:v>
                </c:pt>
                <c:pt idx="753">
                  <c:v>274.56493401143672</c:v>
                </c:pt>
                <c:pt idx="754">
                  <c:v>275.5182559442448</c:v>
                </c:pt>
                <c:pt idx="755">
                  <c:v>280.9118584215546</c:v>
                </c:pt>
                <c:pt idx="756">
                  <c:v>287.66165717093929</c:v>
                </c:pt>
                <c:pt idx="757">
                  <c:v>289.07191755845213</c:v>
                </c:pt>
                <c:pt idx="758">
                  <c:v>294.02494377835927</c:v>
                </c:pt>
                <c:pt idx="759">
                  <c:v>296.24648928319044</c:v>
                </c:pt>
                <c:pt idx="760">
                  <c:v>300.05823896937164</c:v>
                </c:pt>
                <c:pt idx="761">
                  <c:v>294.20782178381108</c:v>
                </c:pt>
                <c:pt idx="762">
                  <c:v>287.83511549163069</c:v>
                </c:pt>
                <c:pt idx="763">
                  <c:v>284.04840913427961</c:v>
                </c:pt>
                <c:pt idx="764">
                  <c:v>282.42510987974771</c:v>
                </c:pt>
                <c:pt idx="765">
                  <c:v>283.56349762540628</c:v>
                </c:pt>
                <c:pt idx="766">
                  <c:v>286.55871642880186</c:v>
                </c:pt>
                <c:pt idx="767">
                  <c:v>291.82283562629129</c:v>
                </c:pt>
                <c:pt idx="768">
                  <c:v>284.78820469137963</c:v>
                </c:pt>
                <c:pt idx="769">
                  <c:v>279.31620378838193</c:v>
                </c:pt>
                <c:pt idx="770">
                  <c:v>277.86183358478138</c:v>
                </c:pt>
                <c:pt idx="771">
                  <c:v>277.86183358478138</c:v>
                </c:pt>
                <c:pt idx="772">
                  <c:v>276.16785454289953</c:v>
                </c:pt>
                <c:pt idx="773">
                  <c:v>277.69952048286416</c:v>
                </c:pt>
                <c:pt idx="774">
                  <c:v>276.55940327770008</c:v>
                </c:pt>
                <c:pt idx="775">
                  <c:v>275.0484456151828</c:v>
                </c:pt>
                <c:pt idx="776">
                  <c:v>279.49768936583359</c:v>
                </c:pt>
                <c:pt idx="777">
                  <c:v>281.3927853693794</c:v>
                </c:pt>
                <c:pt idx="778">
                  <c:v>277.92980814753497</c:v>
                </c:pt>
                <c:pt idx="779">
                  <c:v>276.97806837482801</c:v>
                </c:pt>
                <c:pt idx="780">
                  <c:v>273.9557601267627</c:v>
                </c:pt>
                <c:pt idx="781">
                  <c:v>273.96983114538352</c:v>
                </c:pt>
                <c:pt idx="782">
                  <c:v>275.81553904187132</c:v>
                </c:pt>
                <c:pt idx="783">
                  <c:v>276.05635599696888</c:v>
                </c:pt>
                <c:pt idx="784">
                  <c:v>274.929389749932</c:v>
                </c:pt>
                <c:pt idx="785">
                  <c:v>273.67137955971435</c:v>
                </c:pt>
                <c:pt idx="786">
                  <c:v>276.46933062649327</c:v>
                </c:pt>
                <c:pt idx="787">
                  <c:v>269.92295609327726</c:v>
                </c:pt>
                <c:pt idx="788">
                  <c:v>269.03431336636783</c:v>
                </c:pt>
                <c:pt idx="789">
                  <c:v>270.87253048996695</c:v>
                </c:pt>
                <c:pt idx="790">
                  <c:v>272.4888532110287</c:v>
                </c:pt>
                <c:pt idx="791">
                  <c:v>276.77408318719625</c:v>
                </c:pt>
                <c:pt idx="792">
                  <c:v>282.86267117256256</c:v>
                </c:pt>
                <c:pt idx="793">
                  <c:v>277.11407937356233</c:v>
                </c:pt>
                <c:pt idx="794">
                  <c:v>274.89134182773824</c:v>
                </c:pt>
                <c:pt idx="795">
                  <c:v>275.47057224831639</c:v>
                </c:pt>
                <c:pt idx="796">
                  <c:v>273.9063050994169</c:v>
                </c:pt>
                <c:pt idx="797">
                  <c:v>277.06649381492764</c:v>
                </c:pt>
                <c:pt idx="798">
                  <c:v>274.60475513432982</c:v>
                </c:pt>
                <c:pt idx="799">
                  <c:v>274.69403838783956</c:v>
                </c:pt>
                <c:pt idx="800">
                  <c:v>277.25939677858116</c:v>
                </c:pt>
                <c:pt idx="801">
                  <c:v>275.85095968851937</c:v>
                </c:pt>
                <c:pt idx="802">
                  <c:v>279.29549009001727</c:v>
                </c:pt>
                <c:pt idx="803">
                  <c:v>279.51029038126035</c:v>
                </c:pt>
                <c:pt idx="804">
                  <c:v>280.71191854662919</c:v>
                </c:pt>
                <c:pt idx="805">
                  <c:v>282.86951797787702</c:v>
                </c:pt>
                <c:pt idx="806">
                  <c:v>285.66616559446874</c:v>
                </c:pt>
                <c:pt idx="807">
                  <c:v>285.66616559446874</c:v>
                </c:pt>
                <c:pt idx="808">
                  <c:v>289.6086790184915</c:v>
                </c:pt>
                <c:pt idx="809">
                  <c:v>295.56788578682284</c:v>
                </c:pt>
                <c:pt idx="810">
                  <c:v>295.81086811793779</c:v>
                </c:pt>
                <c:pt idx="811">
                  <c:v>294.71866509114591</c:v>
                </c:pt>
                <c:pt idx="812">
                  <c:v>295.56859966553583</c:v>
                </c:pt>
                <c:pt idx="813">
                  <c:v>290.09503641682397</c:v>
                </c:pt>
                <c:pt idx="814">
                  <c:v>290.33976708719047</c:v>
                </c:pt>
                <c:pt idx="815">
                  <c:v>289.17181029457714</c:v>
                </c:pt>
                <c:pt idx="816">
                  <c:v>290.70345941100572</c:v>
                </c:pt>
                <c:pt idx="817">
                  <c:v>284.46602369504546</c:v>
                </c:pt>
                <c:pt idx="818">
                  <c:v>282.22139293405178</c:v>
                </c:pt>
                <c:pt idx="819">
                  <c:v>285.22150402172957</c:v>
                </c:pt>
                <c:pt idx="820">
                  <c:v>289.28844207521178</c:v>
                </c:pt>
                <c:pt idx="821">
                  <c:v>285.32663672854846</c:v>
                </c:pt>
                <c:pt idx="822">
                  <c:v>282.85845052122505</c:v>
                </c:pt>
                <c:pt idx="823">
                  <c:v>284.64562017632744</c:v>
                </c:pt>
                <c:pt idx="824">
                  <c:v>284.33818164463065</c:v>
                </c:pt>
                <c:pt idx="825">
                  <c:v>284.06850335266131</c:v>
                </c:pt>
                <c:pt idx="826">
                  <c:v>286.16306966754854</c:v>
                </c:pt>
                <c:pt idx="827">
                  <c:v>287.71160606253216</c:v>
                </c:pt>
                <c:pt idx="828">
                  <c:v>289.95545004282349</c:v>
                </c:pt>
                <c:pt idx="829">
                  <c:v>287.65747970001081</c:v>
                </c:pt>
                <c:pt idx="830">
                  <c:v>289.32422255860291</c:v>
                </c:pt>
                <c:pt idx="831">
                  <c:v>288.21909587834853</c:v>
                </c:pt>
                <c:pt idx="832">
                  <c:v>281.86735264672251</c:v>
                </c:pt>
                <c:pt idx="833">
                  <c:v>281.05506409894315</c:v>
                </c:pt>
                <c:pt idx="834">
                  <c:v>285.20411708415395</c:v>
                </c:pt>
                <c:pt idx="835">
                  <c:v>283.00007385158432</c:v>
                </c:pt>
                <c:pt idx="836">
                  <c:v>283.00007385158432</c:v>
                </c:pt>
                <c:pt idx="837">
                  <c:v>285.65148649848391</c:v>
                </c:pt>
                <c:pt idx="838">
                  <c:v>290.6075590869126</c:v>
                </c:pt>
                <c:pt idx="839">
                  <c:v>289.15765216742517</c:v>
                </c:pt>
                <c:pt idx="840">
                  <c:v>287.86236831152814</c:v>
                </c:pt>
                <c:pt idx="841">
                  <c:v>290.04846456970006</c:v>
                </c:pt>
                <c:pt idx="842">
                  <c:v>290.8461695417937</c:v>
                </c:pt>
                <c:pt idx="843">
                  <c:v>290.63736590651024</c:v>
                </c:pt>
                <c:pt idx="844">
                  <c:v>292.94598536071197</c:v>
                </c:pt>
                <c:pt idx="845">
                  <c:v>296.2858802843453</c:v>
                </c:pt>
                <c:pt idx="846">
                  <c:v>305.7672481658343</c:v>
                </c:pt>
                <c:pt idx="847">
                  <c:v>309.63997195449224</c:v>
                </c:pt>
                <c:pt idx="848">
                  <c:v>305.27986752265389</c:v>
                </c:pt>
                <c:pt idx="849">
                  <c:v>307.01912879415761</c:v>
                </c:pt>
                <c:pt idx="850">
                  <c:v>311.52840209920021</c:v>
                </c:pt>
                <c:pt idx="851">
                  <c:v>313.39066828064915</c:v>
                </c:pt>
                <c:pt idx="852">
                  <c:v>312.73941256369386</c:v>
                </c:pt>
                <c:pt idx="853">
                  <c:v>320.50477359984302</c:v>
                </c:pt>
                <c:pt idx="854">
                  <c:v>314.67255985414067</c:v>
                </c:pt>
                <c:pt idx="855">
                  <c:v>318.83406225602579</c:v>
                </c:pt>
                <c:pt idx="856">
                  <c:v>323.05558280968364</c:v>
                </c:pt>
                <c:pt idx="857">
                  <c:v>325.50663349783133</c:v>
                </c:pt>
                <c:pt idx="858">
                  <c:v>327.19159325511072</c:v>
                </c:pt>
                <c:pt idx="859">
                  <c:v>331.11818600618852</c:v>
                </c:pt>
                <c:pt idx="860">
                  <c:v>329.66629876958018</c:v>
                </c:pt>
                <c:pt idx="861">
                  <c:v>327.07391205968315</c:v>
                </c:pt>
                <c:pt idx="862">
                  <c:v>325.88934482914692</c:v>
                </c:pt>
                <c:pt idx="863">
                  <c:v>325.90796736198098</c:v>
                </c:pt>
                <c:pt idx="864">
                  <c:v>325.12524281409554</c:v>
                </c:pt>
                <c:pt idx="865">
                  <c:v>326.90759364768985</c:v>
                </c:pt>
                <c:pt idx="866">
                  <c:v>324.23247121758402</c:v>
                </c:pt>
                <c:pt idx="867">
                  <c:v>327.33379475432565</c:v>
                </c:pt>
                <c:pt idx="868">
                  <c:v>324.08732915119657</c:v>
                </c:pt>
                <c:pt idx="869">
                  <c:v>325.79778871591742</c:v>
                </c:pt>
                <c:pt idx="870">
                  <c:v>313.00654676315685</c:v>
                </c:pt>
                <c:pt idx="871">
                  <c:v>302.68735650551849</c:v>
                </c:pt>
                <c:pt idx="872">
                  <c:v>294.84054824509349</c:v>
                </c:pt>
                <c:pt idx="873">
                  <c:v>295.37452073671284</c:v>
                </c:pt>
                <c:pt idx="874">
                  <c:v>316.73302149675533</c:v>
                </c:pt>
                <c:pt idx="875">
                  <c:v>316.17608057908484</c:v>
                </c:pt>
                <c:pt idx="876">
                  <c:v>320.02585482143763</c:v>
                </c:pt>
                <c:pt idx="877">
                  <c:v>320.26789297832397</c:v>
                </c:pt>
                <c:pt idx="878">
                  <c:v>313.98749331600897</c:v>
                </c:pt>
                <c:pt idx="879">
                  <c:v>328.89889373361854</c:v>
                </c:pt>
                <c:pt idx="880">
                  <c:v>330.45458349612898</c:v>
                </c:pt>
                <c:pt idx="881">
                  <c:v>331.16598223288031</c:v>
                </c:pt>
                <c:pt idx="882">
                  <c:v>331.16598223288031</c:v>
                </c:pt>
                <c:pt idx="883">
                  <c:v>338.16211792646749</c:v>
                </c:pt>
                <c:pt idx="884">
                  <c:v>333.12849051921955</c:v>
                </c:pt>
                <c:pt idx="885">
                  <c:v>339.71939620463712</c:v>
                </c:pt>
                <c:pt idx="886">
                  <c:v>346.00359349982216</c:v>
                </c:pt>
                <c:pt idx="887">
                  <c:v>342.81817770508206</c:v>
                </c:pt>
                <c:pt idx="888">
                  <c:v>347.66388827090418</c:v>
                </c:pt>
                <c:pt idx="889">
                  <c:v>345.94559323773399</c:v>
                </c:pt>
                <c:pt idx="890">
                  <c:v>351.53031257995377</c:v>
                </c:pt>
                <c:pt idx="891">
                  <c:v>349.46877460488867</c:v>
                </c:pt>
                <c:pt idx="892">
                  <c:v>357.05438812178789</c:v>
                </c:pt>
                <c:pt idx="893">
                  <c:v>357.51987966221861</c:v>
                </c:pt>
                <c:pt idx="894">
                  <c:v>364.75272082562185</c:v>
                </c:pt>
                <c:pt idx="895">
                  <c:v>362.05673590232158</c:v>
                </c:pt>
                <c:pt idx="896">
                  <c:v>346.43507233664383</c:v>
                </c:pt>
                <c:pt idx="897">
                  <c:v>341.22676204220846</c:v>
                </c:pt>
                <c:pt idx="898">
                  <c:v>345.24297133973795</c:v>
                </c:pt>
                <c:pt idx="899">
                  <c:v>341.39227105518989</c:v>
                </c:pt>
                <c:pt idx="900">
                  <c:v>346.69855863270737</c:v>
                </c:pt>
                <c:pt idx="901">
                  <c:v>349.53688188664898</c:v>
                </c:pt>
                <c:pt idx="902">
                  <c:v>350.10100626728303</c:v>
                </c:pt>
                <c:pt idx="903">
                  <c:v>341.91448389511299</c:v>
                </c:pt>
                <c:pt idx="904">
                  <c:v>341.9644995200656</c:v>
                </c:pt>
                <c:pt idx="905">
                  <c:v>343.41586784405092</c:v>
                </c:pt>
                <c:pt idx="906">
                  <c:v>338.81326802900213</c:v>
                </c:pt>
                <c:pt idx="907">
                  <c:v>339.786540619351</c:v>
                </c:pt>
                <c:pt idx="908">
                  <c:v>345.7656832778971</c:v>
                </c:pt>
                <c:pt idx="909">
                  <c:v>344.62376072038705</c:v>
                </c:pt>
                <c:pt idx="910">
                  <c:v>348.40662196511062</c:v>
                </c:pt>
                <c:pt idx="911">
                  <c:v>352.00364743981743</c:v>
                </c:pt>
                <c:pt idx="912">
                  <c:v>358.71718829124353</c:v>
                </c:pt>
                <c:pt idx="913">
                  <c:v>356.75113192115214</c:v>
                </c:pt>
                <c:pt idx="914">
                  <c:v>358.71420641294344</c:v>
                </c:pt>
                <c:pt idx="915">
                  <c:v>363.12225025845805</c:v>
                </c:pt>
                <c:pt idx="916">
                  <c:v>372.46434505757327</c:v>
                </c:pt>
                <c:pt idx="917">
                  <c:v>373.39084541379106</c:v>
                </c:pt>
                <c:pt idx="918">
                  <c:v>374.23003984276909</c:v>
                </c:pt>
                <c:pt idx="919">
                  <c:v>373.64476192176693</c:v>
                </c:pt>
                <c:pt idx="920">
                  <c:v>372.7134137701733</c:v>
                </c:pt>
                <c:pt idx="921">
                  <c:v>370.94389929458231</c:v>
                </c:pt>
                <c:pt idx="922">
                  <c:v>374.51378952721564</c:v>
                </c:pt>
                <c:pt idx="923">
                  <c:v>365.5576208502261</c:v>
                </c:pt>
                <c:pt idx="924">
                  <c:v>370.17868412222919</c:v>
                </c:pt>
                <c:pt idx="925">
                  <c:v>366.23921669287159</c:v>
                </c:pt>
                <c:pt idx="926">
                  <c:v>367.05348200613639</c:v>
                </c:pt>
                <c:pt idx="927">
                  <c:v>364.49716551830693</c:v>
                </c:pt>
                <c:pt idx="928">
                  <c:v>363.38297076519547</c:v>
                </c:pt>
                <c:pt idx="929">
                  <c:v>361.85798788146104</c:v>
                </c:pt>
                <c:pt idx="930">
                  <c:v>358.41436632476592</c:v>
                </c:pt>
                <c:pt idx="931">
                  <c:v>356.56809259668245</c:v>
                </c:pt>
                <c:pt idx="932">
                  <c:v>361.07428345606502</c:v>
                </c:pt>
                <c:pt idx="933">
                  <c:v>359.75659868806611</c:v>
                </c:pt>
                <c:pt idx="934">
                  <c:v>364.87081961859968</c:v>
                </c:pt>
                <c:pt idx="935">
                  <c:v>359.52319250059685</c:v>
                </c:pt>
                <c:pt idx="936">
                  <c:v>359.21269900168227</c:v>
                </c:pt>
                <c:pt idx="937">
                  <c:v>360.35607866434214</c:v>
                </c:pt>
                <c:pt idx="938">
                  <c:v>357.45853282495432</c:v>
                </c:pt>
                <c:pt idx="939">
                  <c:v>362.54829700728118</c:v>
                </c:pt>
                <c:pt idx="940">
                  <c:v>362.54829700728118</c:v>
                </c:pt>
                <c:pt idx="941">
                  <c:v>367.68556449984442</c:v>
                </c:pt>
                <c:pt idx="942">
                  <c:v>375.88058986098849</c:v>
                </c:pt>
                <c:pt idx="943">
                  <c:v>376.6760969315618</c:v>
                </c:pt>
                <c:pt idx="944">
                  <c:v>372.81042089600999</c:v>
                </c:pt>
                <c:pt idx="945">
                  <c:v>356.87075230950126</c:v>
                </c:pt>
                <c:pt idx="946">
                  <c:v>365.70394598505408</c:v>
                </c:pt>
                <c:pt idx="947">
                  <c:v>365.47112488278287</c:v>
                </c:pt>
                <c:pt idx="948">
                  <c:v>370.52421786894905</c:v>
                </c:pt>
                <c:pt idx="949">
                  <c:v>356.54565355123225</c:v>
                </c:pt>
                <c:pt idx="950">
                  <c:v>364.76320301014772</c:v>
                </c:pt>
                <c:pt idx="951">
                  <c:v>364.65203327088278</c:v>
                </c:pt>
                <c:pt idx="952">
                  <c:v>366.89008229071891</c:v>
                </c:pt>
                <c:pt idx="953">
                  <c:v>370.49842832283116</c:v>
                </c:pt>
                <c:pt idx="954">
                  <c:v>378.9370902637142</c:v>
                </c:pt>
                <c:pt idx="955">
                  <c:v>370.5431054659399</c:v>
                </c:pt>
                <c:pt idx="956">
                  <c:v>368.08088656685209</c:v>
                </c:pt>
                <c:pt idx="957">
                  <c:v>379.06102775834097</c:v>
                </c:pt>
                <c:pt idx="958">
                  <c:v>379.77487974050416</c:v>
                </c:pt>
                <c:pt idx="959">
                  <c:v>379.16637132014495</c:v>
                </c:pt>
                <c:pt idx="960">
                  <c:v>376.80724237674366</c:v>
                </c:pt>
                <c:pt idx="961">
                  <c:v>376.80724237674366</c:v>
                </c:pt>
                <c:pt idx="962">
                  <c:v>369.15346213492347</c:v>
                </c:pt>
                <c:pt idx="963">
                  <c:v>377.56616629432824</c:v>
                </c:pt>
                <c:pt idx="964">
                  <c:v>380.87374526142685</c:v>
                </c:pt>
                <c:pt idx="965">
                  <c:v>376.60666881529397</c:v>
                </c:pt>
                <c:pt idx="966">
                  <c:v>376.60666881529397</c:v>
                </c:pt>
                <c:pt idx="967">
                  <c:v>377.51842408988</c:v>
                </c:pt>
                <c:pt idx="968">
                  <c:v>372.50768790734548</c:v>
                </c:pt>
                <c:pt idx="969">
                  <c:v>369.77066439792691</c:v>
                </c:pt>
                <c:pt idx="970">
                  <c:v>360.78652640533244</c:v>
                </c:pt>
                <c:pt idx="971">
                  <c:v>357.00077506404426</c:v>
                </c:pt>
                <c:pt idx="972">
                  <c:v>358.90162583848689</c:v>
                </c:pt>
                <c:pt idx="973">
                  <c:v>362.74618927094167</c:v>
                </c:pt>
                <c:pt idx="974">
                  <c:v>345.96846763891153</c:v>
                </c:pt>
                <c:pt idx="975">
                  <c:v>354.24023206430485</c:v>
                </c:pt>
                <c:pt idx="976">
                  <c:v>347.24273721593329</c:v>
                </c:pt>
                <c:pt idx="977">
                  <c:v>347.24273721593329</c:v>
                </c:pt>
                <c:pt idx="978">
                  <c:v>347.2643459264155</c:v>
                </c:pt>
                <c:pt idx="979">
                  <c:v>353.12723290382172</c:v>
                </c:pt>
                <c:pt idx="980">
                  <c:v>355.77692562455286</c:v>
                </c:pt>
                <c:pt idx="981">
                  <c:v>362.80569673493153</c:v>
                </c:pt>
                <c:pt idx="982">
                  <c:v>355.44668933223176</c:v>
                </c:pt>
                <c:pt idx="983">
                  <c:v>355.91589644406235</c:v>
                </c:pt>
                <c:pt idx="984">
                  <c:v>347.95143577514921</c:v>
                </c:pt>
                <c:pt idx="985">
                  <c:v>353.21859199475136</c:v>
                </c:pt>
                <c:pt idx="986">
                  <c:v>354.42822143386377</c:v>
                </c:pt>
                <c:pt idx="987">
                  <c:v>353.33549407353172</c:v>
                </c:pt>
                <c:pt idx="988">
                  <c:v>346.94739480665351</c:v>
                </c:pt>
                <c:pt idx="989">
                  <c:v>338.87365162536355</c:v>
                </c:pt>
                <c:pt idx="990">
                  <c:v>336.11942773269129</c:v>
                </c:pt>
                <c:pt idx="991">
                  <c:v>325.42694676313874</c:v>
                </c:pt>
                <c:pt idx="992">
                  <c:v>320.58421396319676</c:v>
                </c:pt>
                <c:pt idx="993">
                  <c:v>319.54623207151263</c:v>
                </c:pt>
                <c:pt idx="994">
                  <c:v>322.98925340182723</c:v>
                </c:pt>
                <c:pt idx="995">
                  <c:v>327.02372296538118</c:v>
                </c:pt>
                <c:pt idx="996">
                  <c:v>332.36816108866236</c:v>
                </c:pt>
                <c:pt idx="997">
                  <c:v>332.36816108866236</c:v>
                </c:pt>
                <c:pt idx="998">
                  <c:v>345.31179474334908</c:v>
                </c:pt>
                <c:pt idx="999">
                  <c:v>346.85440158958914</c:v>
                </c:pt>
                <c:pt idx="1000">
                  <c:v>348.34994908001636</c:v>
                </c:pt>
                <c:pt idx="1001">
                  <c:v>349.39822753654533</c:v>
                </c:pt>
                <c:pt idx="1002">
                  <c:v>346.39457528145795</c:v>
                </c:pt>
                <c:pt idx="1003">
                  <c:v>342.94092147636212</c:v>
                </c:pt>
                <c:pt idx="1004">
                  <c:v>346.50052542520052</c:v>
                </c:pt>
                <c:pt idx="1005">
                  <c:v>347.53049931372669</c:v>
                </c:pt>
                <c:pt idx="1006">
                  <c:v>350.90857357006314</c:v>
                </c:pt>
                <c:pt idx="1007">
                  <c:v>346.28094444579762</c:v>
                </c:pt>
                <c:pt idx="1008">
                  <c:v>355.91563212761793</c:v>
                </c:pt>
                <c:pt idx="1009">
                  <c:v>349.84275713799059</c:v>
                </c:pt>
                <c:pt idx="1010">
                  <c:v>341.80018180036433</c:v>
                </c:pt>
                <c:pt idx="1011">
                  <c:v>334.95796613348898</c:v>
                </c:pt>
                <c:pt idx="1012">
                  <c:v>338.24794413024784</c:v>
                </c:pt>
                <c:pt idx="1013">
                  <c:v>333.54154664942962</c:v>
                </c:pt>
                <c:pt idx="1014">
                  <c:v>330.84175792462923</c:v>
                </c:pt>
                <c:pt idx="1015">
                  <c:v>324.95995643257453</c:v>
                </c:pt>
                <c:pt idx="1016">
                  <c:v>327.4651325486027</c:v>
                </c:pt>
                <c:pt idx="1017">
                  <c:v>327.82752478693794</c:v>
                </c:pt>
                <c:pt idx="1018">
                  <c:v>340.12338370120557</c:v>
                </c:pt>
                <c:pt idx="1019">
                  <c:v>348.29329170996095</c:v>
                </c:pt>
                <c:pt idx="1020">
                  <c:v>333.54310656507744</c:v>
                </c:pt>
                <c:pt idx="1021">
                  <c:v>329.79125539663499</c:v>
                </c:pt>
                <c:pt idx="1022">
                  <c:v>331.45840893643481</c:v>
                </c:pt>
                <c:pt idx="1023">
                  <c:v>330.30138519911338</c:v>
                </c:pt>
                <c:pt idx="1024">
                  <c:v>335.3629269650819</c:v>
                </c:pt>
                <c:pt idx="1025">
                  <c:v>337.35521833114007</c:v>
                </c:pt>
                <c:pt idx="1026">
                  <c:v>337.35521833114007</c:v>
                </c:pt>
                <c:pt idx="1027">
                  <c:v>332.13780108278655</c:v>
                </c:pt>
                <c:pt idx="1028">
                  <c:v>339.4290810417844</c:v>
                </c:pt>
                <c:pt idx="1029">
                  <c:v>338.08995841565826</c:v>
                </c:pt>
                <c:pt idx="1030">
                  <c:v>331.88427618934423</c:v>
                </c:pt>
                <c:pt idx="1031">
                  <c:v>335.36534974120082</c:v>
                </c:pt>
                <c:pt idx="1032">
                  <c:v>336.45028556120531</c:v>
                </c:pt>
                <c:pt idx="1033">
                  <c:v>341.38495300393794</c:v>
                </c:pt>
                <c:pt idx="1034">
                  <c:v>346.18453137771149</c:v>
                </c:pt>
                <c:pt idx="1035">
                  <c:v>344.39311041505027</c:v>
                </c:pt>
                <c:pt idx="1036">
                  <c:v>337.1219147672407</c:v>
                </c:pt>
                <c:pt idx="1037">
                  <c:v>326.70015346653884</c:v>
                </c:pt>
                <c:pt idx="1038">
                  <c:v>330.61320757044751</c:v>
                </c:pt>
                <c:pt idx="1039">
                  <c:v>334.6914342166167</c:v>
                </c:pt>
                <c:pt idx="1040">
                  <c:v>332.67786462909555</c:v>
                </c:pt>
                <c:pt idx="1041">
                  <c:v>334.7859314578036</c:v>
                </c:pt>
                <c:pt idx="1042">
                  <c:v>338.52276388176125</c:v>
                </c:pt>
                <c:pt idx="1043">
                  <c:v>334.07455403086459</c:v>
                </c:pt>
                <c:pt idx="1044">
                  <c:v>334.66074098359775</c:v>
                </c:pt>
                <c:pt idx="1045">
                  <c:v>332.98891853868878</c:v>
                </c:pt>
                <c:pt idx="1046">
                  <c:v>332.88871867956681</c:v>
                </c:pt>
                <c:pt idx="1047">
                  <c:v>329.66744613473867</c:v>
                </c:pt>
                <c:pt idx="1048">
                  <c:v>326.31283603798209</c:v>
                </c:pt>
                <c:pt idx="1049">
                  <c:v>325.60878395249398</c:v>
                </c:pt>
                <c:pt idx="1050">
                  <c:v>315.83020419301437</c:v>
                </c:pt>
                <c:pt idx="1051">
                  <c:v>311.48128180480143</c:v>
                </c:pt>
                <c:pt idx="1052">
                  <c:v>317.82443325656862</c:v>
                </c:pt>
                <c:pt idx="1053">
                  <c:v>321.66071334065884</c:v>
                </c:pt>
                <c:pt idx="1054">
                  <c:v>316.55128431397571</c:v>
                </c:pt>
                <c:pt idx="1055">
                  <c:v>316.50517997422565</c:v>
                </c:pt>
                <c:pt idx="1056">
                  <c:v>316.06342476080249</c:v>
                </c:pt>
                <c:pt idx="1057">
                  <c:v>321.4135344719412</c:v>
                </c:pt>
                <c:pt idx="1058">
                  <c:v>319.22452605967965</c:v>
                </c:pt>
                <c:pt idx="1059">
                  <c:v>314.11468448250707</c:v>
                </c:pt>
                <c:pt idx="1060">
                  <c:v>313.64425224339595</c:v>
                </c:pt>
                <c:pt idx="1061">
                  <c:v>316.01761520678963</c:v>
                </c:pt>
                <c:pt idx="1062">
                  <c:v>319.14076952468923</c:v>
                </c:pt>
                <c:pt idx="1063">
                  <c:v>315.55176943746108</c:v>
                </c:pt>
                <c:pt idx="1064">
                  <c:v>319.01337217641054</c:v>
                </c:pt>
                <c:pt idx="1065">
                  <c:v>323.63769510198665</c:v>
                </c:pt>
                <c:pt idx="1066">
                  <c:v>321.39078344336139</c:v>
                </c:pt>
                <c:pt idx="1067">
                  <c:v>324.22009862839116</c:v>
                </c:pt>
                <c:pt idx="1068">
                  <c:v>329.42784215658992</c:v>
                </c:pt>
                <c:pt idx="1069">
                  <c:v>335.25689120823375</c:v>
                </c:pt>
                <c:pt idx="1070">
                  <c:v>334.99110326551101</c:v>
                </c:pt>
                <c:pt idx="1071">
                  <c:v>339.03924419524066</c:v>
                </c:pt>
                <c:pt idx="1072">
                  <c:v>339.03924419524066</c:v>
                </c:pt>
                <c:pt idx="1073">
                  <c:v>338.97802914234217</c:v>
                </c:pt>
                <c:pt idx="1074">
                  <c:v>339.99081648029988</c:v>
                </c:pt>
                <c:pt idx="1075">
                  <c:v>339.11196280823111</c:v>
                </c:pt>
                <c:pt idx="1076">
                  <c:v>331.90325762428063</c:v>
                </c:pt>
                <c:pt idx="1077">
                  <c:v>329.97850901688435</c:v>
                </c:pt>
                <c:pt idx="1078">
                  <c:v>324.19824522892355</c:v>
                </c:pt>
                <c:pt idx="1079">
                  <c:v>318.65129173427658</c:v>
                </c:pt>
                <c:pt idx="1080">
                  <c:v>318.17626704368121</c:v>
                </c:pt>
                <c:pt idx="1081">
                  <c:v>318.42960650437072</c:v>
                </c:pt>
                <c:pt idx="1082">
                  <c:v>318.93015231221989</c:v>
                </c:pt>
                <c:pt idx="1083">
                  <c:v>321.91937072109232</c:v>
                </c:pt>
                <c:pt idx="1084">
                  <c:v>317.59646443594931</c:v>
                </c:pt>
                <c:pt idx="1085">
                  <c:v>320.0675930797272</c:v>
                </c:pt>
                <c:pt idx="1086">
                  <c:v>312.44109332317498</c:v>
                </c:pt>
                <c:pt idx="1087">
                  <c:v>311.54984126582474</c:v>
                </c:pt>
                <c:pt idx="1088">
                  <c:v>312.89235346060786</c:v>
                </c:pt>
                <c:pt idx="1089">
                  <c:v>309.65315095184633</c:v>
                </c:pt>
                <c:pt idx="1090">
                  <c:v>312.36121255703324</c:v>
                </c:pt>
                <c:pt idx="1091">
                  <c:v>302.65202651903684</c:v>
                </c:pt>
                <c:pt idx="1092">
                  <c:v>298.68786232569164</c:v>
                </c:pt>
                <c:pt idx="1093">
                  <c:v>295.99486881402851</c:v>
                </c:pt>
                <c:pt idx="1094">
                  <c:v>295.72655621932978</c:v>
                </c:pt>
                <c:pt idx="1095">
                  <c:v>293.22010151456215</c:v>
                </c:pt>
                <c:pt idx="1096">
                  <c:v>298.31461385954577</c:v>
                </c:pt>
                <c:pt idx="1097">
                  <c:v>298.31461385954577</c:v>
                </c:pt>
                <c:pt idx="1098">
                  <c:v>303.58443100176595</c:v>
                </c:pt>
                <c:pt idx="1099">
                  <c:v>307.64509780179463</c:v>
                </c:pt>
                <c:pt idx="1100">
                  <c:v>311.57597513364698</c:v>
                </c:pt>
                <c:pt idx="1101">
                  <c:v>310.40984593783281</c:v>
                </c:pt>
                <c:pt idx="1102">
                  <c:v>314.16245005297736</c:v>
                </c:pt>
                <c:pt idx="1103">
                  <c:v>312.51636032802003</c:v>
                </c:pt>
                <c:pt idx="1104">
                  <c:v>312.6979120780469</c:v>
                </c:pt>
                <c:pt idx="1105">
                  <c:v>309.66845008859843</c:v>
                </c:pt>
                <c:pt idx="1106">
                  <c:v>313.0282577233524</c:v>
                </c:pt>
                <c:pt idx="1107">
                  <c:v>313.11862459951163</c:v>
                </c:pt>
                <c:pt idx="1108">
                  <c:v>313.99395261920967</c:v>
                </c:pt>
                <c:pt idx="1109">
                  <c:v>316.08890737085147</c:v>
                </c:pt>
                <c:pt idx="1110">
                  <c:v>317.7617248344535</c:v>
                </c:pt>
                <c:pt idx="1111">
                  <c:v>320.21775042913816</c:v>
                </c:pt>
                <c:pt idx="1112">
                  <c:v>319.79938983801264</c:v>
                </c:pt>
                <c:pt idx="1113">
                  <c:v>318.58674020032356</c:v>
                </c:pt>
                <c:pt idx="1114">
                  <c:v>322.40096481558538</c:v>
                </c:pt>
                <c:pt idx="1115">
                  <c:v>322.82702217445205</c:v>
                </c:pt>
                <c:pt idx="1116">
                  <c:v>319.82036205804786</c:v>
                </c:pt>
                <c:pt idx="1117">
                  <c:v>323.97510457622133</c:v>
                </c:pt>
                <c:pt idx="1118">
                  <c:v>321.05385325297544</c:v>
                </c:pt>
                <c:pt idx="1119">
                  <c:v>320.68637731590331</c:v>
                </c:pt>
                <c:pt idx="1120">
                  <c:v>317.76889446473177</c:v>
                </c:pt>
                <c:pt idx="1121">
                  <c:v>318.56413348029747</c:v>
                </c:pt>
                <c:pt idx="1122">
                  <c:v>317.46518309398198</c:v>
                </c:pt>
                <c:pt idx="1123">
                  <c:v>314.33687497927866</c:v>
                </c:pt>
                <c:pt idx="1124">
                  <c:v>313.18790298630893</c:v>
                </c:pt>
                <c:pt idx="1125">
                  <c:v>314.68449409675549</c:v>
                </c:pt>
                <c:pt idx="1126">
                  <c:v>318.3521359901597</c:v>
                </c:pt>
                <c:pt idx="1127">
                  <c:v>319.87325581616159</c:v>
                </c:pt>
                <c:pt idx="1128">
                  <c:v>318.48789594435061</c:v>
                </c:pt>
                <c:pt idx="1129">
                  <c:v>323.73698723787459</c:v>
                </c:pt>
                <c:pt idx="1130">
                  <c:v>325.36801092551804</c:v>
                </c:pt>
                <c:pt idx="1131">
                  <c:v>324.12916068664697</c:v>
                </c:pt>
                <c:pt idx="1132">
                  <c:v>323.43858313196279</c:v>
                </c:pt>
                <c:pt idx="1133">
                  <c:v>324.2750760749081</c:v>
                </c:pt>
                <c:pt idx="1134">
                  <c:v>322.47946922955038</c:v>
                </c:pt>
                <c:pt idx="1135">
                  <c:v>321.93610808324814</c:v>
                </c:pt>
                <c:pt idx="1136">
                  <c:v>323.78273828336768</c:v>
                </c:pt>
                <c:pt idx="1137">
                  <c:v>325.5334096508742</c:v>
                </c:pt>
                <c:pt idx="1138">
                  <c:v>324.92713801309645</c:v>
                </c:pt>
                <c:pt idx="1139">
                  <c:v>322.4607679999533</c:v>
                </c:pt>
                <c:pt idx="1140">
                  <c:v>323.86134644247159</c:v>
                </c:pt>
                <c:pt idx="1141">
                  <c:v>325.8360942251407</c:v>
                </c:pt>
                <c:pt idx="1142">
                  <c:v>325.8360942251407</c:v>
                </c:pt>
                <c:pt idx="1143">
                  <c:v>324.99889338518415</c:v>
                </c:pt>
                <c:pt idx="1144">
                  <c:v>323.10113907601487</c:v>
                </c:pt>
                <c:pt idx="1145">
                  <c:v>321.11749444669999</c:v>
                </c:pt>
                <c:pt idx="1146">
                  <c:v>319.78928431376607</c:v>
                </c:pt>
                <c:pt idx="1147">
                  <c:v>326.19678523012544</c:v>
                </c:pt>
                <c:pt idx="1148">
                  <c:v>327.90431450872342</c:v>
                </c:pt>
                <c:pt idx="1149">
                  <c:v>330.30883466087454</c:v>
                </c:pt>
                <c:pt idx="1150">
                  <c:v>335.29819074608884</c:v>
                </c:pt>
                <c:pt idx="1151">
                  <c:v>330.85987425595636</c:v>
                </c:pt>
                <c:pt idx="1152">
                  <c:v>327.1159935181081</c:v>
                </c:pt>
                <c:pt idx="1153">
                  <c:v>327.83038254492755</c:v>
                </c:pt>
                <c:pt idx="1154">
                  <c:v>328.68033450363805</c:v>
                </c:pt>
                <c:pt idx="1155">
                  <c:v>328.18477444416015</c:v>
                </c:pt>
                <c:pt idx="1156">
                  <c:v>328.05881289121891</c:v>
                </c:pt>
                <c:pt idx="1157">
                  <c:v>325.14997023430431</c:v>
                </c:pt>
                <c:pt idx="1158">
                  <c:v>328.99216734295015</c:v>
                </c:pt>
                <c:pt idx="1159">
                  <c:v>330.79000349376224</c:v>
                </c:pt>
                <c:pt idx="1160">
                  <c:v>326.69628517481721</c:v>
                </c:pt>
                <c:pt idx="1161">
                  <c:v>330.70949894828954</c:v>
                </c:pt>
                <c:pt idx="1162">
                  <c:v>328.27605128669154</c:v>
                </c:pt>
                <c:pt idx="1163">
                  <c:v>330.08978437056993</c:v>
                </c:pt>
                <c:pt idx="1164">
                  <c:v>329.59561524366677</c:v>
                </c:pt>
                <c:pt idx="1165">
                  <c:v>329.1129296755405</c:v>
                </c:pt>
                <c:pt idx="1166">
                  <c:v>327.99995332029516</c:v>
                </c:pt>
                <c:pt idx="1167">
                  <c:v>328.83588435713654</c:v>
                </c:pt>
                <c:pt idx="1168">
                  <c:v>323.46314194295496</c:v>
                </c:pt>
                <c:pt idx="1169">
                  <c:v>322.04035792828114</c:v>
                </c:pt>
                <c:pt idx="1170">
                  <c:v>321.07626220298908</c:v>
                </c:pt>
                <c:pt idx="1171">
                  <c:v>321.15454174235555</c:v>
                </c:pt>
                <c:pt idx="1172">
                  <c:v>320.74326161676737</c:v>
                </c:pt>
                <c:pt idx="1173">
                  <c:v>321.53036813500825</c:v>
                </c:pt>
                <c:pt idx="1174">
                  <c:v>320.79770052320282</c:v>
                </c:pt>
                <c:pt idx="1175">
                  <c:v>318.83107551759309</c:v>
                </c:pt>
                <c:pt idx="1176">
                  <c:v>320.69808668391983</c:v>
                </c:pt>
                <c:pt idx="1177">
                  <c:v>320.43173683509309</c:v>
                </c:pt>
                <c:pt idx="1178">
                  <c:v>318.04714789995217</c:v>
                </c:pt>
                <c:pt idx="1179">
                  <c:v>318.60194979847847</c:v>
                </c:pt>
                <c:pt idx="1180">
                  <c:v>319.06236306108957</c:v>
                </c:pt>
                <c:pt idx="1181">
                  <c:v>319.38802092153981</c:v>
                </c:pt>
                <c:pt idx="1182">
                  <c:v>319.63290393837161</c:v>
                </c:pt>
                <c:pt idx="1183">
                  <c:v>323.9068888761177</c:v>
                </c:pt>
                <c:pt idx="1184">
                  <c:v>319.98253029062687</c:v>
                </c:pt>
                <c:pt idx="1185">
                  <c:v>316.81471284923185</c:v>
                </c:pt>
                <c:pt idx="1186">
                  <c:v>313.91805248862465</c:v>
                </c:pt>
                <c:pt idx="1187">
                  <c:v>319.88188479472785</c:v>
                </c:pt>
                <c:pt idx="1188">
                  <c:v>319.00485199004385</c:v>
                </c:pt>
                <c:pt idx="1189">
                  <c:v>323.483210365248</c:v>
                </c:pt>
                <c:pt idx="1190">
                  <c:v>334.19253842379715</c:v>
                </c:pt>
                <c:pt idx="1191">
                  <c:v>337.81179377132258</c:v>
                </c:pt>
                <c:pt idx="1192">
                  <c:v>339.21236342821652</c:v>
                </c:pt>
                <c:pt idx="1193">
                  <c:v>342.83764048007748</c:v>
                </c:pt>
                <c:pt idx="1194">
                  <c:v>343.54758267246353</c:v>
                </c:pt>
                <c:pt idx="1195">
                  <c:v>346.47065261995596</c:v>
                </c:pt>
                <c:pt idx="1196">
                  <c:v>341.24866198679246</c:v>
                </c:pt>
                <c:pt idx="1197">
                  <c:v>340.89168281464407</c:v>
                </c:pt>
                <c:pt idx="1198">
                  <c:v>343.08906972171292</c:v>
                </c:pt>
                <c:pt idx="1199">
                  <c:v>345.1351292959028</c:v>
                </c:pt>
                <c:pt idx="1200">
                  <c:v>345.1351292959028</c:v>
                </c:pt>
                <c:pt idx="1201">
                  <c:v>348.80447017951946</c:v>
                </c:pt>
                <c:pt idx="1202">
                  <c:v>345.15342732141931</c:v>
                </c:pt>
                <c:pt idx="1203">
                  <c:v>346.90195742664361</c:v>
                </c:pt>
                <c:pt idx="1204">
                  <c:v>342.16018640507826</c:v>
                </c:pt>
                <c:pt idx="1205">
                  <c:v>344.98986460463033</c:v>
                </c:pt>
                <c:pt idx="1206">
                  <c:v>344.40079914487967</c:v>
                </c:pt>
                <c:pt idx="1207">
                  <c:v>343.16494629934755</c:v>
                </c:pt>
                <c:pt idx="1208">
                  <c:v>342.13449723939215</c:v>
                </c:pt>
                <c:pt idx="1209">
                  <c:v>347.00647981296038</c:v>
                </c:pt>
                <c:pt idx="1210">
                  <c:v>344.69292881955897</c:v>
                </c:pt>
                <c:pt idx="1211">
                  <c:v>345.74781630875952</c:v>
                </c:pt>
                <c:pt idx="1212">
                  <c:v>342.2338798485186</c:v>
                </c:pt>
                <c:pt idx="1213">
                  <c:v>344.39232681212684</c:v>
                </c:pt>
                <c:pt idx="1214">
                  <c:v>344.01682455293525</c:v>
                </c:pt>
                <c:pt idx="1215">
                  <c:v>348.68582424776378</c:v>
                </c:pt>
                <c:pt idx="1216">
                  <c:v>349.64237162628825</c:v>
                </c:pt>
                <c:pt idx="1217">
                  <c:v>349.28525562271346</c:v>
                </c:pt>
                <c:pt idx="1218">
                  <c:v>348.21707006290927</c:v>
                </c:pt>
                <c:pt idx="1219">
                  <c:v>345.83898809765469</c:v>
                </c:pt>
                <c:pt idx="1220">
                  <c:v>341.62765475585729</c:v>
                </c:pt>
                <c:pt idx="1221">
                  <c:v>338.62012149793219</c:v>
                </c:pt>
                <c:pt idx="1222">
                  <c:v>338.62012149793219</c:v>
                </c:pt>
                <c:pt idx="1223">
                  <c:v>341.11636599867342</c:v>
                </c:pt>
                <c:pt idx="1224">
                  <c:v>339.19287653948612</c:v>
                </c:pt>
                <c:pt idx="1225">
                  <c:v>335.1971368121205</c:v>
                </c:pt>
                <c:pt idx="1226">
                  <c:v>331.96918756662018</c:v>
                </c:pt>
                <c:pt idx="1227">
                  <c:v>331.96918756662018</c:v>
                </c:pt>
                <c:pt idx="1228">
                  <c:v>335.15378704600573</c:v>
                </c:pt>
                <c:pt idx="1229">
                  <c:v>333.82695719074036</c:v>
                </c:pt>
                <c:pt idx="1230">
                  <c:v>333.35975151891466</c:v>
                </c:pt>
                <c:pt idx="1231">
                  <c:v>338.33578971913846</c:v>
                </c:pt>
                <c:pt idx="1232">
                  <c:v>337.10519235933896</c:v>
                </c:pt>
                <c:pt idx="1233">
                  <c:v>337.77292990763061</c:v>
                </c:pt>
                <c:pt idx="1234">
                  <c:v>338.2947191683017</c:v>
                </c:pt>
                <c:pt idx="1235">
                  <c:v>335.78160271711613</c:v>
                </c:pt>
                <c:pt idx="1236">
                  <c:v>340.85985455372651</c:v>
                </c:pt>
                <c:pt idx="1237">
                  <c:v>340.85985455372651</c:v>
                </c:pt>
                <c:pt idx="1238">
                  <c:v>339.98595690844883</c:v>
                </c:pt>
                <c:pt idx="1239">
                  <c:v>341.75883366118279</c:v>
                </c:pt>
                <c:pt idx="1240">
                  <c:v>338.5389584044874</c:v>
                </c:pt>
                <c:pt idx="1241">
                  <c:v>337.23162085886963</c:v>
                </c:pt>
                <c:pt idx="1242">
                  <c:v>337.20706447794396</c:v>
                </c:pt>
                <c:pt idx="1243">
                  <c:v>338.82275687718845</c:v>
                </c:pt>
                <c:pt idx="1244">
                  <c:v>342.58153728627195</c:v>
                </c:pt>
                <c:pt idx="1245">
                  <c:v>344.30706587915756</c:v>
                </c:pt>
                <c:pt idx="1246">
                  <c:v>341.88110300874644</c:v>
                </c:pt>
                <c:pt idx="1247">
                  <c:v>335.35561751252629</c:v>
                </c:pt>
                <c:pt idx="1248">
                  <c:v>338.24088983465566</c:v>
                </c:pt>
                <c:pt idx="1249">
                  <c:v>340.62614610339307</c:v>
                </c:pt>
                <c:pt idx="1250">
                  <c:v>336.78655309119898</c:v>
                </c:pt>
                <c:pt idx="1251">
                  <c:v>337.11812292914408</c:v>
                </c:pt>
                <c:pt idx="1252">
                  <c:v>338.57970276565305</c:v>
                </c:pt>
                <c:pt idx="1253">
                  <c:v>340.03521640892012</c:v>
                </c:pt>
                <c:pt idx="1254">
                  <c:v>339.75698409658406</c:v>
                </c:pt>
                <c:pt idx="1255">
                  <c:v>342.14365634627205</c:v>
                </c:pt>
                <c:pt idx="1256">
                  <c:v>341.48887310766418</c:v>
                </c:pt>
                <c:pt idx="1257">
                  <c:v>343.78757901285837</c:v>
                </c:pt>
                <c:pt idx="1258">
                  <c:v>343.05538339470314</c:v>
                </c:pt>
                <c:pt idx="1259">
                  <c:v>341.06281070173668</c:v>
                </c:pt>
                <c:pt idx="1260">
                  <c:v>343.36041410453532</c:v>
                </c:pt>
                <c:pt idx="1261">
                  <c:v>346.23563679394346</c:v>
                </c:pt>
                <c:pt idx="1262">
                  <c:v>346.23563679394346</c:v>
                </c:pt>
                <c:pt idx="1263">
                  <c:v>347.63421286181585</c:v>
                </c:pt>
                <c:pt idx="1264">
                  <c:v>346.54082171952274</c:v>
                </c:pt>
                <c:pt idx="1265">
                  <c:v>343.42523761898758</c:v>
                </c:pt>
                <c:pt idx="1266">
                  <c:v>348.50776076447198</c:v>
                </c:pt>
                <c:pt idx="1267">
                  <c:v>347.94023971191029</c:v>
                </c:pt>
                <c:pt idx="1268">
                  <c:v>346.82352984015989</c:v>
                </c:pt>
                <c:pt idx="1269">
                  <c:v>351.02150473355209</c:v>
                </c:pt>
                <c:pt idx="1270">
                  <c:v>354.18812938624137</c:v>
                </c:pt>
                <c:pt idx="1271">
                  <c:v>354.33208913190117</c:v>
                </c:pt>
                <c:pt idx="1272">
                  <c:v>352.23982259439146</c:v>
                </c:pt>
                <c:pt idx="1273">
                  <c:v>350.44483279895024</c:v>
                </c:pt>
                <c:pt idx="1274">
                  <c:v>356.70406452742742</c:v>
                </c:pt>
                <c:pt idx="1275">
                  <c:v>358.33532785699543</c:v>
                </c:pt>
                <c:pt idx="1276">
                  <c:v>356.65161734073166</c:v>
                </c:pt>
                <c:pt idx="1277">
                  <c:v>357.90701240573497</c:v>
                </c:pt>
                <c:pt idx="1278">
                  <c:v>358.09663926613587</c:v>
                </c:pt>
                <c:pt idx="1279">
                  <c:v>360.09107320297352</c:v>
                </c:pt>
                <c:pt idx="1280">
                  <c:v>353.47494941087916</c:v>
                </c:pt>
                <c:pt idx="1281">
                  <c:v>352.2233521656741</c:v>
                </c:pt>
                <c:pt idx="1282">
                  <c:v>350.40098393459954</c:v>
                </c:pt>
                <c:pt idx="1283">
                  <c:v>346.57418503464049</c:v>
                </c:pt>
                <c:pt idx="1284">
                  <c:v>348.55690324790379</c:v>
                </c:pt>
                <c:pt idx="1285">
                  <c:v>352.79613337717296</c:v>
                </c:pt>
                <c:pt idx="1286">
                  <c:v>351.23605697110258</c:v>
                </c:pt>
                <c:pt idx="1287">
                  <c:v>353.85300473512973</c:v>
                </c:pt>
                <c:pt idx="1288">
                  <c:v>356.61437302277625</c:v>
                </c:pt>
                <c:pt idx="1289">
                  <c:v>356.21969249327668</c:v>
                </c:pt>
                <c:pt idx="1290">
                  <c:v>358.55727553406365</c:v>
                </c:pt>
                <c:pt idx="1291">
                  <c:v>357.75431358081192</c:v>
                </c:pt>
                <c:pt idx="1292">
                  <c:v>355.98902237355298</c:v>
                </c:pt>
                <c:pt idx="1293">
                  <c:v>356.72400565163116</c:v>
                </c:pt>
                <c:pt idx="1294">
                  <c:v>352.54169309644152</c:v>
                </c:pt>
                <c:pt idx="1295">
                  <c:v>355.25465371532511</c:v>
                </c:pt>
                <c:pt idx="1296">
                  <c:v>356.94832675577902</c:v>
                </c:pt>
                <c:pt idx="1297">
                  <c:v>358.43258976593916</c:v>
                </c:pt>
                <c:pt idx="1298">
                  <c:v>356.18931442116622</c:v>
                </c:pt>
                <c:pt idx="1299">
                  <c:v>356.64603435683057</c:v>
                </c:pt>
                <c:pt idx="1300">
                  <c:v>354.0772718170341</c:v>
                </c:pt>
                <c:pt idx="1301">
                  <c:v>354.0772718170341</c:v>
                </c:pt>
                <c:pt idx="1302">
                  <c:v>352.58399830789585</c:v>
                </c:pt>
                <c:pt idx="1303">
                  <c:v>352.1370264898012</c:v>
                </c:pt>
                <c:pt idx="1304">
                  <c:v>356.35043922065393</c:v>
                </c:pt>
                <c:pt idx="1305">
                  <c:v>361.90446159129112</c:v>
                </c:pt>
                <c:pt idx="1306">
                  <c:v>360.44333823339355</c:v>
                </c:pt>
                <c:pt idx="1307">
                  <c:v>362.59392150239734</c:v>
                </c:pt>
                <c:pt idx="1308">
                  <c:v>368.0042663889239</c:v>
                </c:pt>
                <c:pt idx="1309">
                  <c:v>373.38537851228847</c:v>
                </c:pt>
                <c:pt idx="1310">
                  <c:v>372.18283477270234</c:v>
                </c:pt>
                <c:pt idx="1311">
                  <c:v>374.22285357588254</c:v>
                </c:pt>
                <c:pt idx="1312">
                  <c:v>376.41241922104359</c:v>
                </c:pt>
                <c:pt idx="1313">
                  <c:v>376.41572990600935</c:v>
                </c:pt>
                <c:pt idx="1314">
                  <c:v>372.92199047464817</c:v>
                </c:pt>
                <c:pt idx="1315">
                  <c:v>377.5576470426023</c:v>
                </c:pt>
                <c:pt idx="1316">
                  <c:v>378.0768312721807</c:v>
                </c:pt>
                <c:pt idx="1317">
                  <c:v>381.5426015748651</c:v>
                </c:pt>
                <c:pt idx="1318">
                  <c:v>380.67692559165317</c:v>
                </c:pt>
                <c:pt idx="1319">
                  <c:v>377.68666393661772</c:v>
                </c:pt>
                <c:pt idx="1320">
                  <c:v>376.03585614444034</c:v>
                </c:pt>
                <c:pt idx="1321">
                  <c:v>373.59959334447728</c:v>
                </c:pt>
                <c:pt idx="1322">
                  <c:v>373.05446740924384</c:v>
                </c:pt>
                <c:pt idx="1323">
                  <c:v>372.88884287464822</c:v>
                </c:pt>
                <c:pt idx="1324">
                  <c:v>365.07052284245111</c:v>
                </c:pt>
                <c:pt idx="1325">
                  <c:v>400.00792575475919</c:v>
                </c:pt>
                <c:pt idx="1326">
                  <c:v>391.62783345919547</c:v>
                </c:pt>
                <c:pt idx="1327">
                  <c:v>395.59168510862651</c:v>
                </c:pt>
                <c:pt idx="1328">
                  <c:v>394.23350833250265</c:v>
                </c:pt>
                <c:pt idx="1329">
                  <c:v>396.13778680895058</c:v>
                </c:pt>
                <c:pt idx="1330">
                  <c:v>401.23944915675395</c:v>
                </c:pt>
                <c:pt idx="1331">
                  <c:v>398.67533365146977</c:v>
                </c:pt>
                <c:pt idx="1332">
                  <c:v>398.67533365146977</c:v>
                </c:pt>
                <c:pt idx="1333">
                  <c:v>399.28398002482459</c:v>
                </c:pt>
                <c:pt idx="1334">
                  <c:v>396.73428247686019</c:v>
                </c:pt>
                <c:pt idx="1335">
                  <c:v>397.41926545809633</c:v>
                </c:pt>
                <c:pt idx="1336">
                  <c:v>402.00940482770841</c:v>
                </c:pt>
                <c:pt idx="1337">
                  <c:v>407.38981989589621</c:v>
                </c:pt>
                <c:pt idx="1338">
                  <c:v>405.26813011541071</c:v>
                </c:pt>
                <c:pt idx="1339">
                  <c:v>406.92465118042935</c:v>
                </c:pt>
                <c:pt idx="1340">
                  <c:v>406.98665712645015</c:v>
                </c:pt>
                <c:pt idx="1341">
                  <c:v>396.75859342108771</c:v>
                </c:pt>
                <c:pt idx="1342">
                  <c:v>399.31236936804612</c:v>
                </c:pt>
                <c:pt idx="1343">
                  <c:v>400.76827200885231</c:v>
                </c:pt>
                <c:pt idx="1344">
                  <c:v>396.27070751104156</c:v>
                </c:pt>
                <c:pt idx="1345">
                  <c:v>393.64207281037937</c:v>
                </c:pt>
                <c:pt idx="1346">
                  <c:v>394.60270344803047</c:v>
                </c:pt>
                <c:pt idx="1347">
                  <c:v>401.22093504226331</c:v>
                </c:pt>
                <c:pt idx="1348">
                  <c:v>402.55859046911803</c:v>
                </c:pt>
                <c:pt idx="1349">
                  <c:v>406.36709564290862</c:v>
                </c:pt>
                <c:pt idx="1350">
                  <c:v>405.616764626752</c:v>
                </c:pt>
                <c:pt idx="1351">
                  <c:v>407.73692832558987</c:v>
                </c:pt>
                <c:pt idx="1352">
                  <c:v>403.92124473589655</c:v>
                </c:pt>
                <c:pt idx="1353">
                  <c:v>397.95872672181491</c:v>
                </c:pt>
                <c:pt idx="1354">
                  <c:v>400.4974044798127</c:v>
                </c:pt>
                <c:pt idx="1355">
                  <c:v>394.40552805393389</c:v>
                </c:pt>
                <c:pt idx="1356">
                  <c:v>393.87028108599498</c:v>
                </c:pt>
                <c:pt idx="1357">
                  <c:v>389.55903276361931</c:v>
                </c:pt>
                <c:pt idx="1358">
                  <c:v>389.55903276361931</c:v>
                </c:pt>
                <c:pt idx="1359">
                  <c:v>394.26977688536743</c:v>
                </c:pt>
                <c:pt idx="1360">
                  <c:v>390.74519729543908</c:v>
                </c:pt>
                <c:pt idx="1361">
                  <c:v>391.78974335703214</c:v>
                </c:pt>
                <c:pt idx="1362">
                  <c:v>392.03295953529812</c:v>
                </c:pt>
                <c:pt idx="1363">
                  <c:v>391.65249844539289</c:v>
                </c:pt>
                <c:pt idx="1364">
                  <c:v>392.12802634664422</c:v>
                </c:pt>
                <c:pt idx="1365">
                  <c:v>392.12763903145878</c:v>
                </c:pt>
                <c:pt idx="1366">
                  <c:v>392.23560687795782</c:v>
                </c:pt>
                <c:pt idx="1367">
                  <c:v>391.73065012588546</c:v>
                </c:pt>
                <c:pt idx="1368">
                  <c:v>391.68358609686811</c:v>
                </c:pt>
                <c:pt idx="1369">
                  <c:v>393.52434170512839</c:v>
                </c:pt>
                <c:pt idx="1370">
                  <c:v>391.3747756992708</c:v>
                </c:pt>
                <c:pt idx="1371">
                  <c:v>390.90740945614004</c:v>
                </c:pt>
                <c:pt idx="1372">
                  <c:v>394.90554335961326</c:v>
                </c:pt>
                <c:pt idx="1373">
                  <c:v>396.65794026113366</c:v>
                </c:pt>
                <c:pt idx="1374">
                  <c:v>396.87144644859842</c:v>
                </c:pt>
                <c:pt idx="1375">
                  <c:v>393.59118161383981</c:v>
                </c:pt>
                <c:pt idx="1376">
                  <c:v>392.04368323103029</c:v>
                </c:pt>
                <c:pt idx="1377">
                  <c:v>388.19868238663832</c:v>
                </c:pt>
                <c:pt idx="1378">
                  <c:v>387.41216095359545</c:v>
                </c:pt>
                <c:pt idx="1379">
                  <c:v>389.1638916430885</c:v>
                </c:pt>
                <c:pt idx="1380">
                  <c:v>387.59913792014095</c:v>
                </c:pt>
                <c:pt idx="1381">
                  <c:v>388.49919092998147</c:v>
                </c:pt>
                <c:pt idx="1382">
                  <c:v>391.68160877059819</c:v>
                </c:pt>
                <c:pt idx="1383">
                  <c:v>391.12275950315552</c:v>
                </c:pt>
                <c:pt idx="1384">
                  <c:v>393.28729658681243</c:v>
                </c:pt>
                <c:pt idx="1385">
                  <c:v>385.59497586704862</c:v>
                </c:pt>
                <c:pt idx="1386">
                  <c:v>389.11564697569708</c:v>
                </c:pt>
                <c:pt idx="1387">
                  <c:v>397.20395784377763</c:v>
                </c:pt>
                <c:pt idx="1388">
                  <c:v>398.1000786324596</c:v>
                </c:pt>
                <c:pt idx="1389">
                  <c:v>395.88448192997436</c:v>
                </c:pt>
                <c:pt idx="1390">
                  <c:v>388.22087973395406</c:v>
                </c:pt>
                <c:pt idx="1391">
                  <c:v>385.68502421759206</c:v>
                </c:pt>
                <c:pt idx="1392">
                  <c:v>385.22564709787326</c:v>
                </c:pt>
                <c:pt idx="1393">
                  <c:v>391.80057565803594</c:v>
                </c:pt>
                <c:pt idx="1394">
                  <c:v>389.97085217700197</c:v>
                </c:pt>
                <c:pt idx="1395">
                  <c:v>386.64452094891362</c:v>
                </c:pt>
                <c:pt idx="1396">
                  <c:v>386.77848564488022</c:v>
                </c:pt>
                <c:pt idx="1397">
                  <c:v>389.52638912198813</c:v>
                </c:pt>
                <c:pt idx="1398">
                  <c:v>392.73449538057832</c:v>
                </c:pt>
                <c:pt idx="1399">
                  <c:v>396.23347590420241</c:v>
                </c:pt>
                <c:pt idx="1400">
                  <c:v>398.05454834914508</c:v>
                </c:pt>
                <c:pt idx="1401">
                  <c:v>396.71648093258534</c:v>
                </c:pt>
                <c:pt idx="1402">
                  <c:v>396.71648093258534</c:v>
                </c:pt>
                <c:pt idx="1403">
                  <c:v>391.75687428001788</c:v>
                </c:pt>
                <c:pt idx="1404">
                  <c:v>390.62231482345067</c:v>
                </c:pt>
                <c:pt idx="1405">
                  <c:v>390.91984803097989</c:v>
                </c:pt>
                <c:pt idx="1406">
                  <c:v>386.06802678300937</c:v>
                </c:pt>
                <c:pt idx="1407">
                  <c:v>390.5915666335473</c:v>
                </c:pt>
                <c:pt idx="1408">
                  <c:v>394.94847253732678</c:v>
                </c:pt>
                <c:pt idx="1409">
                  <c:v>398.60975438639286</c:v>
                </c:pt>
                <c:pt idx="1410">
                  <c:v>395.45920667860565</c:v>
                </c:pt>
                <c:pt idx="1411">
                  <c:v>396.16022585440101</c:v>
                </c:pt>
                <c:pt idx="1412">
                  <c:v>395.71634171595525</c:v>
                </c:pt>
                <c:pt idx="1413">
                  <c:v>397.1713796270086</c:v>
                </c:pt>
                <c:pt idx="1414">
                  <c:v>393.96638048859796</c:v>
                </c:pt>
                <c:pt idx="1415">
                  <c:v>393.46054349173403</c:v>
                </c:pt>
                <c:pt idx="1416">
                  <c:v>392.32261558939405</c:v>
                </c:pt>
                <c:pt idx="1417">
                  <c:v>391.5250816565835</c:v>
                </c:pt>
                <c:pt idx="1418">
                  <c:v>394.21237554116237</c:v>
                </c:pt>
                <c:pt idx="1419">
                  <c:v>399.85491756370101</c:v>
                </c:pt>
                <c:pt idx="1420">
                  <c:v>399.3031977369784</c:v>
                </c:pt>
                <c:pt idx="1421">
                  <c:v>400.08753341883244</c:v>
                </c:pt>
                <c:pt idx="1422">
                  <c:v>399.65551211643742</c:v>
                </c:pt>
                <c:pt idx="1423">
                  <c:v>398.62395943251744</c:v>
                </c:pt>
                <c:pt idx="1424">
                  <c:v>396.5605151638901</c:v>
                </c:pt>
                <c:pt idx="1425">
                  <c:v>402.09380832112402</c:v>
                </c:pt>
                <c:pt idx="1426">
                  <c:v>405.51826973954434</c:v>
                </c:pt>
                <c:pt idx="1427">
                  <c:v>408.45997792183783</c:v>
                </c:pt>
                <c:pt idx="1428">
                  <c:v>407.57770252946545</c:v>
                </c:pt>
                <c:pt idx="1429">
                  <c:v>407.48271161095977</c:v>
                </c:pt>
                <c:pt idx="1430">
                  <c:v>407.33169383114404</c:v>
                </c:pt>
                <c:pt idx="1431">
                  <c:v>407.02168858863109</c:v>
                </c:pt>
                <c:pt idx="1432">
                  <c:v>409.80292547234819</c:v>
                </c:pt>
                <c:pt idx="1433">
                  <c:v>411.25156800963765</c:v>
                </c:pt>
                <c:pt idx="1434">
                  <c:v>410.30872265351007</c:v>
                </c:pt>
                <c:pt idx="1435">
                  <c:v>409.27550780422871</c:v>
                </c:pt>
                <c:pt idx="1436">
                  <c:v>411.77261123994924</c:v>
                </c:pt>
                <c:pt idx="1437">
                  <c:v>412.75872018830137</c:v>
                </c:pt>
                <c:pt idx="1438">
                  <c:v>418.59821011334373</c:v>
                </c:pt>
                <c:pt idx="1439">
                  <c:v>415.85280474441055</c:v>
                </c:pt>
                <c:pt idx="1440">
                  <c:v>419.31090276694516</c:v>
                </c:pt>
                <c:pt idx="1441">
                  <c:v>429.36261076485277</c:v>
                </c:pt>
                <c:pt idx="1442">
                  <c:v>431.35069605997114</c:v>
                </c:pt>
                <c:pt idx="1443">
                  <c:v>433.55858010582011</c:v>
                </c:pt>
                <c:pt idx="1444">
                  <c:v>431.71356403052016</c:v>
                </c:pt>
                <c:pt idx="1445">
                  <c:v>431.07959842234396</c:v>
                </c:pt>
                <c:pt idx="1446">
                  <c:v>440.32654322707384</c:v>
                </c:pt>
                <c:pt idx="1447">
                  <c:v>436.40079240051102</c:v>
                </c:pt>
                <c:pt idx="1448">
                  <c:v>438.47487306941122</c:v>
                </c:pt>
                <c:pt idx="1449">
                  <c:v>436.76295602568428</c:v>
                </c:pt>
                <c:pt idx="1450">
                  <c:v>435.3821532759319</c:v>
                </c:pt>
                <c:pt idx="1451">
                  <c:v>437.84850235311899</c:v>
                </c:pt>
                <c:pt idx="1452">
                  <c:v>440.94209715740089</c:v>
                </c:pt>
                <c:pt idx="1453">
                  <c:v>440.05957277669512</c:v>
                </c:pt>
                <c:pt idx="1454">
                  <c:v>439.70516012843467</c:v>
                </c:pt>
                <c:pt idx="1455">
                  <c:v>440.56191515126585</c:v>
                </c:pt>
                <c:pt idx="1456">
                  <c:v>436.02328645817636</c:v>
                </c:pt>
                <c:pt idx="1457">
                  <c:v>435.65117339378537</c:v>
                </c:pt>
                <c:pt idx="1458">
                  <c:v>438.85805863751506</c:v>
                </c:pt>
                <c:pt idx="1459">
                  <c:v>438.08805062667051</c:v>
                </c:pt>
                <c:pt idx="1460">
                  <c:v>438.08805062667051</c:v>
                </c:pt>
                <c:pt idx="1461">
                  <c:v>437.9248468119838</c:v>
                </c:pt>
                <c:pt idx="1462">
                  <c:v>437.3720442972525</c:v>
                </c:pt>
                <c:pt idx="1463">
                  <c:v>436.81238020988064</c:v>
                </c:pt>
                <c:pt idx="1464">
                  <c:v>433.83635706111374</c:v>
                </c:pt>
                <c:pt idx="1465">
                  <c:v>442.35540522193259</c:v>
                </c:pt>
                <c:pt idx="1466">
                  <c:v>437.15276558071389</c:v>
                </c:pt>
                <c:pt idx="1467">
                  <c:v>430.74863460555281</c:v>
                </c:pt>
                <c:pt idx="1468">
                  <c:v>429.73473093251431</c:v>
                </c:pt>
                <c:pt idx="1469">
                  <c:v>432.3451214429752</c:v>
                </c:pt>
                <c:pt idx="1470">
                  <c:v>440.63971484599858</c:v>
                </c:pt>
                <c:pt idx="1471">
                  <c:v>443.66254238054313</c:v>
                </c:pt>
                <c:pt idx="1472">
                  <c:v>447.19270794522339</c:v>
                </c:pt>
                <c:pt idx="1473">
                  <c:v>450.75354767624839</c:v>
                </c:pt>
                <c:pt idx="1474">
                  <c:v>449.33500805279078</c:v>
                </c:pt>
                <c:pt idx="1475">
                  <c:v>452.51503470815084</c:v>
                </c:pt>
                <c:pt idx="1476">
                  <c:v>453.78574685501155</c:v>
                </c:pt>
                <c:pt idx="1477">
                  <c:v>454.79001662359735</c:v>
                </c:pt>
                <c:pt idx="1478">
                  <c:v>453.26690489092761</c:v>
                </c:pt>
                <c:pt idx="1479">
                  <c:v>451.2943974424752</c:v>
                </c:pt>
                <c:pt idx="1480">
                  <c:v>454.28724580964189</c:v>
                </c:pt>
                <c:pt idx="1481">
                  <c:v>457.00859557823907</c:v>
                </c:pt>
                <c:pt idx="1482">
                  <c:v>457.00859557823907</c:v>
                </c:pt>
                <c:pt idx="1483">
                  <c:v>452.85002907032231</c:v>
                </c:pt>
                <c:pt idx="1484">
                  <c:v>451.77561599825833</c:v>
                </c:pt>
                <c:pt idx="1485">
                  <c:v>451.64549174171469</c:v>
                </c:pt>
                <c:pt idx="1486">
                  <c:v>449.304335942656</c:v>
                </c:pt>
                <c:pt idx="1487">
                  <c:v>449.304335942656</c:v>
                </c:pt>
                <c:pt idx="1488">
                  <c:v>450.04708926432119</c:v>
                </c:pt>
                <c:pt idx="1489">
                  <c:v>452.00593600150404</c:v>
                </c:pt>
                <c:pt idx="1490">
                  <c:v>450.82343451426607</c:v>
                </c:pt>
                <c:pt idx="1491">
                  <c:v>455.9655236322601</c:v>
                </c:pt>
                <c:pt idx="1492">
                  <c:v>458.00417561660072</c:v>
                </c:pt>
                <c:pt idx="1493">
                  <c:v>460.29541691885129</c:v>
                </c:pt>
                <c:pt idx="1494">
                  <c:v>456.82550802629953</c:v>
                </c:pt>
                <c:pt idx="1495">
                  <c:v>458.81537026068071</c:v>
                </c:pt>
                <c:pt idx="1496">
                  <c:v>460.23109997976223</c:v>
                </c:pt>
                <c:pt idx="1497">
                  <c:v>460.23109997976223</c:v>
                </c:pt>
                <c:pt idx="1498">
                  <c:v>461.30329028885814</c:v>
                </c:pt>
                <c:pt idx="1499">
                  <c:v>464.85257767153649</c:v>
                </c:pt>
                <c:pt idx="1500">
                  <c:v>463.94471255926885</c:v>
                </c:pt>
                <c:pt idx="1501">
                  <c:v>464.21762564336353</c:v>
                </c:pt>
                <c:pt idx="1502">
                  <c:v>469.28051460071305</c:v>
                </c:pt>
                <c:pt idx="1503">
                  <c:v>478.58759345268629</c:v>
                </c:pt>
                <c:pt idx="1504">
                  <c:v>466.80754920065522</c:v>
                </c:pt>
                <c:pt idx="1505">
                  <c:v>461.99488510668857</c:v>
                </c:pt>
                <c:pt idx="1506">
                  <c:v>468.91142173489874</c:v>
                </c:pt>
                <c:pt idx="1507">
                  <c:v>469.77000846694904</c:v>
                </c:pt>
                <c:pt idx="1508">
                  <c:v>467.67603209739241</c:v>
                </c:pt>
                <c:pt idx="1509">
                  <c:v>469.69816654711468</c:v>
                </c:pt>
                <c:pt idx="1510">
                  <c:v>464.5619785647811</c:v>
                </c:pt>
                <c:pt idx="1511">
                  <c:v>461.30991259343045</c:v>
                </c:pt>
                <c:pt idx="1512">
                  <c:v>446.88345901411998</c:v>
                </c:pt>
                <c:pt idx="1513">
                  <c:v>458.57633809582944</c:v>
                </c:pt>
                <c:pt idx="1514">
                  <c:v>456.97494327215776</c:v>
                </c:pt>
                <c:pt idx="1515">
                  <c:v>440.88454907457589</c:v>
                </c:pt>
                <c:pt idx="1516">
                  <c:v>450.84809557497158</c:v>
                </c:pt>
                <c:pt idx="1517">
                  <c:v>456.30089633706427</c:v>
                </c:pt>
                <c:pt idx="1518">
                  <c:v>458.40008837665152</c:v>
                </c:pt>
                <c:pt idx="1519">
                  <c:v>460.10235282310794</c:v>
                </c:pt>
                <c:pt idx="1520">
                  <c:v>467.22451586835518</c:v>
                </c:pt>
                <c:pt idx="1521">
                  <c:v>461.6726566305972</c:v>
                </c:pt>
                <c:pt idx="1522">
                  <c:v>461.6726566305972</c:v>
                </c:pt>
                <c:pt idx="1523">
                  <c:v>468.04713986204041</c:v>
                </c:pt>
                <c:pt idx="1524">
                  <c:v>467.34558719322422</c:v>
                </c:pt>
                <c:pt idx="1525">
                  <c:v>466.89298696768111</c:v>
                </c:pt>
                <c:pt idx="1526">
                  <c:v>474.39458468020655</c:v>
                </c:pt>
                <c:pt idx="1527">
                  <c:v>480.69766845081347</c:v>
                </c:pt>
                <c:pt idx="1528">
                  <c:v>475.17219375156486</c:v>
                </c:pt>
                <c:pt idx="1529">
                  <c:v>472.27568312042843</c:v>
                </c:pt>
                <c:pt idx="1530">
                  <c:v>466.69662471115998</c:v>
                </c:pt>
                <c:pt idx="1531">
                  <c:v>471.34222679284005</c:v>
                </c:pt>
                <c:pt idx="1532">
                  <c:v>475.42822553880615</c:v>
                </c:pt>
                <c:pt idx="1533">
                  <c:v>471.80845782114403</c:v>
                </c:pt>
                <c:pt idx="1534">
                  <c:v>477.62519896074457</c:v>
                </c:pt>
                <c:pt idx="1535">
                  <c:v>482.84693443694471</c:v>
                </c:pt>
                <c:pt idx="1536">
                  <c:v>491.17544764027269</c:v>
                </c:pt>
                <c:pt idx="1537">
                  <c:v>494.53473804475732</c:v>
                </c:pt>
                <c:pt idx="1538">
                  <c:v>488.10323069017284</c:v>
                </c:pt>
                <c:pt idx="1539">
                  <c:v>487.76501462084866</c:v>
                </c:pt>
                <c:pt idx="1540">
                  <c:v>492.22810059003007</c:v>
                </c:pt>
                <c:pt idx="1541">
                  <c:v>490.10392896412145</c:v>
                </c:pt>
                <c:pt idx="1542">
                  <c:v>479.55506304466803</c:v>
                </c:pt>
                <c:pt idx="1543">
                  <c:v>483.11427369661925</c:v>
                </c:pt>
                <c:pt idx="1544">
                  <c:v>478.18500847823924</c:v>
                </c:pt>
                <c:pt idx="1545">
                  <c:v>468.95355553321349</c:v>
                </c:pt>
                <c:pt idx="1546">
                  <c:v>457.38102043883129</c:v>
                </c:pt>
                <c:pt idx="1547">
                  <c:v>474.55105534191114</c:v>
                </c:pt>
                <c:pt idx="1548">
                  <c:v>462.08877782214654</c:v>
                </c:pt>
                <c:pt idx="1549">
                  <c:v>459.03641731778566</c:v>
                </c:pt>
                <c:pt idx="1550">
                  <c:v>462.23952679924196</c:v>
                </c:pt>
                <c:pt idx="1551">
                  <c:v>462.23952679924196</c:v>
                </c:pt>
                <c:pt idx="1552">
                  <c:v>450.27373070794613</c:v>
                </c:pt>
                <c:pt idx="1553">
                  <c:v>455.79172902777583</c:v>
                </c:pt>
                <c:pt idx="1554">
                  <c:v>467.27531584394376</c:v>
                </c:pt>
                <c:pt idx="1555">
                  <c:v>466.69480160063716</c:v>
                </c:pt>
                <c:pt idx="1556">
                  <c:v>460.62081906155345</c:v>
                </c:pt>
                <c:pt idx="1557">
                  <c:v>469.18321138064164</c:v>
                </c:pt>
                <c:pt idx="1558">
                  <c:v>482.00794506817851</c:v>
                </c:pt>
                <c:pt idx="1559">
                  <c:v>474.40831324640476</c:v>
                </c:pt>
                <c:pt idx="1560">
                  <c:v>479.41450501799682</c:v>
                </c:pt>
                <c:pt idx="1561">
                  <c:v>480.57612288915612</c:v>
                </c:pt>
                <c:pt idx="1562">
                  <c:v>486.66952427511342</c:v>
                </c:pt>
                <c:pt idx="1563">
                  <c:v>491.91796337622333</c:v>
                </c:pt>
                <c:pt idx="1564">
                  <c:v>492.17432752176575</c:v>
                </c:pt>
                <c:pt idx="1565">
                  <c:v>490.37976896963187</c:v>
                </c:pt>
                <c:pt idx="1566">
                  <c:v>483.40503113154182</c:v>
                </c:pt>
                <c:pt idx="1567">
                  <c:v>486.79709752280797</c:v>
                </c:pt>
                <c:pt idx="1568">
                  <c:v>480.71116260907621</c:v>
                </c:pt>
                <c:pt idx="1569">
                  <c:v>486.0325713677201</c:v>
                </c:pt>
                <c:pt idx="1570">
                  <c:v>494.02301337106195</c:v>
                </c:pt>
                <c:pt idx="1571">
                  <c:v>490.94702271489876</c:v>
                </c:pt>
                <c:pt idx="1572">
                  <c:v>489.66522890484447</c:v>
                </c:pt>
                <c:pt idx="1573">
                  <c:v>498.46902363808471</c:v>
                </c:pt>
                <c:pt idx="1574">
                  <c:v>500.73253059345046</c:v>
                </c:pt>
                <c:pt idx="1575">
                  <c:v>499.5002800408422</c:v>
                </c:pt>
                <c:pt idx="1576">
                  <c:v>506.64510438914368</c:v>
                </c:pt>
                <c:pt idx="1577">
                  <c:v>514.64639607780998</c:v>
                </c:pt>
                <c:pt idx="1578">
                  <c:v>518.58583733722253</c:v>
                </c:pt>
                <c:pt idx="1579">
                  <c:v>527.56794136430904</c:v>
                </c:pt>
                <c:pt idx="1580">
                  <c:v>525.6626936652566</c:v>
                </c:pt>
                <c:pt idx="1581">
                  <c:v>531.79836100775083</c:v>
                </c:pt>
                <c:pt idx="1582">
                  <c:v>538.93470218146501</c:v>
                </c:pt>
                <c:pt idx="1583">
                  <c:v>536.10172526035069</c:v>
                </c:pt>
                <c:pt idx="1584">
                  <c:v>543.2850495231811</c:v>
                </c:pt>
                <c:pt idx="1585">
                  <c:v>544.05013160267129</c:v>
                </c:pt>
                <c:pt idx="1586">
                  <c:v>547.77685607231604</c:v>
                </c:pt>
                <c:pt idx="1587">
                  <c:v>545.94985650869614</c:v>
                </c:pt>
                <c:pt idx="1588">
                  <c:v>534.5950134844752</c:v>
                </c:pt>
                <c:pt idx="1589">
                  <c:v>537.64236917379048</c:v>
                </c:pt>
                <c:pt idx="1590">
                  <c:v>538.55252565166768</c:v>
                </c:pt>
                <c:pt idx="1591">
                  <c:v>542.98148414333843</c:v>
                </c:pt>
                <c:pt idx="1592">
                  <c:v>542.98148414333843</c:v>
                </c:pt>
                <c:pt idx="1593">
                  <c:v>551.59487589038156</c:v>
                </c:pt>
                <c:pt idx="1594">
                  <c:v>554.76679397522378</c:v>
                </c:pt>
                <c:pt idx="1595">
                  <c:v>553.68019785913975</c:v>
                </c:pt>
                <c:pt idx="1596">
                  <c:v>567.3667211061337</c:v>
                </c:pt>
                <c:pt idx="1597">
                  <c:v>569.76910709927324</c:v>
                </c:pt>
                <c:pt idx="1598">
                  <c:v>577.40364252435381</c:v>
                </c:pt>
                <c:pt idx="1599">
                  <c:v>587.27091858286337</c:v>
                </c:pt>
                <c:pt idx="1600">
                  <c:v>600.34053696958563</c:v>
                </c:pt>
                <c:pt idx="1601">
                  <c:v>571.31292430546773</c:v>
                </c:pt>
                <c:pt idx="1602">
                  <c:v>564.94645449809957</c:v>
                </c:pt>
                <c:pt idx="1603">
                  <c:v>567.57046104399546</c:v>
                </c:pt>
                <c:pt idx="1604">
                  <c:v>567.27668359742449</c:v>
                </c:pt>
                <c:pt idx="1605">
                  <c:v>577.50988726690537</c:v>
                </c:pt>
                <c:pt idx="1606">
                  <c:v>578.82030408040418</c:v>
                </c:pt>
                <c:pt idx="1607">
                  <c:v>579.07617567019679</c:v>
                </c:pt>
                <c:pt idx="1608">
                  <c:v>576.39560951768283</c:v>
                </c:pt>
                <c:pt idx="1609">
                  <c:v>581.61938138945743</c:v>
                </c:pt>
                <c:pt idx="1610">
                  <c:v>583.75456757134361</c:v>
                </c:pt>
                <c:pt idx="1611">
                  <c:v>577.39774419261619</c:v>
                </c:pt>
                <c:pt idx="1612">
                  <c:v>566.26550197251834</c:v>
                </c:pt>
                <c:pt idx="1613">
                  <c:v>568.90723323520797</c:v>
                </c:pt>
                <c:pt idx="1614">
                  <c:v>572.77430207261614</c:v>
                </c:pt>
                <c:pt idx="1615">
                  <c:v>578.24439817747702</c:v>
                </c:pt>
                <c:pt idx="1616">
                  <c:v>579.90139460085311</c:v>
                </c:pt>
                <c:pt idx="1617">
                  <c:v>592.59084687033533</c:v>
                </c:pt>
                <c:pt idx="1618">
                  <c:v>582.30400640323205</c:v>
                </c:pt>
                <c:pt idx="1619">
                  <c:v>582.30400640323205</c:v>
                </c:pt>
                <c:pt idx="1620">
                  <c:v>593.59563536461599</c:v>
                </c:pt>
                <c:pt idx="1621">
                  <c:v>599.6216900795705</c:v>
                </c:pt>
                <c:pt idx="1622">
                  <c:v>600.56282672522025</c:v>
                </c:pt>
                <c:pt idx="1623">
                  <c:v>592.8762523645853</c:v>
                </c:pt>
                <c:pt idx="1624">
                  <c:v>597.65717044603286</c:v>
                </c:pt>
                <c:pt idx="1625">
                  <c:v>607.14797913516645</c:v>
                </c:pt>
                <c:pt idx="1626">
                  <c:v>607.71628098672886</c:v>
                </c:pt>
                <c:pt idx="1627">
                  <c:v>605.56528404566643</c:v>
                </c:pt>
                <c:pt idx="1628">
                  <c:v>610.21893544163186</c:v>
                </c:pt>
                <c:pt idx="1629">
                  <c:v>603.07993521458138</c:v>
                </c:pt>
                <c:pt idx="1630">
                  <c:v>608.33913259313658</c:v>
                </c:pt>
                <c:pt idx="1631">
                  <c:v>592.33137055755276</c:v>
                </c:pt>
                <c:pt idx="1632">
                  <c:v>596.11198230857883</c:v>
                </c:pt>
                <c:pt idx="1633">
                  <c:v>590.91522866183811</c:v>
                </c:pt>
                <c:pt idx="1634">
                  <c:v>594.14858144018831</c:v>
                </c:pt>
                <c:pt idx="1635">
                  <c:v>588.58260482562116</c:v>
                </c:pt>
                <c:pt idx="1636">
                  <c:v>579.17815003851535</c:v>
                </c:pt>
                <c:pt idx="1637">
                  <c:v>571.89558055876955</c:v>
                </c:pt>
                <c:pt idx="1638">
                  <c:v>578.13726047901787</c:v>
                </c:pt>
                <c:pt idx="1639">
                  <c:v>581.46928367013527</c:v>
                </c:pt>
                <c:pt idx="1640">
                  <c:v>590.46049521192447</c:v>
                </c:pt>
                <c:pt idx="1641">
                  <c:v>584.30137081312103</c:v>
                </c:pt>
                <c:pt idx="1642">
                  <c:v>590.95266420732003</c:v>
                </c:pt>
                <c:pt idx="1643">
                  <c:v>591.97866811519555</c:v>
                </c:pt>
                <c:pt idx="1644">
                  <c:v>597.94560847611922</c:v>
                </c:pt>
                <c:pt idx="1645">
                  <c:v>607.49110730315988</c:v>
                </c:pt>
                <c:pt idx="1646">
                  <c:v>609.70747041117613</c:v>
                </c:pt>
                <c:pt idx="1647">
                  <c:v>619.48948105044019</c:v>
                </c:pt>
                <c:pt idx="1648">
                  <c:v>618.99304971872346</c:v>
                </c:pt>
                <c:pt idx="1649">
                  <c:v>610.78864074995727</c:v>
                </c:pt>
                <c:pt idx="1650">
                  <c:v>613.71799989600834</c:v>
                </c:pt>
                <c:pt idx="1651">
                  <c:v>620.35717791418767</c:v>
                </c:pt>
                <c:pt idx="1652">
                  <c:v>621.81611140847656</c:v>
                </c:pt>
                <c:pt idx="1653">
                  <c:v>630.16305423475842</c:v>
                </c:pt>
                <c:pt idx="1654">
                  <c:v>646.18483158436595</c:v>
                </c:pt>
                <c:pt idx="1655">
                  <c:v>650.41425676989923</c:v>
                </c:pt>
                <c:pt idx="1656">
                  <c:v>656.94849779506251</c:v>
                </c:pt>
                <c:pt idx="1657">
                  <c:v>658.28503277441655</c:v>
                </c:pt>
                <c:pt idx="1658">
                  <c:v>666.4317990746996</c:v>
                </c:pt>
                <c:pt idx="1659">
                  <c:v>674.72565691534146</c:v>
                </c:pt>
                <c:pt idx="1660">
                  <c:v>676.74067613088516</c:v>
                </c:pt>
                <c:pt idx="1661">
                  <c:v>669.32342863724443</c:v>
                </c:pt>
                <c:pt idx="1662">
                  <c:v>669.32342863724443</c:v>
                </c:pt>
                <c:pt idx="1663">
                  <c:v>678.72209089396131</c:v>
                </c:pt>
                <c:pt idx="1664">
                  <c:v>663.56895458232975</c:v>
                </c:pt>
                <c:pt idx="1665">
                  <c:v>660.17925787957984</c:v>
                </c:pt>
                <c:pt idx="1666">
                  <c:v>647.89464419066189</c:v>
                </c:pt>
                <c:pt idx="1667">
                  <c:v>654.60075875942084</c:v>
                </c:pt>
                <c:pt idx="1668">
                  <c:v>666.7968634513436</c:v>
                </c:pt>
                <c:pt idx="1669">
                  <c:v>660.06822721487958</c:v>
                </c:pt>
                <c:pt idx="1670">
                  <c:v>675.33156852944796</c:v>
                </c:pt>
                <c:pt idx="1671">
                  <c:v>673.65988011204286</c:v>
                </c:pt>
                <c:pt idx="1672">
                  <c:v>661.18082167585669</c:v>
                </c:pt>
                <c:pt idx="1673">
                  <c:v>662.69651609841185</c:v>
                </c:pt>
                <c:pt idx="1674">
                  <c:v>657.67763676364643</c:v>
                </c:pt>
                <c:pt idx="1675">
                  <c:v>661.15932157064594</c:v>
                </c:pt>
                <c:pt idx="1676">
                  <c:v>650.32663586867909</c:v>
                </c:pt>
                <c:pt idx="1677">
                  <c:v>657.66127064085254</c:v>
                </c:pt>
                <c:pt idx="1678">
                  <c:v>665.49847864389676</c:v>
                </c:pt>
                <c:pt idx="1679">
                  <c:v>654.49747645463879</c:v>
                </c:pt>
                <c:pt idx="1680">
                  <c:v>651.45369090660063</c:v>
                </c:pt>
                <c:pt idx="1681">
                  <c:v>655.62615795463967</c:v>
                </c:pt>
                <c:pt idx="1682">
                  <c:v>656.20860054903346</c:v>
                </c:pt>
                <c:pt idx="1683">
                  <c:v>639.19458300682595</c:v>
                </c:pt>
                <c:pt idx="1684">
                  <c:v>634.52471727374734</c:v>
                </c:pt>
                <c:pt idx="1685">
                  <c:v>629.09856144111643</c:v>
                </c:pt>
                <c:pt idx="1686">
                  <c:v>613.34055246219339</c:v>
                </c:pt>
                <c:pt idx="1687">
                  <c:v>591.07248965588076</c:v>
                </c:pt>
                <c:pt idx="1688">
                  <c:v>586.9179495809243</c:v>
                </c:pt>
                <c:pt idx="1689">
                  <c:v>566.14445046203639</c:v>
                </c:pt>
                <c:pt idx="1690">
                  <c:v>559.91564503313964</c:v>
                </c:pt>
                <c:pt idx="1691">
                  <c:v>578.86008370524189</c:v>
                </c:pt>
                <c:pt idx="1692">
                  <c:v>562.69207113326024</c:v>
                </c:pt>
                <c:pt idx="1693">
                  <c:v>577.65893089823055</c:v>
                </c:pt>
                <c:pt idx="1694">
                  <c:v>571.15811805226292</c:v>
                </c:pt>
                <c:pt idx="1695">
                  <c:v>563.21095272611808</c:v>
                </c:pt>
                <c:pt idx="1696">
                  <c:v>564.50060406214675</c:v>
                </c:pt>
                <c:pt idx="1697">
                  <c:v>561.77946178382751</c:v>
                </c:pt>
                <c:pt idx="1698">
                  <c:v>563.71270908084989</c:v>
                </c:pt>
                <c:pt idx="1699">
                  <c:v>540.695906204106</c:v>
                </c:pt>
                <c:pt idx="1700">
                  <c:v>553.61781543976826</c:v>
                </c:pt>
                <c:pt idx="1701">
                  <c:v>538.17358503556511</c:v>
                </c:pt>
                <c:pt idx="1702">
                  <c:v>529.29109596933074</c:v>
                </c:pt>
                <c:pt idx="1703">
                  <c:v>541.54397261828217</c:v>
                </c:pt>
                <c:pt idx="1704">
                  <c:v>555.71460096598821</c:v>
                </c:pt>
                <c:pt idx="1705">
                  <c:v>557.52285724117087</c:v>
                </c:pt>
                <c:pt idx="1706">
                  <c:v>550.58144738877274</c:v>
                </c:pt>
                <c:pt idx="1707">
                  <c:v>551.76693411901806</c:v>
                </c:pt>
                <c:pt idx="1708">
                  <c:v>560.22428756923296</c:v>
                </c:pt>
                <c:pt idx="1709">
                  <c:v>577.01618359116651</c:v>
                </c:pt>
                <c:pt idx="1710">
                  <c:v>576.10589813284639</c:v>
                </c:pt>
                <c:pt idx="1711">
                  <c:v>563.50919756922212</c:v>
                </c:pt>
                <c:pt idx="1712">
                  <c:v>547.96518135181191</c:v>
                </c:pt>
                <c:pt idx="1713">
                  <c:v>557.71393298188173</c:v>
                </c:pt>
                <c:pt idx="1714">
                  <c:v>549.78693440225175</c:v>
                </c:pt>
                <c:pt idx="1715">
                  <c:v>558.41772056399759</c:v>
                </c:pt>
                <c:pt idx="1716">
                  <c:v>550.44855210891433</c:v>
                </c:pt>
                <c:pt idx="1717">
                  <c:v>535.52343247151543</c:v>
                </c:pt>
                <c:pt idx="1718">
                  <c:v>525.21897271511102</c:v>
                </c:pt>
                <c:pt idx="1719">
                  <c:v>533.12706444414789</c:v>
                </c:pt>
                <c:pt idx="1720">
                  <c:v>533.12706444414789</c:v>
                </c:pt>
                <c:pt idx="1721">
                  <c:v>533.5575951812491</c:v>
                </c:pt>
                <c:pt idx="1722">
                  <c:v>559.14976495725671</c:v>
                </c:pt>
                <c:pt idx="1723">
                  <c:v>558.88289507423804</c:v>
                </c:pt>
                <c:pt idx="1724">
                  <c:v>569.45866612717737</c:v>
                </c:pt>
                <c:pt idx="1725">
                  <c:v>569.89856439607729</c:v>
                </c:pt>
                <c:pt idx="1726">
                  <c:v>575.69604501697131</c:v>
                </c:pt>
                <c:pt idx="1727">
                  <c:v>578.1696977519407</c:v>
                </c:pt>
                <c:pt idx="1728">
                  <c:v>560.82720309849776</c:v>
                </c:pt>
                <c:pt idx="1729">
                  <c:v>560.82720309849776</c:v>
                </c:pt>
                <c:pt idx="1730">
                  <c:v>569.86098528975458</c:v>
                </c:pt>
                <c:pt idx="1731">
                  <c:v>549.4492464050312</c:v>
                </c:pt>
                <c:pt idx="1732">
                  <c:v>562.20806136591921</c:v>
                </c:pt>
                <c:pt idx="1733">
                  <c:v>561.83296997486354</c:v>
                </c:pt>
                <c:pt idx="1734">
                  <c:v>557.59155035584206</c:v>
                </c:pt>
                <c:pt idx="1735">
                  <c:v>563.03917844138516</c:v>
                </c:pt>
                <c:pt idx="1736">
                  <c:v>551.26063989583031</c:v>
                </c:pt>
                <c:pt idx="1737">
                  <c:v>537.41947507935629</c:v>
                </c:pt>
                <c:pt idx="1738">
                  <c:v>542.83510741633393</c:v>
                </c:pt>
                <c:pt idx="1739">
                  <c:v>526.8513731287876</c:v>
                </c:pt>
                <c:pt idx="1740">
                  <c:v>515.48652514767991</c:v>
                </c:pt>
                <c:pt idx="1741">
                  <c:v>504.30470004136225</c:v>
                </c:pt>
                <c:pt idx="1742">
                  <c:v>493.62072112614294</c:v>
                </c:pt>
                <c:pt idx="1743">
                  <c:v>493.62072112614294</c:v>
                </c:pt>
                <c:pt idx="1744">
                  <c:v>526.37767936682167</c:v>
                </c:pt>
                <c:pt idx="1745">
                  <c:v>525.045691976189</c:v>
                </c:pt>
                <c:pt idx="1746">
                  <c:v>521.75525600539322</c:v>
                </c:pt>
                <c:pt idx="1747">
                  <c:v>526.79315715158145</c:v>
                </c:pt>
                <c:pt idx="1748">
                  <c:v>526.79315715158145</c:v>
                </c:pt>
                <c:pt idx="1749">
                  <c:v>520.22870815895021</c:v>
                </c:pt>
                <c:pt idx="1750">
                  <c:v>494.15320660410401</c:v>
                </c:pt>
                <c:pt idx="1751">
                  <c:v>512.03436172094951</c:v>
                </c:pt>
                <c:pt idx="1752">
                  <c:v>518.43123128409684</c:v>
                </c:pt>
                <c:pt idx="1753">
                  <c:v>521.70022977062172</c:v>
                </c:pt>
                <c:pt idx="1754">
                  <c:v>522.42813351780342</c:v>
                </c:pt>
                <c:pt idx="1755">
                  <c:v>527.23925620201192</c:v>
                </c:pt>
                <c:pt idx="1756">
                  <c:v>525.3996616046669</c:v>
                </c:pt>
                <c:pt idx="1757">
                  <c:v>517.87476179929206</c:v>
                </c:pt>
                <c:pt idx="1758">
                  <c:v>532.40424009635478</c:v>
                </c:pt>
                <c:pt idx="1759">
                  <c:v>532.89035673119361</c:v>
                </c:pt>
                <c:pt idx="1760">
                  <c:v>540.00341226173816</c:v>
                </c:pt>
                <c:pt idx="1761">
                  <c:v>547.86665692995211</c:v>
                </c:pt>
                <c:pt idx="1762">
                  <c:v>547.86665692995211</c:v>
                </c:pt>
                <c:pt idx="1763">
                  <c:v>538.99147376463804</c:v>
                </c:pt>
                <c:pt idx="1764">
                  <c:v>538.54696192136964</c:v>
                </c:pt>
                <c:pt idx="1765">
                  <c:v>541.81500296176512</c:v>
                </c:pt>
                <c:pt idx="1766">
                  <c:v>548.73019781951155</c:v>
                </c:pt>
                <c:pt idx="1767">
                  <c:v>540.94283664527472</c:v>
                </c:pt>
                <c:pt idx="1768">
                  <c:v>530.10308561895306</c:v>
                </c:pt>
                <c:pt idx="1769">
                  <c:v>543.62145089375099</c:v>
                </c:pt>
                <c:pt idx="1770">
                  <c:v>539.91359046814659</c:v>
                </c:pt>
                <c:pt idx="1771">
                  <c:v>539.26411935450949</c:v>
                </c:pt>
                <c:pt idx="1772">
                  <c:v>547.12583532408132</c:v>
                </c:pt>
                <c:pt idx="1773">
                  <c:v>552.55425859551497</c:v>
                </c:pt>
                <c:pt idx="1774">
                  <c:v>554.91535383642372</c:v>
                </c:pt>
                <c:pt idx="1775">
                  <c:v>549.82585097969013</c:v>
                </c:pt>
                <c:pt idx="1776">
                  <c:v>553.702833553034</c:v>
                </c:pt>
                <c:pt idx="1777">
                  <c:v>557.59152661596329</c:v>
                </c:pt>
                <c:pt idx="1778">
                  <c:v>558.53200359207199</c:v>
                </c:pt>
                <c:pt idx="1779">
                  <c:v>564.80145468405624</c:v>
                </c:pt>
                <c:pt idx="1780">
                  <c:v>563.21025025002416</c:v>
                </c:pt>
                <c:pt idx="1781">
                  <c:v>561.8731442050854</c:v>
                </c:pt>
                <c:pt idx="1782">
                  <c:v>561.8731442050854</c:v>
                </c:pt>
                <c:pt idx="1783">
                  <c:v>562.73811116971706</c:v>
                </c:pt>
                <c:pt idx="1784">
                  <c:v>564.2660660245582</c:v>
                </c:pt>
                <c:pt idx="1785">
                  <c:v>567.79111929049031</c:v>
                </c:pt>
                <c:pt idx="1786">
                  <c:v>568.55152349231878</c:v>
                </c:pt>
                <c:pt idx="1787">
                  <c:v>570.30055606048631</c:v>
                </c:pt>
                <c:pt idx="1788">
                  <c:v>575.02490500197871</c:v>
                </c:pt>
                <c:pt idx="1789">
                  <c:v>569.53415800662106</c:v>
                </c:pt>
                <c:pt idx="1790">
                  <c:v>571.20925711556731</c:v>
                </c:pt>
                <c:pt idx="1791">
                  <c:v>581.39716266653113</c:v>
                </c:pt>
                <c:pt idx="1792">
                  <c:v>580.00059364650895</c:v>
                </c:pt>
                <c:pt idx="1793">
                  <c:v>580.51407488429584</c:v>
                </c:pt>
                <c:pt idx="1794">
                  <c:v>585.15376106298936</c:v>
                </c:pt>
                <c:pt idx="1795">
                  <c:v>586.04816117779012</c:v>
                </c:pt>
                <c:pt idx="1796">
                  <c:v>583.23022599332648</c:v>
                </c:pt>
                <c:pt idx="1797">
                  <c:v>592.48250927990011</c:v>
                </c:pt>
                <c:pt idx="1798">
                  <c:v>589.66852388784378</c:v>
                </c:pt>
                <c:pt idx="1799">
                  <c:v>595.92912673450871</c:v>
                </c:pt>
                <c:pt idx="1800">
                  <c:v>598.76894859165577</c:v>
                </c:pt>
                <c:pt idx="1801">
                  <c:v>599.611157611365</c:v>
                </c:pt>
                <c:pt idx="1802">
                  <c:v>597.21088783213179</c:v>
                </c:pt>
                <c:pt idx="1803">
                  <c:v>596.28667267289359</c:v>
                </c:pt>
                <c:pt idx="1804">
                  <c:v>600.37886509711916</c:v>
                </c:pt>
                <c:pt idx="1805">
                  <c:v>614.28274244812803</c:v>
                </c:pt>
                <c:pt idx="1806">
                  <c:v>612.07035492860768</c:v>
                </c:pt>
                <c:pt idx="1807">
                  <c:v>608.6522049531992</c:v>
                </c:pt>
                <c:pt idx="1808">
                  <c:v>611.24362898297795</c:v>
                </c:pt>
                <c:pt idx="1809">
                  <c:v>617.62177451129025</c:v>
                </c:pt>
                <c:pt idx="1810">
                  <c:v>617.77835097434377</c:v>
                </c:pt>
                <c:pt idx="1811">
                  <c:v>618.73274980038696</c:v>
                </c:pt>
                <c:pt idx="1812">
                  <c:v>622.76370941353719</c:v>
                </c:pt>
                <c:pt idx="1813">
                  <c:v>623.10476903430958</c:v>
                </c:pt>
                <c:pt idx="1814">
                  <c:v>625.67090429856</c:v>
                </c:pt>
                <c:pt idx="1815">
                  <c:v>625.44789131780385</c:v>
                </c:pt>
                <c:pt idx="1816">
                  <c:v>629.74684219611424</c:v>
                </c:pt>
                <c:pt idx="1817">
                  <c:v>629.0977277414413</c:v>
                </c:pt>
                <c:pt idx="1818">
                  <c:v>627.69151360127557</c:v>
                </c:pt>
                <c:pt idx="1819">
                  <c:v>626.90402088941835</c:v>
                </c:pt>
                <c:pt idx="1820">
                  <c:v>628.96672679174139</c:v>
                </c:pt>
                <c:pt idx="1821">
                  <c:v>639.18479077420614</c:v>
                </c:pt>
                <c:pt idx="1822">
                  <c:v>634.1967048659634</c:v>
                </c:pt>
                <c:pt idx="1823">
                  <c:v>641.32981330376231</c:v>
                </c:pt>
                <c:pt idx="1824">
                  <c:v>649.61821676708996</c:v>
                </c:pt>
                <c:pt idx="1825">
                  <c:v>651.30517478659522</c:v>
                </c:pt>
                <c:pt idx="1826">
                  <c:v>651.30517478659522</c:v>
                </c:pt>
                <c:pt idx="1827">
                  <c:v>651.41181880773559</c:v>
                </c:pt>
                <c:pt idx="1828">
                  <c:v>662.67115910409871</c:v>
                </c:pt>
                <c:pt idx="1829">
                  <c:v>668.37505768416679</c:v>
                </c:pt>
                <c:pt idx="1830">
                  <c:v>665.83738503898383</c:v>
                </c:pt>
                <c:pt idx="1831">
                  <c:v>660.67355673463908</c:v>
                </c:pt>
                <c:pt idx="1832">
                  <c:v>662.02031406835101</c:v>
                </c:pt>
                <c:pt idx="1833">
                  <c:v>658.87091989435203</c:v>
                </c:pt>
                <c:pt idx="1834">
                  <c:v>653.47985571477523</c:v>
                </c:pt>
                <c:pt idx="1835">
                  <c:v>657.30192084554733</c:v>
                </c:pt>
                <c:pt idx="1836">
                  <c:v>664.55763267156453</c:v>
                </c:pt>
                <c:pt idx="1837">
                  <c:v>663.46373850554369</c:v>
                </c:pt>
                <c:pt idx="1838">
                  <c:v>654.12653449528523</c:v>
                </c:pt>
                <c:pt idx="1839">
                  <c:v>645.04973190536396</c:v>
                </c:pt>
                <c:pt idx="1840">
                  <c:v>643.74419373039052</c:v>
                </c:pt>
                <c:pt idx="1841">
                  <c:v>646.49449979537394</c:v>
                </c:pt>
                <c:pt idx="1842">
                  <c:v>627.76804237132467</c:v>
                </c:pt>
                <c:pt idx="1843">
                  <c:v>633.53504210961023</c:v>
                </c:pt>
                <c:pt idx="1844">
                  <c:v>644.82911889548882</c:v>
                </c:pt>
                <c:pt idx="1845">
                  <c:v>655.01892924458934</c:v>
                </c:pt>
                <c:pt idx="1846">
                  <c:v>662.93466278448284</c:v>
                </c:pt>
                <c:pt idx="1847">
                  <c:v>650.01341303143363</c:v>
                </c:pt>
                <c:pt idx="1848">
                  <c:v>650.65893566116074</c:v>
                </c:pt>
                <c:pt idx="1849">
                  <c:v>644.3512863567272</c:v>
                </c:pt>
                <c:pt idx="1850">
                  <c:v>635.89860536325693</c:v>
                </c:pt>
                <c:pt idx="1851">
                  <c:v>632.85466971189146</c:v>
                </c:pt>
                <c:pt idx="1852">
                  <c:v>632.85466971189146</c:v>
                </c:pt>
                <c:pt idx="1853">
                  <c:v>630.50506625459957</c:v>
                </c:pt>
                <c:pt idx="1854">
                  <c:v>619.74590482607164</c:v>
                </c:pt>
                <c:pt idx="1855">
                  <c:v>617.77883567911033</c:v>
                </c:pt>
                <c:pt idx="1856">
                  <c:v>602.39074915325682</c:v>
                </c:pt>
                <c:pt idx="1857">
                  <c:v>586.29222844005187</c:v>
                </c:pt>
                <c:pt idx="1858">
                  <c:v>596.48355253354043</c:v>
                </c:pt>
                <c:pt idx="1859">
                  <c:v>601.23551301010434</c:v>
                </c:pt>
                <c:pt idx="1860">
                  <c:v>607.71123168277722</c:v>
                </c:pt>
                <c:pt idx="1861">
                  <c:v>616.45367939182518</c:v>
                </c:pt>
                <c:pt idx="1862">
                  <c:v>626.40482806772388</c:v>
                </c:pt>
                <c:pt idx="1863">
                  <c:v>624.22364764678468</c:v>
                </c:pt>
                <c:pt idx="1864">
                  <c:v>618.19533764335915</c:v>
                </c:pt>
                <c:pt idx="1865">
                  <c:v>621.7760366240459</c:v>
                </c:pt>
                <c:pt idx="1866">
                  <c:v>628.55946674355596</c:v>
                </c:pt>
                <c:pt idx="1867">
                  <c:v>631.25058648715992</c:v>
                </c:pt>
                <c:pt idx="1868">
                  <c:v>635.21537969382507</c:v>
                </c:pt>
                <c:pt idx="1869">
                  <c:v>640.16967141749922</c:v>
                </c:pt>
                <c:pt idx="1870">
                  <c:v>640.27020232642485</c:v>
                </c:pt>
                <c:pt idx="1871">
                  <c:v>637.3844202511533</c:v>
                </c:pt>
                <c:pt idx="1872">
                  <c:v>635.794068957327</c:v>
                </c:pt>
                <c:pt idx="1873">
                  <c:v>628.96218555857854</c:v>
                </c:pt>
                <c:pt idx="1874">
                  <c:v>631.9210858992858</c:v>
                </c:pt>
                <c:pt idx="1875">
                  <c:v>638.23280163930997</c:v>
                </c:pt>
                <c:pt idx="1876">
                  <c:v>633.99478355234874</c:v>
                </c:pt>
                <c:pt idx="1877">
                  <c:v>641.58138199381938</c:v>
                </c:pt>
                <c:pt idx="1878">
                  <c:v>643.58206662201098</c:v>
                </c:pt>
                <c:pt idx="1879">
                  <c:v>651.66612263089723</c:v>
                </c:pt>
                <c:pt idx="1880">
                  <c:v>651.66612263089723</c:v>
                </c:pt>
                <c:pt idx="1881">
                  <c:v>645.96162401137678</c:v>
                </c:pt>
                <c:pt idx="1882">
                  <c:v>638.53439081445163</c:v>
                </c:pt>
                <c:pt idx="1883">
                  <c:v>640.10629472714697</c:v>
                </c:pt>
                <c:pt idx="1884">
                  <c:v>640.77642159141351</c:v>
                </c:pt>
                <c:pt idx="1885">
                  <c:v>640.05199956848071</c:v>
                </c:pt>
                <c:pt idx="1886">
                  <c:v>640.06717738884527</c:v>
                </c:pt>
                <c:pt idx="1887">
                  <c:v>644.50098666674273</c:v>
                </c:pt>
                <c:pt idx="1888">
                  <c:v>642.59348741778285</c:v>
                </c:pt>
                <c:pt idx="1889">
                  <c:v>639.77670315011301</c:v>
                </c:pt>
                <c:pt idx="1890">
                  <c:v>638.3473906688123</c:v>
                </c:pt>
                <c:pt idx="1891">
                  <c:v>631.77601150089902</c:v>
                </c:pt>
                <c:pt idx="1892">
                  <c:v>637.30205259252784</c:v>
                </c:pt>
                <c:pt idx="1893">
                  <c:v>647.30880492434096</c:v>
                </c:pt>
                <c:pt idx="1894">
                  <c:v>648.97670673763855</c:v>
                </c:pt>
                <c:pt idx="1895">
                  <c:v>647.53133787353545</c:v>
                </c:pt>
                <c:pt idx="1896">
                  <c:v>651.27157089491254</c:v>
                </c:pt>
                <c:pt idx="1897">
                  <c:v>652.90074791908262</c:v>
                </c:pt>
                <c:pt idx="1898">
                  <c:v>649.94661592927548</c:v>
                </c:pt>
                <c:pt idx="1899">
                  <c:v>636.21431135442356</c:v>
                </c:pt>
                <c:pt idx="1900">
                  <c:v>643.72818632277108</c:v>
                </c:pt>
                <c:pt idx="1901">
                  <c:v>643.01648812707799</c:v>
                </c:pt>
                <c:pt idx="1902">
                  <c:v>633.11161183936167</c:v>
                </c:pt>
                <c:pt idx="1903">
                  <c:v>645.59484793340437</c:v>
                </c:pt>
                <c:pt idx="1904">
                  <c:v>648.61268897186494</c:v>
                </c:pt>
                <c:pt idx="1905">
                  <c:v>655.60452662584862</c:v>
                </c:pt>
                <c:pt idx="1906">
                  <c:v>650.41007163491645</c:v>
                </c:pt>
                <c:pt idx="1907">
                  <c:v>650.06849497080293</c:v>
                </c:pt>
                <c:pt idx="1908">
                  <c:v>659.55209664402241</c:v>
                </c:pt>
                <c:pt idx="1909">
                  <c:v>649.87075823138696</c:v>
                </c:pt>
                <c:pt idx="1910">
                  <c:v>648.39026705800848</c:v>
                </c:pt>
                <c:pt idx="1911">
                  <c:v>655.84474204606863</c:v>
                </c:pt>
                <c:pt idx="1912">
                  <c:v>674.31586735504789</c:v>
                </c:pt>
                <c:pt idx="1913">
                  <c:v>668.80953335354354</c:v>
                </c:pt>
                <c:pt idx="1914">
                  <c:v>672.5955445249997</c:v>
                </c:pt>
                <c:pt idx="1915">
                  <c:v>676.38398875362418</c:v>
                </c:pt>
                <c:pt idx="1916">
                  <c:v>663.10863553152149</c:v>
                </c:pt>
                <c:pt idx="1917">
                  <c:v>678.7609923302183</c:v>
                </c:pt>
                <c:pt idx="1918">
                  <c:v>679.62199529590112</c:v>
                </c:pt>
                <c:pt idx="1919">
                  <c:v>680.21243897711042</c:v>
                </c:pt>
                <c:pt idx="1920">
                  <c:v>692.53848510981845</c:v>
                </c:pt>
                <c:pt idx="1921">
                  <c:v>687.31215120043214</c:v>
                </c:pt>
                <c:pt idx="1922">
                  <c:v>687.31215120043214</c:v>
                </c:pt>
                <c:pt idx="1923">
                  <c:v>685.28476892903257</c:v>
                </c:pt>
                <c:pt idx="1924">
                  <c:v>683.74612215624973</c:v>
                </c:pt>
                <c:pt idx="1925">
                  <c:v>694.20835789382784</c:v>
                </c:pt>
                <c:pt idx="1926">
                  <c:v>689.93264536585809</c:v>
                </c:pt>
                <c:pt idx="1927">
                  <c:v>692.46127797741087</c:v>
                </c:pt>
                <c:pt idx="1928">
                  <c:v>691.10237124675075</c:v>
                </c:pt>
                <c:pt idx="1929">
                  <c:v>692.46701872869426</c:v>
                </c:pt>
                <c:pt idx="1930">
                  <c:v>694.52594737331856</c:v>
                </c:pt>
                <c:pt idx="1931">
                  <c:v>694.05114998738804</c:v>
                </c:pt>
                <c:pt idx="1932">
                  <c:v>694.06639547575321</c:v>
                </c:pt>
                <c:pt idx="1933">
                  <c:v>697.89510309934087</c:v>
                </c:pt>
                <c:pt idx="1934">
                  <c:v>698.07929633145511</c:v>
                </c:pt>
                <c:pt idx="1935">
                  <c:v>706.55842354973379</c:v>
                </c:pt>
                <c:pt idx="1936">
                  <c:v>704.95846489525593</c:v>
                </c:pt>
                <c:pt idx="1937">
                  <c:v>706.15203140907954</c:v>
                </c:pt>
                <c:pt idx="1938">
                  <c:v>695.45174936586238</c:v>
                </c:pt>
                <c:pt idx="1939">
                  <c:v>705.11642967388957</c:v>
                </c:pt>
                <c:pt idx="1940">
                  <c:v>697.84819328607045</c:v>
                </c:pt>
                <c:pt idx="1941">
                  <c:v>691.38172624972572</c:v>
                </c:pt>
                <c:pt idx="1942">
                  <c:v>697.3200181849727</c:v>
                </c:pt>
                <c:pt idx="1943">
                  <c:v>691.3905294453541</c:v>
                </c:pt>
                <c:pt idx="1944">
                  <c:v>677.53101744125263</c:v>
                </c:pt>
                <c:pt idx="1945">
                  <c:v>675.31677839812642</c:v>
                </c:pt>
                <c:pt idx="1946">
                  <c:v>681.52320665479999</c:v>
                </c:pt>
                <c:pt idx="1947">
                  <c:v>683.98716978071946</c:v>
                </c:pt>
                <c:pt idx="1948">
                  <c:v>670.91874810819456</c:v>
                </c:pt>
                <c:pt idx="1949">
                  <c:v>682.38158290572142</c:v>
                </c:pt>
                <c:pt idx="1950">
                  <c:v>687.15473505600198</c:v>
                </c:pt>
                <c:pt idx="1951">
                  <c:v>694.1056191761885</c:v>
                </c:pt>
                <c:pt idx="1952">
                  <c:v>700.27662940320852</c:v>
                </c:pt>
                <c:pt idx="1953">
                  <c:v>712.37771700668054</c:v>
                </c:pt>
                <c:pt idx="1954">
                  <c:v>712.62447678242222</c:v>
                </c:pt>
                <c:pt idx="1955">
                  <c:v>715.55964958174638</c:v>
                </c:pt>
                <c:pt idx="1956">
                  <c:v>702.90146179779595</c:v>
                </c:pt>
                <c:pt idx="1957">
                  <c:v>710.36627727882274</c:v>
                </c:pt>
                <c:pt idx="1958">
                  <c:v>692.97807588186515</c:v>
                </c:pt>
                <c:pt idx="1959">
                  <c:v>690.840016987735</c:v>
                </c:pt>
                <c:pt idx="1960">
                  <c:v>692.4813372402233</c:v>
                </c:pt>
                <c:pt idx="1961">
                  <c:v>696.50776926596711</c:v>
                </c:pt>
                <c:pt idx="1962">
                  <c:v>698.97898782219863</c:v>
                </c:pt>
                <c:pt idx="1963">
                  <c:v>695.53675888043176</c:v>
                </c:pt>
                <c:pt idx="1964">
                  <c:v>702.66651644370677</c:v>
                </c:pt>
                <c:pt idx="1965">
                  <c:v>703.791094870194</c:v>
                </c:pt>
                <c:pt idx="1966">
                  <c:v>702.63529775557845</c:v>
                </c:pt>
                <c:pt idx="1967">
                  <c:v>710.73867727796744</c:v>
                </c:pt>
                <c:pt idx="1968">
                  <c:v>708.9777611247215</c:v>
                </c:pt>
                <c:pt idx="1969">
                  <c:v>720.63138061578559</c:v>
                </c:pt>
                <c:pt idx="1970">
                  <c:v>727.35056408120158</c:v>
                </c:pt>
                <c:pt idx="1971">
                  <c:v>741.39940086976776</c:v>
                </c:pt>
                <c:pt idx="1972">
                  <c:v>739.2706023975901</c:v>
                </c:pt>
                <c:pt idx="1973">
                  <c:v>744.24229376995595</c:v>
                </c:pt>
                <c:pt idx="1974">
                  <c:v>747.50355006519226</c:v>
                </c:pt>
                <c:pt idx="1975">
                  <c:v>749.38665219603433</c:v>
                </c:pt>
                <c:pt idx="1976">
                  <c:v>750.00721411918607</c:v>
                </c:pt>
                <c:pt idx="1977">
                  <c:v>755.78551310506475</c:v>
                </c:pt>
                <c:pt idx="1978">
                  <c:v>757.76323827975773</c:v>
                </c:pt>
                <c:pt idx="1979">
                  <c:v>757.76460285545943</c:v>
                </c:pt>
                <c:pt idx="1980">
                  <c:v>753.92216909573995</c:v>
                </c:pt>
                <c:pt idx="1981">
                  <c:v>750.46758345367539</c:v>
                </c:pt>
                <c:pt idx="1982">
                  <c:v>764.20559681509224</c:v>
                </c:pt>
                <c:pt idx="1983">
                  <c:v>775.84634854421893</c:v>
                </c:pt>
                <c:pt idx="1984">
                  <c:v>779.51626423198388</c:v>
                </c:pt>
                <c:pt idx="1985">
                  <c:v>779.51626423198388</c:v>
                </c:pt>
                <c:pt idx="1986">
                  <c:v>770.09814910746502</c:v>
                </c:pt>
                <c:pt idx="1987">
                  <c:v>759.83239432580103</c:v>
                </c:pt>
                <c:pt idx="1988">
                  <c:v>750.75306857932912</c:v>
                </c:pt>
                <c:pt idx="1989">
                  <c:v>753.27052998909085</c:v>
                </c:pt>
                <c:pt idx="1990">
                  <c:v>753.4359601183811</c:v>
                </c:pt>
                <c:pt idx="1991">
                  <c:v>756.55644697117646</c:v>
                </c:pt>
                <c:pt idx="1992">
                  <c:v>749.65097293948565</c:v>
                </c:pt>
                <c:pt idx="1993">
                  <c:v>750.22842455151897</c:v>
                </c:pt>
                <c:pt idx="1994">
                  <c:v>750.32634912085484</c:v>
                </c:pt>
                <c:pt idx="1995">
                  <c:v>752.86803174931867</c:v>
                </c:pt>
                <c:pt idx="1996">
                  <c:v>756.6032414497605</c:v>
                </c:pt>
                <c:pt idx="1997">
                  <c:v>754.72180615748414</c:v>
                </c:pt>
                <c:pt idx="1998">
                  <c:v>755.54733763205468</c:v>
                </c:pt>
                <c:pt idx="1999">
                  <c:v>755.38628199599282</c:v>
                </c:pt>
                <c:pt idx="2000">
                  <c:v>758.91087280161173</c:v>
                </c:pt>
                <c:pt idx="2001">
                  <c:v>767.83175299017523</c:v>
                </c:pt>
                <c:pt idx="2002">
                  <c:v>765.87645695373908</c:v>
                </c:pt>
                <c:pt idx="2003">
                  <c:v>769.87980428410492</c:v>
                </c:pt>
                <c:pt idx="2004">
                  <c:v>769.87980428410492</c:v>
                </c:pt>
                <c:pt idx="2005">
                  <c:v>772.12274633593597</c:v>
                </c:pt>
                <c:pt idx="2006">
                  <c:v>769.59622395658789</c:v>
                </c:pt>
                <c:pt idx="2007">
                  <c:v>757.84726511289398</c:v>
                </c:pt>
                <c:pt idx="2008">
                  <c:v>760.61637316176257</c:v>
                </c:pt>
                <c:pt idx="2009">
                  <c:v>760.61637316176257</c:v>
                </c:pt>
                <c:pt idx="2010">
                  <c:v>775.59728973881215</c:v>
                </c:pt>
                <c:pt idx="2011">
                  <c:v>770.39070759538504</c:v>
                </c:pt>
                <c:pt idx="2012">
                  <c:v>778.08994690088366</c:v>
                </c:pt>
                <c:pt idx="2013">
                  <c:v>781.48139698994612</c:v>
                </c:pt>
                <c:pt idx="2014">
                  <c:v>782.06907656418298</c:v>
                </c:pt>
                <c:pt idx="2015">
                  <c:v>796.10971543056212</c:v>
                </c:pt>
                <c:pt idx="2016">
                  <c:v>792.34387306183089</c:v>
                </c:pt>
                <c:pt idx="2017">
                  <c:v>812.40777187997082</c:v>
                </c:pt>
                <c:pt idx="2018">
                  <c:v>808.74065002075849</c:v>
                </c:pt>
                <c:pt idx="2019">
                  <c:v>817.34476003603686</c:v>
                </c:pt>
                <c:pt idx="2020">
                  <c:v>828.96595664764811</c:v>
                </c:pt>
                <c:pt idx="2021">
                  <c:v>830.80778410208279</c:v>
                </c:pt>
                <c:pt idx="2022">
                  <c:v>830.80778410208279</c:v>
                </c:pt>
                <c:pt idx="2023">
                  <c:v>834.0191193580248</c:v>
                </c:pt>
                <c:pt idx="2024">
                  <c:v>833.94444379393576</c:v>
                </c:pt>
                <c:pt idx="2025">
                  <c:v>832.90697782402378</c:v>
                </c:pt>
                <c:pt idx="2026">
                  <c:v>828.2428709742619</c:v>
                </c:pt>
                <c:pt idx="2027">
                  <c:v>817.47688891036455</c:v>
                </c:pt>
                <c:pt idx="2028">
                  <c:v>828.53110263563929</c:v>
                </c:pt>
                <c:pt idx="2029">
                  <c:v>832.79967618955197</c:v>
                </c:pt>
                <c:pt idx="2030">
                  <c:v>844.30265418722308</c:v>
                </c:pt>
                <c:pt idx="2031">
                  <c:v>834.25637589211033</c:v>
                </c:pt>
                <c:pt idx="2032">
                  <c:v>839.27743537021911</c:v>
                </c:pt>
                <c:pt idx="2033">
                  <c:v>859.95158384469903</c:v>
                </c:pt>
                <c:pt idx="2034">
                  <c:v>864.82166872340122</c:v>
                </c:pt>
                <c:pt idx="2035">
                  <c:v>872.75284626938526</c:v>
                </c:pt>
                <c:pt idx="2036">
                  <c:v>879.27759508165479</c:v>
                </c:pt>
                <c:pt idx="2037">
                  <c:v>891.84239728629473</c:v>
                </c:pt>
                <c:pt idx="2038">
                  <c:v>894.60666183913577</c:v>
                </c:pt>
                <c:pt idx="2039">
                  <c:v>906.63361054931863</c:v>
                </c:pt>
                <c:pt idx="2040">
                  <c:v>904.90501633430915</c:v>
                </c:pt>
                <c:pt idx="2041">
                  <c:v>899.50804485044205</c:v>
                </c:pt>
                <c:pt idx="2042">
                  <c:v>899.50804485044205</c:v>
                </c:pt>
                <c:pt idx="2043">
                  <c:v>909.56753149063275</c:v>
                </c:pt>
                <c:pt idx="2044">
                  <c:v>921.97789942914233</c:v>
                </c:pt>
                <c:pt idx="2045">
                  <c:v>917.45034080969924</c:v>
                </c:pt>
                <c:pt idx="2046">
                  <c:v>898.4460892329638</c:v>
                </c:pt>
                <c:pt idx="2047">
                  <c:v>864.78328657362476</c:v>
                </c:pt>
                <c:pt idx="2048">
                  <c:v>841.41321243207699</c:v>
                </c:pt>
                <c:pt idx="2049">
                  <c:v>854.27811081649861</c:v>
                </c:pt>
                <c:pt idx="2050">
                  <c:v>816.82411477581684</c:v>
                </c:pt>
                <c:pt idx="2051">
                  <c:v>823.88357425908191</c:v>
                </c:pt>
                <c:pt idx="2052">
                  <c:v>864.30457921098889</c:v>
                </c:pt>
                <c:pt idx="2053">
                  <c:v>836.47763277983427</c:v>
                </c:pt>
                <c:pt idx="2054">
                  <c:v>885.3170480607165</c:v>
                </c:pt>
                <c:pt idx="2055">
                  <c:v>876.32509796569491</c:v>
                </c:pt>
                <c:pt idx="2056">
                  <c:v>857.71023180395264</c:v>
                </c:pt>
                <c:pt idx="2057">
                  <c:v>821.97775287745026</c:v>
                </c:pt>
                <c:pt idx="2058">
                  <c:v>845.34784627260046</c:v>
                </c:pt>
                <c:pt idx="2059">
                  <c:v>819.01618002457815</c:v>
                </c:pt>
                <c:pt idx="2060">
                  <c:v>760.46956126595842</c:v>
                </c:pt>
                <c:pt idx="2061">
                  <c:v>829.90509316179032</c:v>
                </c:pt>
                <c:pt idx="2062">
                  <c:v>761.36709654016556</c:v>
                </c:pt>
                <c:pt idx="2063">
                  <c:v>813.07361192032465</c:v>
                </c:pt>
                <c:pt idx="2064">
                  <c:v>804.10152649588179</c:v>
                </c:pt>
                <c:pt idx="2065">
                  <c:v>814.50868440651107</c:v>
                </c:pt>
                <c:pt idx="2066">
                  <c:v>758.46379050896394</c:v>
                </c:pt>
                <c:pt idx="2067">
                  <c:v>780.36575896437034</c:v>
                </c:pt>
                <c:pt idx="2068">
                  <c:v>835.32066512096674</c:v>
                </c:pt>
                <c:pt idx="2069">
                  <c:v>809.84738166635213</c:v>
                </c:pt>
                <c:pt idx="2070">
                  <c:v>859.85186158707324</c:v>
                </c:pt>
                <c:pt idx="2071">
                  <c:v>838.61365770845703</c:v>
                </c:pt>
                <c:pt idx="2072">
                  <c:v>885.36258451266133</c:v>
                </c:pt>
                <c:pt idx="2073">
                  <c:v>882.65786854800945</c:v>
                </c:pt>
                <c:pt idx="2074">
                  <c:v>856.75471514740366</c:v>
                </c:pt>
                <c:pt idx="2075">
                  <c:v>875.20298699116154</c:v>
                </c:pt>
                <c:pt idx="2076">
                  <c:v>869.89470302069992</c:v>
                </c:pt>
                <c:pt idx="2077">
                  <c:v>921.84564400443844</c:v>
                </c:pt>
                <c:pt idx="2078">
                  <c:v>914.77877917446222</c:v>
                </c:pt>
                <c:pt idx="2079">
                  <c:v>925.67568461286555</c:v>
                </c:pt>
                <c:pt idx="2080">
                  <c:v>906.88161620136941</c:v>
                </c:pt>
                <c:pt idx="2081">
                  <c:v>906.88161620136941</c:v>
                </c:pt>
                <c:pt idx="2082">
                  <c:v>939.96103470908065</c:v>
                </c:pt>
                <c:pt idx="2083">
                  <c:v>980.61481216193249</c:v>
                </c:pt>
                <c:pt idx="2084">
                  <c:v>978.21854900127278</c:v>
                </c:pt>
                <c:pt idx="2085">
                  <c:v>1000.7768465913214</c:v>
                </c:pt>
                <c:pt idx="2086">
                  <c:v>1008.3595208495452</c:v>
                </c:pt>
                <c:pt idx="2087">
                  <c:v>1004.2345709444277</c:v>
                </c:pt>
                <c:pt idx="2088">
                  <c:v>970.96858895530147</c:v>
                </c:pt>
                <c:pt idx="2089">
                  <c:v>1018.6193337452057</c:v>
                </c:pt>
                <c:pt idx="2090">
                  <c:v>1027.0364948331653</c:v>
                </c:pt>
                <c:pt idx="2091">
                  <c:v>1094.728556395703</c:v>
                </c:pt>
                <c:pt idx="2092">
                  <c:v>1091.6574494251258</c:v>
                </c:pt>
                <c:pt idx="2093">
                  <c:v>1044.7280875798317</c:v>
                </c:pt>
                <c:pt idx="2094">
                  <c:v>1058.9964051542972</c:v>
                </c:pt>
                <c:pt idx="2095">
                  <c:v>1066.1913640138728</c:v>
                </c:pt>
                <c:pt idx="2096">
                  <c:v>1040.4253902869721</c:v>
                </c:pt>
                <c:pt idx="2097">
                  <c:v>1069.4882312486425</c:v>
                </c:pt>
                <c:pt idx="2098">
                  <c:v>1082.5701485748552</c:v>
                </c:pt>
                <c:pt idx="2099">
                  <c:v>1111.5241375197434</c:v>
                </c:pt>
                <c:pt idx="2100">
                  <c:v>1154.1276364368985</c:v>
                </c:pt>
                <c:pt idx="2101">
                  <c:v>1152.098253847063</c:v>
                </c:pt>
                <c:pt idx="2102">
                  <c:v>1170.868292828168</c:v>
                </c:pt>
                <c:pt idx="2103">
                  <c:v>1148.0935722233605</c:v>
                </c:pt>
                <c:pt idx="2104">
                  <c:v>1159.9691130346196</c:v>
                </c:pt>
                <c:pt idx="2105">
                  <c:v>1167.8339105152106</c:v>
                </c:pt>
                <c:pt idx="2106">
                  <c:v>1158.5226923256573</c:v>
                </c:pt>
                <c:pt idx="2107">
                  <c:v>1160.5930918179424</c:v>
                </c:pt>
                <c:pt idx="2108">
                  <c:v>1156.3039395278099</c:v>
                </c:pt>
                <c:pt idx="2109">
                  <c:v>1179.6421536306498</c:v>
                </c:pt>
                <c:pt idx="2110">
                  <c:v>1142.5222958210827</c:v>
                </c:pt>
                <c:pt idx="2111">
                  <c:v>1140.0237160266101</c:v>
                </c:pt>
                <c:pt idx="2112">
                  <c:v>1140.0237160266101</c:v>
                </c:pt>
                <c:pt idx="2113">
                  <c:v>1097.2698290906719</c:v>
                </c:pt>
                <c:pt idx="2114">
                  <c:v>1088.8004197075982</c:v>
                </c:pt>
                <c:pt idx="2115">
                  <c:v>1090.0832943363794</c:v>
                </c:pt>
                <c:pt idx="2116">
                  <c:v>1126.2333033321111</c:v>
                </c:pt>
                <c:pt idx="2117">
                  <c:v>1127.0825462722414</c:v>
                </c:pt>
                <c:pt idx="2118">
                  <c:v>1097.4963198701855</c:v>
                </c:pt>
                <c:pt idx="2119">
                  <c:v>1071.1317069699546</c:v>
                </c:pt>
                <c:pt idx="2120">
                  <c:v>1070.3433988773838</c:v>
                </c:pt>
                <c:pt idx="2121">
                  <c:v>1062.4519637575299</c:v>
                </c:pt>
                <c:pt idx="2122">
                  <c:v>1049.7333447105327</c:v>
                </c:pt>
                <c:pt idx="2123">
                  <c:v>1062.6824609686887</c:v>
                </c:pt>
                <c:pt idx="2124">
                  <c:v>1077.9678523311684</c:v>
                </c:pt>
                <c:pt idx="2125">
                  <c:v>1038.9396060552974</c:v>
                </c:pt>
                <c:pt idx="2126">
                  <c:v>1062.5191891121453</c:v>
                </c:pt>
                <c:pt idx="2127">
                  <c:v>1101.8425779710735</c:v>
                </c:pt>
                <c:pt idx="2128">
                  <c:v>1118.2443019842397</c:v>
                </c:pt>
                <c:pt idx="2129">
                  <c:v>1136.8113008865826</c:v>
                </c:pt>
                <c:pt idx="2130">
                  <c:v>1166.0122843890044</c:v>
                </c:pt>
                <c:pt idx="2131">
                  <c:v>1158.9641998592447</c:v>
                </c:pt>
                <c:pt idx="2132">
                  <c:v>1153.5757894990152</c:v>
                </c:pt>
                <c:pt idx="2133">
                  <c:v>1146.90830775072</c:v>
                </c:pt>
                <c:pt idx="2134">
                  <c:v>1154.1149395273169</c:v>
                </c:pt>
                <c:pt idx="2135">
                  <c:v>1180.7980645845264</c:v>
                </c:pt>
                <c:pt idx="2136">
                  <c:v>1169.8182518258468</c:v>
                </c:pt>
                <c:pt idx="2137">
                  <c:v>1183.0804039930706</c:v>
                </c:pt>
                <c:pt idx="2138">
                  <c:v>1207.5064084961257</c:v>
                </c:pt>
                <c:pt idx="2139">
                  <c:v>1192.5060171806772</c:v>
                </c:pt>
                <c:pt idx="2140">
                  <c:v>1197.0192462598288</c:v>
                </c:pt>
                <c:pt idx="2141">
                  <c:v>1197.0192462598288</c:v>
                </c:pt>
                <c:pt idx="2142">
                  <c:v>1232.560555981531</c:v>
                </c:pt>
                <c:pt idx="2143">
                  <c:v>1228.8955232316393</c:v>
                </c:pt>
                <c:pt idx="2144">
                  <c:v>1243.0020264285674</c:v>
                </c:pt>
                <c:pt idx="2145">
                  <c:v>1252.7801596166291</c:v>
                </c:pt>
                <c:pt idx="2146">
                  <c:v>1260.7435820864398</c:v>
                </c:pt>
                <c:pt idx="2147">
                  <c:v>1236.2529944585699</c:v>
                </c:pt>
                <c:pt idx="2148">
                  <c:v>1255.3291307616926</c:v>
                </c:pt>
                <c:pt idx="2149">
                  <c:v>1251.3487957855</c:v>
                </c:pt>
                <c:pt idx="2150">
                  <c:v>1234.2428136919932</c:v>
                </c:pt>
                <c:pt idx="2151">
                  <c:v>1243.7724208199566</c:v>
                </c:pt>
                <c:pt idx="2152">
                  <c:v>1274.6630630802035</c:v>
                </c:pt>
                <c:pt idx="2153">
                  <c:v>1224.7077594769144</c:v>
                </c:pt>
                <c:pt idx="2154">
                  <c:v>1204.8614112243047</c:v>
                </c:pt>
                <c:pt idx="2155">
                  <c:v>1191.2551345618974</c:v>
                </c:pt>
                <c:pt idx="2156">
                  <c:v>1188.2064541125826</c:v>
                </c:pt>
                <c:pt idx="2157">
                  <c:v>1203.1551162324681</c:v>
                </c:pt>
                <c:pt idx="2158">
                  <c:v>1184.5025846035846</c:v>
                </c:pt>
                <c:pt idx="2159">
                  <c:v>1199.7811177581309</c:v>
                </c:pt>
                <c:pt idx="2160">
                  <c:v>1204.5327582136536</c:v>
                </c:pt>
                <c:pt idx="2161">
                  <c:v>1236.1266521329294</c:v>
                </c:pt>
                <c:pt idx="2162">
                  <c:v>1281.0242519796068</c:v>
                </c:pt>
                <c:pt idx="2163">
                  <c:v>1286.72286965171</c:v>
                </c:pt>
                <c:pt idx="2164">
                  <c:v>1282.535723507686</c:v>
                </c:pt>
                <c:pt idx="2165">
                  <c:v>1310.9436189770897</c:v>
                </c:pt>
                <c:pt idx="2166">
                  <c:v>1317.1396493538459</c:v>
                </c:pt>
                <c:pt idx="2167">
                  <c:v>1309.107855285831</c:v>
                </c:pt>
                <c:pt idx="2168">
                  <c:v>1279.793497226281</c:v>
                </c:pt>
                <c:pt idx="2169">
                  <c:v>1330.795615451535</c:v>
                </c:pt>
                <c:pt idx="2170">
                  <c:v>1306.6464269060091</c:v>
                </c:pt>
                <c:pt idx="2171">
                  <c:v>1316.1440580997937</c:v>
                </c:pt>
                <c:pt idx="2172">
                  <c:v>1347.2147966872715</c:v>
                </c:pt>
                <c:pt idx="2173">
                  <c:v>1367.0810103581728</c:v>
                </c:pt>
                <c:pt idx="2174">
                  <c:v>1359.1305470581781</c:v>
                </c:pt>
                <c:pt idx="2175">
                  <c:v>1400.6251070818109</c:v>
                </c:pt>
                <c:pt idx="2176">
                  <c:v>1413.1066800758513</c:v>
                </c:pt>
                <c:pt idx="2177">
                  <c:v>1418.8311431855977</c:v>
                </c:pt>
                <c:pt idx="2178">
                  <c:v>1428.2259780878644</c:v>
                </c:pt>
                <c:pt idx="2179">
                  <c:v>1463.4323371885889</c:v>
                </c:pt>
                <c:pt idx="2180">
                  <c:v>1455.3219375784645</c:v>
                </c:pt>
                <c:pt idx="2181">
                  <c:v>1421.9664467135174</c:v>
                </c:pt>
                <c:pt idx="2182">
                  <c:v>1445.6554184579475</c:v>
                </c:pt>
                <c:pt idx="2183">
                  <c:v>1431.4773378445575</c:v>
                </c:pt>
                <c:pt idx="2184">
                  <c:v>1454.0419951050878</c:v>
                </c:pt>
                <c:pt idx="2185">
                  <c:v>1360.1311711665028</c:v>
                </c:pt>
                <c:pt idx="2186">
                  <c:v>1342.761144422464</c:v>
                </c:pt>
                <c:pt idx="2187">
                  <c:v>1342.761144422464</c:v>
                </c:pt>
                <c:pt idx="2188">
                  <c:v>1286.2782306972804</c:v>
                </c:pt>
                <c:pt idx="2189">
                  <c:v>1314.9769054722035</c:v>
                </c:pt>
                <c:pt idx="2190">
                  <c:v>1292.7061161314823</c:v>
                </c:pt>
                <c:pt idx="2191">
                  <c:v>1281.5381291312751</c:v>
                </c:pt>
                <c:pt idx="2192">
                  <c:v>1300.8276488100496</c:v>
                </c:pt>
                <c:pt idx="2193">
                  <c:v>1316.4914415008377</c:v>
                </c:pt>
                <c:pt idx="2194">
                  <c:v>1287.9498806074805</c:v>
                </c:pt>
                <c:pt idx="2195">
                  <c:v>1269.5450101220149</c:v>
                </c:pt>
                <c:pt idx="2196">
                  <c:v>1271.827391776327</c:v>
                </c:pt>
                <c:pt idx="2197">
                  <c:v>1298.6378803478149</c:v>
                </c:pt>
                <c:pt idx="2198">
                  <c:v>1339.542865906267</c:v>
                </c:pt>
                <c:pt idx="2199">
                  <c:v>1310.7399156771507</c:v>
                </c:pt>
                <c:pt idx="2200">
                  <c:v>1310.9444263198914</c:v>
                </c:pt>
                <c:pt idx="2201">
                  <c:v>1352.0694433546566</c:v>
                </c:pt>
                <c:pt idx="2202">
                  <c:v>1400.869220328404</c:v>
                </c:pt>
                <c:pt idx="2203">
                  <c:v>1394.2751832221441</c:v>
                </c:pt>
                <c:pt idx="2204">
                  <c:v>1403.6698136249834</c:v>
                </c:pt>
                <c:pt idx="2205">
                  <c:v>1425.9002595654815</c:v>
                </c:pt>
                <c:pt idx="2206">
                  <c:v>1390.5456378193605</c:v>
                </c:pt>
                <c:pt idx="2207">
                  <c:v>1402.684011799628</c:v>
                </c:pt>
                <c:pt idx="2208">
                  <c:v>1365.9656005719019</c:v>
                </c:pt>
                <c:pt idx="2209">
                  <c:v>1404.305504954101</c:v>
                </c:pt>
                <c:pt idx="2210">
                  <c:v>1408.9688037133483</c:v>
                </c:pt>
                <c:pt idx="2211">
                  <c:v>1416.0490606388018</c:v>
                </c:pt>
                <c:pt idx="2212">
                  <c:v>1459.3739226861803</c:v>
                </c:pt>
                <c:pt idx="2213">
                  <c:v>1467.9291440664931</c:v>
                </c:pt>
                <c:pt idx="2214">
                  <c:v>1459.2638461029021</c:v>
                </c:pt>
                <c:pt idx="2215">
                  <c:v>1452.9049096880474</c:v>
                </c:pt>
                <c:pt idx="2216">
                  <c:v>1457.0938905321411</c:v>
                </c:pt>
                <c:pt idx="2217">
                  <c:v>1415.8161836450054</c:v>
                </c:pt>
                <c:pt idx="2218">
                  <c:v>1418.7121630262591</c:v>
                </c:pt>
                <c:pt idx="2219">
                  <c:v>1426.4643622624467</c:v>
                </c:pt>
                <c:pt idx="2220">
                  <c:v>1418.655879138704</c:v>
                </c:pt>
                <c:pt idx="2221">
                  <c:v>1433.5685407607325</c:v>
                </c:pt>
                <c:pt idx="2222">
                  <c:v>1411.3075741219241</c:v>
                </c:pt>
                <c:pt idx="2223">
                  <c:v>1433.0426003860059</c:v>
                </c:pt>
                <c:pt idx="2224">
                  <c:v>1393.7283653999689</c:v>
                </c:pt>
                <c:pt idx="2225">
                  <c:v>1428.4938293438188</c:v>
                </c:pt>
                <c:pt idx="2226">
                  <c:v>1386.8937111648336</c:v>
                </c:pt>
                <c:pt idx="2227">
                  <c:v>1389.5678118455166</c:v>
                </c:pt>
                <c:pt idx="2228">
                  <c:v>1416.6412934096054</c:v>
                </c:pt>
                <c:pt idx="2229">
                  <c:v>1455.2689598895986</c:v>
                </c:pt>
                <c:pt idx="2230">
                  <c:v>1467.9052613747222</c:v>
                </c:pt>
                <c:pt idx="2231">
                  <c:v>1434.4946648305274</c:v>
                </c:pt>
                <c:pt idx="2232">
                  <c:v>1391.4684229780348</c:v>
                </c:pt>
                <c:pt idx="2233">
                  <c:v>1362.6181301969152</c:v>
                </c:pt>
                <c:pt idx="2234">
                  <c:v>1404.679492160408</c:v>
                </c:pt>
                <c:pt idx="2235">
                  <c:v>1401.2736502839707</c:v>
                </c:pt>
                <c:pt idx="2236">
                  <c:v>1433.0958592148518</c:v>
                </c:pt>
                <c:pt idx="2237">
                  <c:v>1423.588233158302</c:v>
                </c:pt>
                <c:pt idx="2238">
                  <c:v>1396.1053480406067</c:v>
                </c:pt>
                <c:pt idx="2239">
                  <c:v>1379.6287174201232</c:v>
                </c:pt>
                <c:pt idx="2240">
                  <c:v>1393.5649905459989</c:v>
                </c:pt>
                <c:pt idx="2241">
                  <c:v>1398.9741168477315</c:v>
                </c:pt>
                <c:pt idx="2242">
                  <c:v>1412.207850697866</c:v>
                </c:pt>
                <c:pt idx="2243">
                  <c:v>1421.9369328103751</c:v>
                </c:pt>
                <c:pt idx="2244">
                  <c:v>1412.2771202990389</c:v>
                </c:pt>
                <c:pt idx="2245">
                  <c:v>1412.2771202990389</c:v>
                </c:pt>
                <c:pt idx="2246">
                  <c:v>1432.9209951942598</c:v>
                </c:pt>
                <c:pt idx="2247">
                  <c:v>1441.084496987417</c:v>
                </c:pt>
                <c:pt idx="2248">
                  <c:v>1430.1547725687512</c:v>
                </c:pt>
                <c:pt idx="2249">
                  <c:v>1424.755132498211</c:v>
                </c:pt>
                <c:pt idx="2250">
                  <c:v>1399.839426638642</c:v>
                </c:pt>
                <c:pt idx="2251">
                  <c:v>1415.6542060791683</c:v>
                </c:pt>
                <c:pt idx="2252">
                  <c:v>1395.4824308224086</c:v>
                </c:pt>
                <c:pt idx="2253">
                  <c:v>1413.4932565211091</c:v>
                </c:pt>
                <c:pt idx="2254">
                  <c:v>1394.4365863576891</c:v>
                </c:pt>
                <c:pt idx="2255">
                  <c:v>1371.6971983563576</c:v>
                </c:pt>
                <c:pt idx="2256">
                  <c:v>1368.9466655474939</c:v>
                </c:pt>
                <c:pt idx="2257">
                  <c:v>1394.0201193490097</c:v>
                </c:pt>
                <c:pt idx="2258">
                  <c:v>1402.0391966930561</c:v>
                </c:pt>
                <c:pt idx="2259">
                  <c:v>1420.9896580041345</c:v>
                </c:pt>
                <c:pt idx="2260">
                  <c:v>1411.2250333678051</c:v>
                </c:pt>
                <c:pt idx="2261">
                  <c:v>1419.2017432533137</c:v>
                </c:pt>
                <c:pt idx="2262">
                  <c:v>1424.0697422004744</c:v>
                </c:pt>
                <c:pt idx="2263">
                  <c:v>1433.1712695936098</c:v>
                </c:pt>
                <c:pt idx="2264">
                  <c:v>1442.1745402460372</c:v>
                </c:pt>
                <c:pt idx="2265">
                  <c:v>1449.5290677280161</c:v>
                </c:pt>
                <c:pt idx="2266">
                  <c:v>1449.5290677280161</c:v>
                </c:pt>
                <c:pt idx="2267">
                  <c:v>1478.8991834722992</c:v>
                </c:pt>
                <c:pt idx="2268">
                  <c:v>1455.5118554860389</c:v>
                </c:pt>
                <c:pt idx="2269">
                  <c:v>1451.9313245537846</c:v>
                </c:pt>
                <c:pt idx="2270">
                  <c:v>1463.3761090056312</c:v>
                </c:pt>
                <c:pt idx="2271">
                  <c:v>1463.3761090056312</c:v>
                </c:pt>
                <c:pt idx="2272">
                  <c:v>1459.310616841608</c:v>
                </c:pt>
                <c:pt idx="2273">
                  <c:v>1478.1756233751964</c:v>
                </c:pt>
                <c:pt idx="2274">
                  <c:v>1459.4655784321292</c:v>
                </c:pt>
                <c:pt idx="2275">
                  <c:v>1526.8903723284848</c:v>
                </c:pt>
                <c:pt idx="2276">
                  <c:v>1539.4056789423639</c:v>
                </c:pt>
                <c:pt idx="2277">
                  <c:v>1548.3768813180923</c:v>
                </c:pt>
                <c:pt idx="2278">
                  <c:v>1518.8552045807073</c:v>
                </c:pt>
                <c:pt idx="2279">
                  <c:v>1504.4623530237982</c:v>
                </c:pt>
                <c:pt idx="2280">
                  <c:v>1466.551796497188</c:v>
                </c:pt>
                <c:pt idx="2281">
                  <c:v>1472.1844010439124</c:v>
                </c:pt>
                <c:pt idx="2282">
                  <c:v>1472.1844010439124</c:v>
                </c:pt>
                <c:pt idx="2283">
                  <c:v>1517.0076434782602</c:v>
                </c:pt>
                <c:pt idx="2284">
                  <c:v>1539.6291534487925</c:v>
                </c:pt>
                <c:pt idx="2285">
                  <c:v>1575.2940051250964</c:v>
                </c:pt>
                <c:pt idx="2286">
                  <c:v>1598.9628736785921</c:v>
                </c:pt>
                <c:pt idx="2287">
                  <c:v>1611.8264727252467</c:v>
                </c:pt>
                <c:pt idx="2288">
                  <c:v>1578.0792626470002</c:v>
                </c:pt>
                <c:pt idx="2289">
                  <c:v>1543.1761911508452</c:v>
                </c:pt>
                <c:pt idx="2290">
                  <c:v>1562.7004410293755</c:v>
                </c:pt>
                <c:pt idx="2291">
                  <c:v>1546.6930797678062</c:v>
                </c:pt>
                <c:pt idx="2292">
                  <c:v>1581.6689280116154</c:v>
                </c:pt>
                <c:pt idx="2293">
                  <c:v>1577.2371156874465</c:v>
                </c:pt>
                <c:pt idx="2294">
                  <c:v>1572.4609915660594</c:v>
                </c:pt>
                <c:pt idx="2295">
                  <c:v>1609.0424042534848</c:v>
                </c:pt>
                <c:pt idx="2296">
                  <c:v>1594.0269975582587</c:v>
                </c:pt>
                <c:pt idx="2297">
                  <c:v>1598.6301476898643</c:v>
                </c:pt>
                <c:pt idx="2298">
                  <c:v>1607.4585087112241</c:v>
                </c:pt>
                <c:pt idx="2299">
                  <c:v>1600.8834528529719</c:v>
                </c:pt>
                <c:pt idx="2300">
                  <c:v>1618.1645722560675</c:v>
                </c:pt>
                <c:pt idx="2301">
                  <c:v>1621.3189101195981</c:v>
                </c:pt>
                <c:pt idx="2302">
                  <c:v>1621.3189101195981</c:v>
                </c:pt>
                <c:pt idx="2303">
                  <c:v>1618.2691172606942</c:v>
                </c:pt>
                <c:pt idx="2304">
                  <c:v>1620.792359985154</c:v>
                </c:pt>
                <c:pt idx="2305">
                  <c:v>1625.0224248389134</c:v>
                </c:pt>
                <c:pt idx="2306">
                  <c:v>1604.6620676502694</c:v>
                </c:pt>
                <c:pt idx="2307">
                  <c:v>1579.1170151778099</c:v>
                </c:pt>
                <c:pt idx="2308">
                  <c:v>1572.1261654392483</c:v>
                </c:pt>
                <c:pt idx="2309">
                  <c:v>1577.8328479406759</c:v>
                </c:pt>
                <c:pt idx="2310">
                  <c:v>1548.1320379300346</c:v>
                </c:pt>
                <c:pt idx="2311">
                  <c:v>1576.4448484560594</c:v>
                </c:pt>
                <c:pt idx="2312">
                  <c:v>1626.3013423850884</c:v>
                </c:pt>
                <c:pt idx="2313">
                  <c:v>1628.7316399330259</c:v>
                </c:pt>
                <c:pt idx="2314">
                  <c:v>1599.7930058294869</c:v>
                </c:pt>
                <c:pt idx="2315">
                  <c:v>1532.4016459071008</c:v>
                </c:pt>
                <c:pt idx="2316">
                  <c:v>1578.3938911841472</c:v>
                </c:pt>
                <c:pt idx="2317">
                  <c:v>1540.8471905435083</c:v>
                </c:pt>
                <c:pt idx="2318">
                  <c:v>1621.4863598209263</c:v>
                </c:pt>
                <c:pt idx="2319">
                  <c:v>1595.7870951530122</c:v>
                </c:pt>
                <c:pt idx="2320">
                  <c:v>1582.6004944953211</c:v>
                </c:pt>
                <c:pt idx="2321">
                  <c:v>1579.3793296211234</c:v>
                </c:pt>
                <c:pt idx="2322">
                  <c:v>1608.8973926629658</c:v>
                </c:pt>
                <c:pt idx="2323">
                  <c:v>1613.26479626631</c:v>
                </c:pt>
                <c:pt idx="2324">
                  <c:v>1633.8357473014009</c:v>
                </c:pt>
                <c:pt idx="2325">
                  <c:v>1549.568764543671</c:v>
                </c:pt>
                <c:pt idx="2326">
                  <c:v>1539.1543504550168</c:v>
                </c:pt>
                <c:pt idx="2327">
                  <c:v>1578.9696275432168</c:v>
                </c:pt>
                <c:pt idx="2328">
                  <c:v>1565.1187936797926</c:v>
                </c:pt>
                <c:pt idx="2329">
                  <c:v>1562.5668268237437</c:v>
                </c:pt>
                <c:pt idx="2330">
                  <c:v>1580.5873980230192</c:v>
                </c:pt>
                <c:pt idx="2331">
                  <c:v>1630.1330414203132</c:v>
                </c:pt>
                <c:pt idx="2332">
                  <c:v>1632.7688915486572</c:v>
                </c:pt>
                <c:pt idx="2333">
                  <c:v>1623.0403173200086</c:v>
                </c:pt>
                <c:pt idx="2334">
                  <c:v>1629.2203804787036</c:v>
                </c:pt>
                <c:pt idx="2335">
                  <c:v>1663.022739790463</c:v>
                </c:pt>
                <c:pt idx="2336">
                  <c:v>1663.022739790463</c:v>
                </c:pt>
                <c:pt idx="2337">
                  <c:v>1687.4942128905338</c:v>
                </c:pt>
                <c:pt idx="2338">
                  <c:v>1668.8116069478297</c:v>
                </c:pt>
                <c:pt idx="2339">
                  <c:v>1673.6902333227108</c:v>
                </c:pt>
                <c:pt idx="2340">
                  <c:v>1670.1492726557344</c:v>
                </c:pt>
                <c:pt idx="2341">
                  <c:v>1715.7057619923119</c:v>
                </c:pt>
                <c:pt idx="2342">
                  <c:v>1721.5101812002561</c:v>
                </c:pt>
                <c:pt idx="2343">
                  <c:v>1744.4459793117221</c:v>
                </c:pt>
                <c:pt idx="2344">
                  <c:v>1716.7028991423988</c:v>
                </c:pt>
                <c:pt idx="2345">
                  <c:v>1726.3724395830614</c:v>
                </c:pt>
                <c:pt idx="2346">
                  <c:v>1719.231861682186</c:v>
                </c:pt>
                <c:pt idx="2347">
                  <c:v>1696.0025625909245</c:v>
                </c:pt>
                <c:pt idx="2348">
                  <c:v>1672.7845608779744</c:v>
                </c:pt>
                <c:pt idx="2349">
                  <c:v>1700.0869939441156</c:v>
                </c:pt>
                <c:pt idx="2350">
                  <c:v>1655.7919606317946</c:v>
                </c:pt>
                <c:pt idx="2351">
                  <c:v>1679.3747784807681</c:v>
                </c:pt>
                <c:pt idx="2352">
                  <c:v>1674.3705034707161</c:v>
                </c:pt>
                <c:pt idx="2353">
                  <c:v>1662.0406428816018</c:v>
                </c:pt>
                <c:pt idx="2354">
                  <c:v>1645.3122818781874</c:v>
                </c:pt>
                <c:pt idx="2355">
                  <c:v>1639.8547856671839</c:v>
                </c:pt>
                <c:pt idx="2356">
                  <c:v>1645.2236332458426</c:v>
                </c:pt>
                <c:pt idx="2357">
                  <c:v>1635.4872474755514</c:v>
                </c:pt>
                <c:pt idx="2358">
                  <c:v>1609.770749338096</c:v>
                </c:pt>
                <c:pt idx="2359">
                  <c:v>1591.7275435664956</c:v>
                </c:pt>
                <c:pt idx="2360">
                  <c:v>1578.6415781236537</c:v>
                </c:pt>
                <c:pt idx="2361">
                  <c:v>1569.8285818508373</c:v>
                </c:pt>
                <c:pt idx="2362">
                  <c:v>1531.8824626121636</c:v>
                </c:pt>
                <c:pt idx="2363">
                  <c:v>1527.5475172176978</c:v>
                </c:pt>
                <c:pt idx="2364">
                  <c:v>1496.3016048696365</c:v>
                </c:pt>
                <c:pt idx="2365">
                  <c:v>1515.6832134069487</c:v>
                </c:pt>
                <c:pt idx="2366">
                  <c:v>1545.2233341607573</c:v>
                </c:pt>
                <c:pt idx="2367">
                  <c:v>1535.3669747078598</c:v>
                </c:pt>
                <c:pt idx="2368">
                  <c:v>1520.790696137439</c:v>
                </c:pt>
                <c:pt idx="2369">
                  <c:v>1531.0496190680431</c:v>
                </c:pt>
                <c:pt idx="2370">
                  <c:v>1565.180556619182</c:v>
                </c:pt>
                <c:pt idx="2371">
                  <c:v>1572.7431166577089</c:v>
                </c:pt>
                <c:pt idx="2372">
                  <c:v>1590.6905546372948</c:v>
                </c:pt>
                <c:pt idx="2373">
                  <c:v>1590.6967868227589</c:v>
                </c:pt>
                <c:pt idx="2374">
                  <c:v>1593.4123577067242</c:v>
                </c:pt>
                <c:pt idx="2375">
                  <c:v>1579.6555410529249</c:v>
                </c:pt>
                <c:pt idx="2376">
                  <c:v>1570.1706340602361</c:v>
                </c:pt>
                <c:pt idx="2377">
                  <c:v>1570.1706340602361</c:v>
                </c:pt>
                <c:pt idx="2378">
                  <c:v>1545.6739273384499</c:v>
                </c:pt>
                <c:pt idx="2379">
                  <c:v>1525.9844320156694</c:v>
                </c:pt>
                <c:pt idx="2380">
                  <c:v>1506.1481373212728</c:v>
                </c:pt>
                <c:pt idx="2381">
                  <c:v>1530.9936157596833</c:v>
                </c:pt>
                <c:pt idx="2382">
                  <c:v>1524.7372926336602</c:v>
                </c:pt>
                <c:pt idx="2383">
                  <c:v>1523.769796497877</c:v>
                </c:pt>
                <c:pt idx="2384">
                  <c:v>1538.7756889226844</c:v>
                </c:pt>
                <c:pt idx="2385">
                  <c:v>1553.3043595030888</c:v>
                </c:pt>
                <c:pt idx="2386">
                  <c:v>1571.6505212686707</c:v>
                </c:pt>
                <c:pt idx="2387">
                  <c:v>1568.1725159559323</c:v>
                </c:pt>
                <c:pt idx="2388">
                  <c:v>1564.7271619488811</c:v>
                </c:pt>
                <c:pt idx="2389">
                  <c:v>1534.2890750514141</c:v>
                </c:pt>
                <c:pt idx="2390">
                  <c:v>1562.7638354779053</c:v>
                </c:pt>
                <c:pt idx="2391">
                  <c:v>1565.7251103672615</c:v>
                </c:pt>
                <c:pt idx="2392">
                  <c:v>1560.4075132611013</c:v>
                </c:pt>
                <c:pt idx="2393">
                  <c:v>1564.5258462825636</c:v>
                </c:pt>
                <c:pt idx="2394">
                  <c:v>1553.7977704493007</c:v>
                </c:pt>
                <c:pt idx="2395">
                  <c:v>1547.7390062939965</c:v>
                </c:pt>
                <c:pt idx="2396">
                  <c:v>1554.3833437168248</c:v>
                </c:pt>
                <c:pt idx="2397">
                  <c:v>1577.5610571733641</c:v>
                </c:pt>
                <c:pt idx="2398">
                  <c:v>1579.6674637059925</c:v>
                </c:pt>
                <c:pt idx="2399">
                  <c:v>1598.6052378277545</c:v>
                </c:pt>
                <c:pt idx="2400">
                  <c:v>1607.2007295193728</c:v>
                </c:pt>
                <c:pt idx="2401">
                  <c:v>1634.6712908361294</c:v>
                </c:pt>
                <c:pt idx="2402">
                  <c:v>1634.6712908361294</c:v>
                </c:pt>
                <c:pt idx="2403">
                  <c:v>1682.3388399084777</c:v>
                </c:pt>
                <c:pt idx="2404">
                  <c:v>1712.5858521868026</c:v>
                </c:pt>
                <c:pt idx="2405">
                  <c:v>1692.3220542440802</c:v>
                </c:pt>
                <c:pt idx="2406">
                  <c:v>1711.2541560302718</c:v>
                </c:pt>
                <c:pt idx="2407">
                  <c:v>1692.4850632796051</c:v>
                </c:pt>
                <c:pt idx="2408">
                  <c:v>1684.270272506745</c:v>
                </c:pt>
                <c:pt idx="2409">
                  <c:v>1662.9075677319727</c:v>
                </c:pt>
                <c:pt idx="2410">
                  <c:v>1660.3591949440079</c:v>
                </c:pt>
                <c:pt idx="2411">
                  <c:v>1636.8812449246248</c:v>
                </c:pt>
                <c:pt idx="2412">
                  <c:v>1667.0228061574433</c:v>
                </c:pt>
                <c:pt idx="2413">
                  <c:v>1683.3113554397044</c:v>
                </c:pt>
                <c:pt idx="2414">
                  <c:v>1702.2194775183998</c:v>
                </c:pt>
                <c:pt idx="2415">
                  <c:v>1702.2907461295115</c:v>
                </c:pt>
                <c:pt idx="2416">
                  <c:v>1720.7985643183204</c:v>
                </c:pt>
                <c:pt idx="2417">
                  <c:v>1714.2305999543678</c:v>
                </c:pt>
                <c:pt idx="2418">
                  <c:v>1697.4106415265965</c:v>
                </c:pt>
                <c:pt idx="2419">
                  <c:v>1703.1615764703115</c:v>
                </c:pt>
                <c:pt idx="2420">
                  <c:v>1670.1410528629499</c:v>
                </c:pt>
                <c:pt idx="2421">
                  <c:v>1694.1354927291491</c:v>
                </c:pt>
                <c:pt idx="2422">
                  <c:v>1681.6843215470979</c:v>
                </c:pt>
                <c:pt idx="2423">
                  <c:v>1729.4987971022235</c:v>
                </c:pt>
                <c:pt idx="2424">
                  <c:v>1731.4593424557627</c:v>
                </c:pt>
                <c:pt idx="2425">
                  <c:v>1726.9868672711139</c:v>
                </c:pt>
                <c:pt idx="2426">
                  <c:v>1733.7477603948082</c:v>
                </c:pt>
                <c:pt idx="2427">
                  <c:v>1749.7413330862344</c:v>
                </c:pt>
                <c:pt idx="2428">
                  <c:v>1719.2301058658068</c:v>
                </c:pt>
                <c:pt idx="2429">
                  <c:v>1721.7226888173918</c:v>
                </c:pt>
                <c:pt idx="2430">
                  <c:v>1731.6217791172055</c:v>
                </c:pt>
                <c:pt idx="2431">
                  <c:v>1740.3726623341552</c:v>
                </c:pt>
                <c:pt idx="2432">
                  <c:v>1745.1989061994902</c:v>
                </c:pt>
                <c:pt idx="2433">
                  <c:v>1740.4814919195562</c:v>
                </c:pt>
                <c:pt idx="2434">
                  <c:v>1741.8929533206147</c:v>
                </c:pt>
                <c:pt idx="2435">
                  <c:v>1768.7953569074343</c:v>
                </c:pt>
                <c:pt idx="2436">
                  <c:v>1789.3740445259684</c:v>
                </c:pt>
                <c:pt idx="2437">
                  <c:v>1809.9375703999613</c:v>
                </c:pt>
                <c:pt idx="2438">
                  <c:v>1773.6563694139313</c:v>
                </c:pt>
                <c:pt idx="2439">
                  <c:v>1771.3693867094387</c:v>
                </c:pt>
                <c:pt idx="2440">
                  <c:v>1761.1148493008257</c:v>
                </c:pt>
                <c:pt idx="2441">
                  <c:v>1762.9160200634101</c:v>
                </c:pt>
                <c:pt idx="2442">
                  <c:v>1778.8004592242178</c:v>
                </c:pt>
                <c:pt idx="2443">
                  <c:v>1765.3138205214082</c:v>
                </c:pt>
                <c:pt idx="2444">
                  <c:v>1776.4129472931527</c:v>
                </c:pt>
                <c:pt idx="2445">
                  <c:v>1768.8334915643027</c:v>
                </c:pt>
                <c:pt idx="2446">
                  <c:v>1780.7524871953128</c:v>
                </c:pt>
                <c:pt idx="2447">
                  <c:v>1780.7524871953128</c:v>
                </c:pt>
                <c:pt idx="2448">
                  <c:v>1780.6720155491996</c:v>
                </c:pt>
                <c:pt idx="2449">
                  <c:v>1816.9889929062006</c:v>
                </c:pt>
                <c:pt idx="2450">
                  <c:v>1805.2262593250482</c:v>
                </c:pt>
                <c:pt idx="2451">
                  <c:v>1770.7806597766187</c:v>
                </c:pt>
                <c:pt idx="2452">
                  <c:v>1768.2081882079087</c:v>
                </c:pt>
                <c:pt idx="2453">
                  <c:v>1770.3674853208715</c:v>
                </c:pt>
                <c:pt idx="2454">
                  <c:v>1787.5893752221784</c:v>
                </c:pt>
                <c:pt idx="2455">
                  <c:v>1793.1748721856202</c:v>
                </c:pt>
                <c:pt idx="2456">
                  <c:v>1780.6822900565194</c:v>
                </c:pt>
                <c:pt idx="2457">
                  <c:v>1768.0775285890625</c:v>
                </c:pt>
                <c:pt idx="2458">
                  <c:v>1747.0785137080391</c:v>
                </c:pt>
                <c:pt idx="2459">
                  <c:v>1761.5364471141431</c:v>
                </c:pt>
                <c:pt idx="2460">
                  <c:v>1782.3380041525922</c:v>
                </c:pt>
                <c:pt idx="2461">
                  <c:v>1797.9513060469985</c:v>
                </c:pt>
                <c:pt idx="2462">
                  <c:v>1791.1526874522178</c:v>
                </c:pt>
                <c:pt idx="2463">
                  <c:v>1764.4058795163</c:v>
                </c:pt>
                <c:pt idx="2464">
                  <c:v>1756.0323577462034</c:v>
                </c:pt>
                <c:pt idx="2465">
                  <c:v>1762.0744802465795</c:v>
                </c:pt>
                <c:pt idx="2466">
                  <c:v>1747.6522344205623</c:v>
                </c:pt>
                <c:pt idx="2467">
                  <c:v>1728.899030191194</c:v>
                </c:pt>
                <c:pt idx="2468">
                  <c:v>1764.1114281936468</c:v>
                </c:pt>
                <c:pt idx="2469">
                  <c:v>1793.811178134589</c:v>
                </c:pt>
                <c:pt idx="2470">
                  <c:v>1804.079480747323</c:v>
                </c:pt>
                <c:pt idx="2471">
                  <c:v>1801.5728187392058</c:v>
                </c:pt>
                <c:pt idx="2472">
                  <c:v>1786.2993442350205</c:v>
                </c:pt>
                <c:pt idx="2473">
                  <c:v>1785.0602397738271</c:v>
                </c:pt>
                <c:pt idx="2474">
                  <c:v>1805.5107415810264</c:v>
                </c:pt>
                <c:pt idx="2475">
                  <c:v>1820.9998433467156</c:v>
                </c:pt>
                <c:pt idx="2476">
                  <c:v>1813.3540574622964</c:v>
                </c:pt>
                <c:pt idx="2477">
                  <c:v>1855.5986460522934</c:v>
                </c:pt>
                <c:pt idx="2478">
                  <c:v>1885.0423580373642</c:v>
                </c:pt>
                <c:pt idx="2479">
                  <c:v>1874.908549875054</c:v>
                </c:pt>
                <c:pt idx="2480">
                  <c:v>1924.3119403678843</c:v>
                </c:pt>
                <c:pt idx="2481">
                  <c:v>1926.0956066150693</c:v>
                </c:pt>
                <c:pt idx="2482">
                  <c:v>1898.5730897327257</c:v>
                </c:pt>
                <c:pt idx="2483">
                  <c:v>1912.7004264489804</c:v>
                </c:pt>
                <c:pt idx="2484">
                  <c:v>1912.4770809229949</c:v>
                </c:pt>
                <c:pt idx="2485">
                  <c:v>1946.1477059658112</c:v>
                </c:pt>
                <c:pt idx="2486">
                  <c:v>1967.3962847321786</c:v>
                </c:pt>
                <c:pt idx="2487">
                  <c:v>1984.7580772899635</c:v>
                </c:pt>
                <c:pt idx="2488">
                  <c:v>1995.345101419236</c:v>
                </c:pt>
                <c:pt idx="2489">
                  <c:v>1996.8517945022936</c:v>
                </c:pt>
                <c:pt idx="2490">
                  <c:v>2019.483152596971</c:v>
                </c:pt>
                <c:pt idx="2491">
                  <c:v>1985.9225269360957</c:v>
                </c:pt>
                <c:pt idx="2492">
                  <c:v>1991.6372912773118</c:v>
                </c:pt>
                <c:pt idx="2493">
                  <c:v>1953.7436775469255</c:v>
                </c:pt>
                <c:pt idx="2494">
                  <c:v>1926.9034107558509</c:v>
                </c:pt>
                <c:pt idx="2495">
                  <c:v>1905.9367854810648</c:v>
                </c:pt>
                <c:pt idx="2496">
                  <c:v>1946.028343912204</c:v>
                </c:pt>
                <c:pt idx="2497">
                  <c:v>1943.7718047046842</c:v>
                </c:pt>
                <c:pt idx="2498">
                  <c:v>1970.9576658072078</c:v>
                </c:pt>
                <c:pt idx="2499">
                  <c:v>1976.4881711175908</c:v>
                </c:pt>
                <c:pt idx="2500">
                  <c:v>2019.148547793124</c:v>
                </c:pt>
                <c:pt idx="2501">
                  <c:v>2038.4592419482224</c:v>
                </c:pt>
                <c:pt idx="2502">
                  <c:v>2014.4868740005306</c:v>
                </c:pt>
                <c:pt idx="2503">
                  <c:v>2025.3808325162033</c:v>
                </c:pt>
                <c:pt idx="2504">
                  <c:v>2015.0572472032368</c:v>
                </c:pt>
                <c:pt idx="2505">
                  <c:v>2015.0572472032368</c:v>
                </c:pt>
                <c:pt idx="2506">
                  <c:v>1966.789739431548</c:v>
                </c:pt>
                <c:pt idx="2507">
                  <c:v>2023.2461000090052</c:v>
                </c:pt>
                <c:pt idx="2508">
                  <c:v>2001.0437650756712</c:v>
                </c:pt>
                <c:pt idx="2509">
                  <c:v>1973.013749965743</c:v>
                </c:pt>
                <c:pt idx="2510">
                  <c:v>1984.4192454792199</c:v>
                </c:pt>
                <c:pt idx="2511">
                  <c:v>1956.3993319680465</c:v>
                </c:pt>
                <c:pt idx="2512">
                  <c:v>1984.6544123432004</c:v>
                </c:pt>
                <c:pt idx="2513">
                  <c:v>2022.658542125012</c:v>
                </c:pt>
                <c:pt idx="2514">
                  <c:v>1999.9958868323715</c:v>
                </c:pt>
                <c:pt idx="2515">
                  <c:v>1985.865488980269</c:v>
                </c:pt>
                <c:pt idx="2516">
                  <c:v>2016.7785114035903</c:v>
                </c:pt>
                <c:pt idx="2517">
                  <c:v>2005.8669220090696</c:v>
                </c:pt>
                <c:pt idx="2518">
                  <c:v>1990.3462970492496</c:v>
                </c:pt>
                <c:pt idx="2519">
                  <c:v>2049.5756046195734</c:v>
                </c:pt>
                <c:pt idx="2520">
                  <c:v>1980.9354859563693</c:v>
                </c:pt>
                <c:pt idx="2521">
                  <c:v>1974.0727212748545</c:v>
                </c:pt>
                <c:pt idx="2522">
                  <c:v>1969.5896597866847</c:v>
                </c:pt>
                <c:pt idx="2523">
                  <c:v>2023.5686898172651</c:v>
                </c:pt>
                <c:pt idx="2524">
                  <c:v>2023.6403812599158</c:v>
                </c:pt>
                <c:pt idx="2525">
                  <c:v>2036.6433023641264</c:v>
                </c:pt>
                <c:pt idx="2526">
                  <c:v>2036.6433023641264</c:v>
                </c:pt>
                <c:pt idx="2527">
                  <c:v>2056.1154633972787</c:v>
                </c:pt>
                <c:pt idx="2528">
                  <c:v>2050.0324516663991</c:v>
                </c:pt>
                <c:pt idx="2529">
                  <c:v>2068.5468097244534</c:v>
                </c:pt>
                <c:pt idx="2530">
                  <c:v>2010.7608054618627</c:v>
                </c:pt>
                <c:pt idx="2531">
                  <c:v>2001.4914608665999</c:v>
                </c:pt>
                <c:pt idx="2532">
                  <c:v>2056.97356056443</c:v>
                </c:pt>
                <c:pt idx="2533">
                  <c:v>2037.402444613823</c:v>
                </c:pt>
                <c:pt idx="2534">
                  <c:v>1971.7497253613885</c:v>
                </c:pt>
                <c:pt idx="2535">
                  <c:v>1977.1677305646613</c:v>
                </c:pt>
                <c:pt idx="2536">
                  <c:v>1933.0245621906597</c:v>
                </c:pt>
                <c:pt idx="2537">
                  <c:v>1953.5212758213115</c:v>
                </c:pt>
                <c:pt idx="2538">
                  <c:v>1952.2238095789328</c:v>
                </c:pt>
                <c:pt idx="2539">
                  <c:v>1940.5112613535193</c:v>
                </c:pt>
                <c:pt idx="2540">
                  <c:v>1884.2411403109436</c:v>
                </c:pt>
                <c:pt idx="2541">
                  <c:v>1906.0430231203447</c:v>
                </c:pt>
                <c:pt idx="2542">
                  <c:v>1906.0430231203447</c:v>
                </c:pt>
                <c:pt idx="2543">
                  <c:v>1866.5149378120666</c:v>
                </c:pt>
                <c:pt idx="2544">
                  <c:v>1811.172849749843</c:v>
                </c:pt>
                <c:pt idx="2545">
                  <c:v>1764.5111271839494</c:v>
                </c:pt>
                <c:pt idx="2546">
                  <c:v>1731.3668317003269</c:v>
                </c:pt>
                <c:pt idx="2547">
                  <c:v>1759.6767799820855</c:v>
                </c:pt>
                <c:pt idx="2548">
                  <c:v>1701.7255796242837</c:v>
                </c:pt>
                <c:pt idx="2549">
                  <c:v>1691.2131985335975</c:v>
                </c:pt>
                <c:pt idx="2550">
                  <c:v>1670.2288681694763</c:v>
                </c:pt>
                <c:pt idx="2551">
                  <c:v>1719.1570676056319</c:v>
                </c:pt>
                <c:pt idx="2552">
                  <c:v>1744.2103354070307</c:v>
                </c:pt>
                <c:pt idx="2553">
                  <c:v>1747.6260014808063</c:v>
                </c:pt>
                <c:pt idx="2554">
                  <c:v>1765.1622455086942</c:v>
                </c:pt>
                <c:pt idx="2555">
                  <c:v>1690.7801829602224</c:v>
                </c:pt>
                <c:pt idx="2556">
                  <c:v>1724.2696213237436</c:v>
                </c:pt>
                <c:pt idx="2557">
                  <c:v>1692.3801515218936</c:v>
                </c:pt>
                <c:pt idx="2558">
                  <c:v>1712.4709653807131</c:v>
                </c:pt>
                <c:pt idx="2559">
                  <c:v>1732.45881508651</c:v>
                </c:pt>
                <c:pt idx="2560">
                  <c:v>1693.5437549441629</c:v>
                </c:pt>
                <c:pt idx="2561">
                  <c:v>1630.3237730262488</c:v>
                </c:pt>
                <c:pt idx="2562">
                  <c:v>1635.9931171848473</c:v>
                </c:pt>
                <c:pt idx="2563">
                  <c:v>1671.1602138910041</c:v>
                </c:pt>
                <c:pt idx="2564">
                  <c:v>1656.6072250761731</c:v>
                </c:pt>
                <c:pt idx="2565">
                  <c:v>1613.1465800824376</c:v>
                </c:pt>
                <c:pt idx="2566">
                  <c:v>1585.142923341074</c:v>
                </c:pt>
                <c:pt idx="2567">
                  <c:v>1585.142923341074</c:v>
                </c:pt>
                <c:pt idx="2568">
                  <c:v>1545.966058882412</c:v>
                </c:pt>
                <c:pt idx="2569">
                  <c:v>1491.3705705629777</c:v>
                </c:pt>
                <c:pt idx="2570">
                  <c:v>1584.828777452484</c:v>
                </c:pt>
                <c:pt idx="2571">
                  <c:v>1617.5319343987435</c:v>
                </c:pt>
                <c:pt idx="2572">
                  <c:v>1620.8174386434112</c:v>
                </c:pt>
                <c:pt idx="2573">
                  <c:v>1594.4312144157038</c:v>
                </c:pt>
                <c:pt idx="2574">
                  <c:v>1615.002633145097</c:v>
                </c:pt>
                <c:pt idx="2575">
                  <c:v>1560.2353976455156</c:v>
                </c:pt>
                <c:pt idx="2576">
                  <c:v>1544.6074544146161</c:v>
                </c:pt>
                <c:pt idx="2577">
                  <c:v>1495.1633203083331</c:v>
                </c:pt>
                <c:pt idx="2578">
                  <c:v>1479.1796736901022</c:v>
                </c:pt>
                <c:pt idx="2579">
                  <c:v>1514.8095501696073</c:v>
                </c:pt>
                <c:pt idx="2580">
                  <c:v>1513.2175163352481</c:v>
                </c:pt>
                <c:pt idx="2581">
                  <c:v>1480.5819797228444</c:v>
                </c:pt>
                <c:pt idx="2582">
                  <c:v>1472.9622005950864</c:v>
                </c:pt>
                <c:pt idx="2583">
                  <c:v>1531.4530487709285</c:v>
                </c:pt>
                <c:pt idx="2584">
                  <c:v>1575.929121836996</c:v>
                </c:pt>
                <c:pt idx="2585">
                  <c:v>1569.6071186916079</c:v>
                </c:pt>
                <c:pt idx="2586">
                  <c:v>1591.2316001173251</c:v>
                </c:pt>
                <c:pt idx="2587">
                  <c:v>1572.7561719086095</c:v>
                </c:pt>
                <c:pt idx="2588">
                  <c:v>1591.0770402354588</c:v>
                </c:pt>
                <c:pt idx="2589">
                  <c:v>1546.4826494835165</c:v>
                </c:pt>
                <c:pt idx="2590">
                  <c:v>1567.3833227584385</c:v>
                </c:pt>
                <c:pt idx="2591">
                  <c:v>1552.0540724374864</c:v>
                </c:pt>
                <c:pt idx="2592">
                  <c:v>1580.0439206073916</c:v>
                </c:pt>
                <c:pt idx="2593">
                  <c:v>1602.3006634170833</c:v>
                </c:pt>
                <c:pt idx="2594">
                  <c:v>1587.2081019293394</c:v>
                </c:pt>
                <c:pt idx="2595">
                  <c:v>1548.2972422500868</c:v>
                </c:pt>
                <c:pt idx="2596">
                  <c:v>1541.0319733470978</c:v>
                </c:pt>
                <c:pt idx="2597">
                  <c:v>1545.1255348333011</c:v>
                </c:pt>
                <c:pt idx="2598">
                  <c:v>1520.1061918792682</c:v>
                </c:pt>
                <c:pt idx="2599">
                  <c:v>1503.5118596881855</c:v>
                </c:pt>
                <c:pt idx="2600">
                  <c:v>1523.9519897854123</c:v>
                </c:pt>
                <c:pt idx="2601">
                  <c:v>1499.184911268115</c:v>
                </c:pt>
                <c:pt idx="2602">
                  <c:v>1452.7455463127847</c:v>
                </c:pt>
                <c:pt idx="2603">
                  <c:v>1437.317519030004</c:v>
                </c:pt>
                <c:pt idx="2604">
                  <c:v>1465.1397058958828</c:v>
                </c:pt>
                <c:pt idx="2605">
                  <c:v>1444.2463089872292</c:v>
                </c:pt>
                <c:pt idx="2606">
                  <c:v>1444.2463089872292</c:v>
                </c:pt>
                <c:pt idx="2607">
                  <c:v>1433.397395115464</c:v>
                </c:pt>
                <c:pt idx="2608">
                  <c:v>1465.04182002068</c:v>
                </c:pt>
                <c:pt idx="2609">
                  <c:v>1426.2909562816465</c:v>
                </c:pt>
                <c:pt idx="2610">
                  <c:v>1399.0479615160691</c:v>
                </c:pt>
                <c:pt idx="2611">
                  <c:v>1410.4714929817567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FA9-405B-AF00-C98239CCDF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7166303"/>
        <c:axId val="28509503"/>
      </c:lineChart>
      <c:dateAx>
        <c:axId val="247166303"/>
        <c:scaling>
          <c:orientation val="minMax"/>
        </c:scaling>
        <c:delete val="0"/>
        <c:axPos val="b"/>
        <c:numFmt formatCode="[$-416]mmm\-yy;@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8509503"/>
        <c:crosses val="autoZero"/>
        <c:auto val="0"/>
        <c:lblOffset val="100"/>
        <c:baseTimeUnit val="days"/>
      </c:dateAx>
      <c:valAx>
        <c:axId val="285095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471663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Planilha1!$A$2:$B$17</cx:f>
        <cx:lvl ptCount="16">
          <cx:pt idx="0">USA</cx:pt>
          <cx:pt idx="1">Canadá</cx:pt>
          <cx:pt idx="2">UK</cx:pt>
          <cx:pt idx="3">França</cx:pt>
          <cx:pt idx="4">Suíça</cx:pt>
          <cx:pt idx="5">Alemanha</cx:pt>
          <cx:pt idx="6">Outros</cx:pt>
          <cx:pt idx="7">China</cx:pt>
          <cx:pt idx="8">Taiwan</cx:pt>
          <cx:pt idx="9">Coreia</cx:pt>
          <cx:pt idx="10">Índia</cx:pt>
          <cx:pt idx="11">Outros</cx:pt>
          <cx:pt idx="12">Japão</cx:pt>
          <cx:pt idx="13">Austrália</cx:pt>
          <cx:pt idx="14">Outros</cx:pt>
        </cx:lvl>
        <cx:lvl ptCount="16">
          <cx:pt idx="0">América do Norte</cx:pt>
          <cx:pt idx="1">América do Norte</cx:pt>
          <cx:pt idx="2">Europa, Oriente Médio e África</cx:pt>
          <cx:pt idx="3">Europa, Oriente Médio e África</cx:pt>
          <cx:pt idx="4">Europa, Oriente Médio e África</cx:pt>
          <cx:pt idx="5">Europa, Oriente Médio e África</cx:pt>
          <cx:pt idx="6">Europa, Oriente Médio e África</cx:pt>
          <cx:pt idx="7">EMEG</cx:pt>
          <cx:pt idx="8">EMEG</cx:pt>
          <cx:pt idx="9">EMEG</cx:pt>
          <cx:pt idx="10">EMEG</cx:pt>
          <cx:pt idx="11">EMEG</cx:pt>
          <cx:pt idx="12">Asia Pacífico</cx:pt>
          <cx:pt idx="13">Asia Pacífico</cx:pt>
          <cx:pt idx="14">Asia Pacífico</cx:pt>
        </cx:lvl>
        <cx:lvl ptCount="0"/>
      </cx:strDim>
      <cx:numDim type="size">
        <cx:f>Planilha1!$C$2:$C$17</cx:f>
        <cx:lvl ptCount="16" formatCode="0,00%">
          <cx:pt idx="0">0.58599999999999997</cx:pt>
          <cx:pt idx="1">0.029000000000000001</cx:pt>
          <cx:pt idx="2">0.039</cx:pt>
          <cx:pt idx="3">0.027</cx:pt>
          <cx:pt idx="4">0.025000000000000001</cx:pt>
          <cx:pt idx="5">0.023</cx:pt>
          <cx:pt idx="6">0.056000000000000001</cx:pt>
          <cx:pt idx="7">0.036999999999999998</cx:pt>
          <cx:pt idx="8">0.017999999999999999</cx:pt>
          <cx:pt idx="9">0.017000000000000001</cx:pt>
          <cx:pt idx="10">0.014</cx:pt>
          <cx:pt idx="11">0.033000000000000002</cx:pt>
          <cx:pt idx="12">0.062</cx:pt>
          <cx:pt idx="13">0.019</cx:pt>
          <cx:pt idx="14">0.012</cx:pt>
        </cx:lvl>
      </cx:numDim>
    </cx:data>
  </cx:chartData>
  <cx:chart>
    <cx:plotArea>
      <cx:plotAreaRegion>
        <cx:series layoutId="sunburst" uniqueId="{158DF47B-F593-4493-9E46-4C64CC52B92D}">
          <cx:tx>
            <cx:txData>
              <cx:f>Planilha1!$C$1</cx:f>
              <cx:v>Série1</cx:v>
            </cx:txData>
          </cx:tx>
          <cx:dataPt idx="3">
            <cx:spPr>
              <a:solidFill>
                <a:srgbClr val="70AD47">
                  <a:lumMod val="60000"/>
                  <a:lumOff val="40000"/>
                </a:srgbClr>
              </a:solidFill>
            </cx:spPr>
          </cx:dataPt>
          <cx:dataLabels pos="ctr"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1000">
                    <a:solidFill>
                      <a:schemeClr val="tx1"/>
                    </a:solidFill>
                    <a:latin typeface="Roboto Light" panose="02000000000000000000" pitchFamily="2" charset="0"/>
                    <a:ea typeface="Roboto Light" panose="02000000000000000000" pitchFamily="2" charset="0"/>
                    <a:cs typeface="Roboto Light" panose="02000000000000000000" pitchFamily="2" charset="0"/>
                  </a:defRPr>
                </a:pPr>
                <a:endParaRPr lang="pt-BR" sz="1000" b="0" i="0" u="none" strike="noStrike" baseline="0">
                  <a:solidFill>
                    <a:schemeClr val="tx1"/>
                  </a:solidFill>
                  <a:latin typeface="Roboto Light" panose="02000000000000000000" pitchFamily="2" charset="0"/>
                  <a:ea typeface="Roboto Light" panose="02000000000000000000" pitchFamily="2" charset="0"/>
                  <a:cs typeface="Roboto Light" panose="02000000000000000000" pitchFamily="2" charset="0"/>
                </a:endParaRPr>
              </a:p>
            </cx:txPr>
            <cx:visibility seriesName="0" categoryName="1" value="0"/>
            <cx:dataLabelHidden idx="8"/>
            <cx:dataLabelHidden idx="14"/>
          </cx:dataLabels>
          <cx:dataId val="0"/>
        </cx:series>
      </cx:plotAreaRegion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8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lt1"/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8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lt1"/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E241F760-510F-477C-A31B-9C5C243297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6F0C0B3-63CE-49FE-8032-ED8F4A2FBB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6E579A-A44F-44DD-AFD0-A35FCEBEFBE3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29C550D-862D-4CE3-8AB7-C5CB6883B4E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t-BR"/>
              <a:t>la la</a:t>
            </a: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DED7D2B-352B-4D01-9BCF-BD7885C74AB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B39411-35AA-410A-BF3D-0F0CCE5F09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348186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CEB976-EE67-4DD5-91C9-7F771FCEFF13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t-BR"/>
              <a:t>la la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2B57F5-F0CE-4E7A-B3F3-E62B945EBA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400532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980B74-6F6E-4F8C-9FD7-A30A45FD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26CD311-3B07-4343-8B04-A8234BAF92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0AB2636-6F20-4D65-A5E7-33550D4EB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C586-CE48-46B3-8FA4-AD723F050C16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FC8D481-7EA0-49B5-A986-6EFB78C3F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C776936-5714-4CD3-85EA-64C4D0D1B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EA947-DF59-48C6-914F-0A2E6BF697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9448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2DE79A-F887-4248-AF94-925285EA9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7BB06F6-44F2-46EE-9972-6B66DE2D3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9250437-C4F0-4E5A-AEC1-FB5280DC6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C586-CE48-46B3-8FA4-AD723F050C16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2C0414F-CD9C-44ED-B7B0-44C168A9A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94BD3EB-85E1-46FE-8C3E-9C634950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EA947-DF59-48C6-914F-0A2E6BF697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9523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F45E82E-7D50-4FCC-85B4-A60B565F76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ED98287-6F7B-44B4-9617-5C239FE835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76B571F-9A54-4D39-8121-21A797472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C586-CE48-46B3-8FA4-AD723F050C16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966FE40-F188-4A72-B73D-1834E56DB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CC25C0D-E9CD-4F8A-A7BF-8A44C3A2D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EA947-DF59-48C6-914F-0A2E6BF697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7197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069730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F2E5A8-C937-4228-A430-56E08CDF9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721F92C-9C03-4662-8ACB-A3D1A024F0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C2EA0CD-9FE4-427D-868D-3F85F87DB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C586-CE48-46B3-8FA4-AD723F050C16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C93182B-EEE0-43FA-AB70-4D6A530F1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4765577-8FE9-45C6-B3CE-1E15E2563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EA947-DF59-48C6-914F-0A2E6BF697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4497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B99231-4D89-4C77-8333-20BEB2ACC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B6F8453-1812-483E-B255-A0D77B1234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FBA198B-2151-4B07-BB14-B333CC457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C586-CE48-46B3-8FA4-AD723F050C16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77BFA25-CAFF-422C-A5D5-A425FEF08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EFDB090-FB46-4F29-B22D-AA78A6D8A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EA947-DF59-48C6-914F-0A2E6BF697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357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24CC77-C47E-44ED-A735-8DC5FA68E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327C7E7-D1AC-4627-97D7-211C667996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5C08E43-705A-41E2-88FF-03538B008A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781070D-BAB2-46A1-A402-13D6B23A7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C586-CE48-46B3-8FA4-AD723F050C16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0DE7FE4-95BE-47D4-8B60-B4ABDD24F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B44D6A3-ABE4-4683-9F6F-3A5A756F4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EA947-DF59-48C6-914F-0A2E6BF697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9906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EF1A34-0CF2-48D7-B094-B76AF4400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2AFB467-4318-4DD8-9C66-790BBF22EE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9CF57DE-2FB4-407B-B39B-3B61D12741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C16BE8D-7FE0-4DBF-8894-27FC20B05D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DBE3762-3056-4F63-B5DF-004D4ABEE8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D21CD2B-6EB9-4B7B-A742-161C56350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C586-CE48-46B3-8FA4-AD723F050C16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3E9827C-04DF-4B80-AD0A-CDFFFB688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5CF041AE-61E1-44C9-8158-EC13A9C9F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EA947-DF59-48C6-914F-0A2E6BF697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1807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3D6CF8-9B8D-4573-A8A6-F1C3D5164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09FEC0F-65A7-4E5A-9FCB-EC5494E9A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C586-CE48-46B3-8FA4-AD723F050C16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EC154A7-9254-4F73-9E1B-30DBA5D18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9F168A3-57DF-44D9-849E-65512C2FF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EA947-DF59-48C6-914F-0A2E6BF697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8775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32E630E-A4D0-4955-8E15-F8AE9037C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C586-CE48-46B3-8FA4-AD723F050C16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5449108-A6C1-4346-9BF1-CAD9A7247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77873C2-93F9-4B21-836F-45F1F9B81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EA947-DF59-48C6-914F-0A2E6BF697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6668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A8EDF5-2DD8-44CF-A40A-8D98DF1B4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393C236-7537-4028-9F38-8F9A01930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F6EB8B1-768B-48B7-A147-121F06FB75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75CDE98-D981-48D6-9046-32E1258EB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C586-CE48-46B3-8FA4-AD723F050C16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137B942-D396-4C22-8CAA-D0B6333D5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5B95223-B631-4912-8EC2-44F556463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EA947-DF59-48C6-914F-0A2E6BF697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5135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A56BB5-504B-4990-833F-924EED98F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F0AAF73-ED31-4D24-ABFF-C22B344B49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639196C-EACB-4EEB-8008-E03D2CA31E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296DA93-B8C8-4F67-BC5D-86B0C90C9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C586-CE48-46B3-8FA4-AD723F050C16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E04225D-9A7C-4B99-8D07-99E8F24F6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639DF6C-DBC0-467C-8640-C5178A691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EA947-DF59-48C6-914F-0A2E6BF697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6930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CE93916-F365-47A1-8416-6D0C3A379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7DED496-660B-4B38-8FFF-63BBCD2FAA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2122B68-4557-4596-BDB1-9DE4450D28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7C586-CE48-46B3-8FA4-AD723F050C16}" type="datetimeFigureOut">
              <a:rPr lang="pt-BR" smtClean="0"/>
              <a:t>27/04/2022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0287979-1876-42E7-BB5A-60A77EF3B0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562DF8E-8C87-4C46-90BD-579894F60B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EA947-DF59-48C6-914F-0A2E6BF697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3327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3.png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12.xml" /><Relationship Id="rId4" Type="http://schemas.openxmlformats.org/officeDocument/2006/relationships/chart" Target="../charts/chart1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xpasset.com.br/etfs/" TargetMode="External" /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7.xml" /><Relationship Id="rId6" Type="http://schemas.openxmlformats.org/officeDocument/2006/relationships/chart" Target="../charts/chart2.xml" /><Relationship Id="rId5" Type="http://schemas.openxmlformats.org/officeDocument/2006/relationships/image" Target="../media/image2.png" /><Relationship Id="rId4" Type="http://schemas.openxmlformats.org/officeDocument/2006/relationships/image" Target="../media/image3.png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chart" Target="../charts/chart3.xml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2.png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 /><Relationship Id="rId2" Type="http://schemas.openxmlformats.org/officeDocument/2006/relationships/chart" Target="../charts/chart4.xml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2.png" /><Relationship Id="rId4" Type="http://schemas.openxmlformats.org/officeDocument/2006/relationships/image" Target="../media/image3.png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 /><Relationship Id="rId2" Type="http://schemas.openxmlformats.org/officeDocument/2006/relationships/chart" Target="../charts/chart6.xml" /><Relationship Id="rId1" Type="http://schemas.openxmlformats.org/officeDocument/2006/relationships/slideLayout" Target="../slideLayouts/slideLayout7.xml" /><Relationship Id="rId6" Type="http://schemas.openxmlformats.org/officeDocument/2006/relationships/image" Target="../media/image2.png" /><Relationship Id="rId5" Type="http://schemas.openxmlformats.org/officeDocument/2006/relationships/image" Target="../media/image3.png" /><Relationship Id="rId4" Type="http://schemas.openxmlformats.org/officeDocument/2006/relationships/chart" Target="../charts/chart8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 /><Relationship Id="rId2" Type="http://schemas.openxmlformats.org/officeDocument/2006/relationships/chart" Target="../charts/chart9.xml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2.png" /><Relationship Id="rId4" Type="http://schemas.openxmlformats.org/officeDocument/2006/relationships/image" Target="../media/image3.png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9.png" /><Relationship Id="rId4" Type="http://schemas.microsoft.com/office/2014/relationships/chartEx" Target="../charts/chartEx1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chart" Target="../charts/chart11.xml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2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2" descr="Adesivo Mapa Mundi Para Bauleto 43l Bráz E Outros | Mercado Livre">
            <a:extLst>
              <a:ext uri="{FF2B5EF4-FFF2-40B4-BE49-F238E27FC236}">
                <a16:creationId xmlns:a16="http://schemas.microsoft.com/office/drawing/2014/main" id="{8BD2CDCC-BA60-487D-949B-625377D6365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757"/>
          <a:stretch/>
        </p:blipFill>
        <p:spPr bwMode="auto">
          <a:xfrm>
            <a:off x="4619853" y="591854"/>
            <a:ext cx="7572147" cy="587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tângulo">
            <a:extLst>
              <a:ext uri="{FF2B5EF4-FFF2-40B4-BE49-F238E27FC236}">
                <a16:creationId xmlns:a16="http://schemas.microsoft.com/office/drawing/2014/main" id="{70383F81-0B91-4FC7-8083-70F2885EF1E5}"/>
              </a:ext>
            </a:extLst>
          </p:cNvPr>
          <p:cNvSpPr/>
          <p:nvPr/>
        </p:nvSpPr>
        <p:spPr>
          <a:xfrm>
            <a:off x="1" y="0"/>
            <a:ext cx="4229100" cy="6872598"/>
          </a:xfrm>
          <a:prstGeom prst="rect">
            <a:avLst/>
          </a:prstGeom>
          <a:solidFill>
            <a:srgbClr val="000000"/>
          </a:solidFill>
          <a:ln w="3175">
            <a:miter lim="400000"/>
          </a:ln>
        </p:spPr>
        <p:txBody>
          <a:bodyPr lIns="33866" tIns="33866" rIns="33866" bIns="33866" anchor="ctr"/>
          <a:lstStyle/>
          <a:p>
            <a:pPr algn="ctr" defTabSz="550333">
              <a:lnSpc>
                <a:spcPct val="100000"/>
              </a:lnSpc>
              <a:spcBef>
                <a:spcPts val="0"/>
              </a:spcBef>
              <a:defRPr sz="2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dirty="0"/>
          </a:p>
        </p:txBody>
      </p:sp>
      <p:sp>
        <p:nvSpPr>
          <p:cNvPr id="5" name="Acesso corporativo">
            <a:extLst>
              <a:ext uri="{FF2B5EF4-FFF2-40B4-BE49-F238E27FC236}">
                <a16:creationId xmlns:a16="http://schemas.microsoft.com/office/drawing/2014/main" id="{C6C7D4C6-930C-4340-8CAD-C83B7043666A}"/>
              </a:ext>
            </a:extLst>
          </p:cNvPr>
          <p:cNvSpPr txBox="1"/>
          <p:nvPr/>
        </p:nvSpPr>
        <p:spPr>
          <a:xfrm>
            <a:off x="214627" y="2168703"/>
            <a:ext cx="4014473" cy="158162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3866" tIns="33866" rIns="33866" bIns="33866" anchor="ctr">
            <a:spAutoFit/>
          </a:bodyPr>
          <a:lstStyle>
            <a:lvl1pPr>
              <a:lnSpc>
                <a:spcPct val="80000"/>
              </a:lnSpc>
              <a:defRPr sz="45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pPr>
              <a:lnSpc>
                <a:spcPts val="4000"/>
              </a:lnSpc>
            </a:pPr>
            <a:r>
              <a:rPr lang="pt-BR" sz="3200" b="0" dirty="0"/>
              <a:t>Alternativas de Investimentos em </a:t>
            </a:r>
            <a:r>
              <a:rPr lang="pt-BR" sz="3200" b="0" dirty="0">
                <a:solidFill>
                  <a:schemeClr val="accent4"/>
                </a:solidFill>
              </a:rPr>
              <a:t>Renda Variável e ETF</a:t>
            </a:r>
          </a:p>
        </p:txBody>
      </p:sp>
      <p:pic>
        <p:nvPicPr>
          <p:cNvPr id="8" name="Logo Novo copiar 2.png" descr="Logo Novo copiar 2.png">
            <a:extLst>
              <a:ext uri="{FF2B5EF4-FFF2-40B4-BE49-F238E27FC236}">
                <a16:creationId xmlns:a16="http://schemas.microsoft.com/office/drawing/2014/main" id="{B2DFD710-3183-4E0F-8DC1-2A40753B55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838" y="186492"/>
            <a:ext cx="493728" cy="441573"/>
          </a:xfrm>
          <a:prstGeom prst="rect">
            <a:avLst/>
          </a:prstGeom>
          <a:ln w="3175">
            <a:miter lim="400000"/>
          </a:ln>
        </p:spPr>
      </p:pic>
      <p:pic>
        <p:nvPicPr>
          <p:cNvPr id="16" name="Imagem 15" descr="Forma, Seta&#10;&#10;Descrição gerada automaticamente">
            <a:extLst>
              <a:ext uri="{FF2B5EF4-FFF2-40B4-BE49-F238E27FC236}">
                <a16:creationId xmlns:a16="http://schemas.microsoft.com/office/drawing/2014/main" id="{AFE73CC8-5B78-4CFA-A121-90678AFA29B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9" b="83680"/>
          <a:stretch/>
        </p:blipFill>
        <p:spPr>
          <a:xfrm rot="5400000">
            <a:off x="1221059" y="3008041"/>
            <a:ext cx="6858001" cy="841919"/>
          </a:xfrm>
          <a:prstGeom prst="rect">
            <a:avLst/>
          </a:prstGeom>
        </p:spPr>
      </p:pic>
      <p:sp>
        <p:nvSpPr>
          <p:cNvPr id="9" name="Acesso corporativo">
            <a:extLst>
              <a:ext uri="{FF2B5EF4-FFF2-40B4-BE49-F238E27FC236}">
                <a16:creationId xmlns:a16="http://schemas.microsoft.com/office/drawing/2014/main" id="{622418C0-DFE4-4275-A394-607C7358574C}"/>
              </a:ext>
            </a:extLst>
          </p:cNvPr>
          <p:cNvSpPr txBox="1"/>
          <p:nvPr/>
        </p:nvSpPr>
        <p:spPr>
          <a:xfrm>
            <a:off x="8931591" y="6494140"/>
            <a:ext cx="3136541" cy="24254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33866" tIns="33866" rIns="33866" bIns="33866" anchor="ctr">
            <a:spAutoFit/>
          </a:bodyPr>
          <a:lstStyle>
            <a:lvl1pPr>
              <a:lnSpc>
                <a:spcPct val="80000"/>
              </a:lnSpc>
              <a:defRPr sz="45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rPr lang="pt-BR" sz="1400" dirty="0">
                <a:solidFill>
                  <a:schemeClr val="tx1"/>
                </a:solidFill>
              </a:rPr>
              <a:t>Camila Pacheco </a:t>
            </a:r>
            <a:r>
              <a:rPr lang="pt-BR" sz="1400" b="0" dirty="0">
                <a:solidFill>
                  <a:schemeClr val="tx1"/>
                </a:solidFill>
              </a:rPr>
              <a:t>| Fundos Listados, XP</a:t>
            </a:r>
            <a:endParaRPr sz="14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679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9F90A39D-37FF-481A-9F18-02446E888464}"/>
              </a:ext>
            </a:extLst>
          </p:cNvPr>
          <p:cNvSpPr/>
          <p:nvPr/>
        </p:nvSpPr>
        <p:spPr>
          <a:xfrm>
            <a:off x="9396687" y="2066681"/>
            <a:ext cx="2591153" cy="2067677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36000" numCol="1" spcCol="38100" rtlCol="0" anchor="ctr">
            <a:spAutoFit/>
          </a:bodyPr>
          <a:lstStyle/>
          <a:p>
            <a:pPr marL="45720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sz="1600" dirty="0">
              <a:solidFill>
                <a:schemeClr val="bg1"/>
              </a:solidFill>
              <a:latin typeface="RobotoSlab-Medium"/>
            </a:endParaRPr>
          </a:p>
          <a:p>
            <a:pPr marL="45720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sz="1600" dirty="0">
              <a:solidFill>
                <a:schemeClr val="bg1"/>
              </a:solidFill>
              <a:latin typeface="RobotoSlab-Medium"/>
            </a:endParaRPr>
          </a:p>
          <a:p>
            <a:pPr marL="45720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400" dirty="0">
                <a:latin typeface="RobotoSlab-Medium"/>
              </a:rPr>
              <a:t>Busca superar o mercado</a:t>
            </a:r>
          </a:p>
          <a:p>
            <a:pPr marL="45720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400" dirty="0">
                <a:latin typeface="RobotoSlab-Medium"/>
              </a:rPr>
              <a:t>Tomadas de decisões direcionais de acordo com o momento de mercado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0F5398E6-83D2-4368-8165-4305A1CE18A3}"/>
              </a:ext>
            </a:extLst>
          </p:cNvPr>
          <p:cNvSpPr/>
          <p:nvPr/>
        </p:nvSpPr>
        <p:spPr>
          <a:xfrm>
            <a:off x="6741307" y="2078966"/>
            <a:ext cx="1976410" cy="2067677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36000" numCol="1" spcCol="38100" rtlCol="0" anchor="ctr">
            <a:spAutoFit/>
          </a:bodyPr>
          <a:lstStyle/>
          <a:p>
            <a:pPr marL="457200" indent="-285750" defTabSz="825500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sz="1600" dirty="0">
              <a:solidFill>
                <a:schemeClr val="bg1"/>
              </a:solidFill>
              <a:latin typeface="RobotoSlab-Medium"/>
              <a:ea typeface="Roboto Slab" pitchFamily="2" charset="0"/>
            </a:endParaRPr>
          </a:p>
          <a:p>
            <a:pPr marL="457200" indent="-285750" defTabSz="825500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sz="1600" dirty="0">
              <a:solidFill>
                <a:schemeClr val="bg1"/>
              </a:solidFill>
              <a:latin typeface="RobotoSlab-Medium"/>
              <a:ea typeface="Roboto Slab" pitchFamily="2" charset="0"/>
            </a:endParaRPr>
          </a:p>
          <a:p>
            <a:pPr marL="457200" indent="-285750" defTabSz="825500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400" dirty="0">
                <a:latin typeface="RobotoSlab-Medium"/>
                <a:ea typeface="Roboto Slab" pitchFamily="2" charset="0"/>
              </a:rPr>
              <a:t>Liquidez</a:t>
            </a:r>
          </a:p>
          <a:p>
            <a:pPr marL="457200" indent="-285750" defTabSz="825500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400" dirty="0">
                <a:latin typeface="RobotoSlab-Medium"/>
                <a:ea typeface="Roboto Slab" pitchFamily="2" charset="0"/>
              </a:rPr>
              <a:t>Transparência</a:t>
            </a:r>
          </a:p>
          <a:p>
            <a:pPr marL="457200" indent="-285750" defTabSz="825500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400" dirty="0">
                <a:latin typeface="RobotoSlab-Medium"/>
                <a:ea typeface="Roboto Slab" pitchFamily="2" charset="0"/>
                <a:sym typeface="Helvetica Neue"/>
              </a:rPr>
              <a:t>Baixo Custo</a:t>
            </a:r>
          </a:p>
          <a:p>
            <a:pPr marL="457200" indent="-285750" defTabSz="825500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400" dirty="0">
                <a:latin typeface="RobotoSlab-Medium"/>
                <a:ea typeface="Roboto Slab" pitchFamily="2" charset="0"/>
                <a:sym typeface="Helvetica Neue"/>
              </a:rPr>
              <a:t>Critérios objetivos</a:t>
            </a:r>
          </a:p>
        </p:txBody>
      </p:sp>
      <p:sp>
        <p:nvSpPr>
          <p:cNvPr id="18" name="Forma Livre: Forma 17">
            <a:extLst>
              <a:ext uri="{FF2B5EF4-FFF2-40B4-BE49-F238E27FC236}">
                <a16:creationId xmlns:a16="http://schemas.microsoft.com/office/drawing/2014/main" id="{D4AF9A8F-3ACD-4DDF-BC84-A3B2F367ABC5}"/>
              </a:ext>
            </a:extLst>
          </p:cNvPr>
          <p:cNvSpPr/>
          <p:nvPr/>
        </p:nvSpPr>
        <p:spPr>
          <a:xfrm>
            <a:off x="3238509" y="10601517"/>
            <a:ext cx="5722720" cy="1430680"/>
          </a:xfrm>
          <a:custGeom>
            <a:avLst/>
            <a:gdLst>
              <a:gd name="connsiteX0" fmla="*/ 0 w 5722720"/>
              <a:gd name="connsiteY0" fmla="*/ 0 h 1430680"/>
              <a:gd name="connsiteX1" fmla="*/ 5722720 w 5722720"/>
              <a:gd name="connsiteY1" fmla="*/ 0 h 1430680"/>
              <a:gd name="connsiteX2" fmla="*/ 5722720 w 5722720"/>
              <a:gd name="connsiteY2" fmla="*/ 1430680 h 1430680"/>
              <a:gd name="connsiteX3" fmla="*/ 0 w 5722720"/>
              <a:gd name="connsiteY3" fmla="*/ 1430680 h 1430680"/>
              <a:gd name="connsiteX4" fmla="*/ 0 w 5722720"/>
              <a:gd name="connsiteY4" fmla="*/ 0 h 1430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22720" h="1430680">
                <a:moveTo>
                  <a:pt x="0" y="0"/>
                </a:moveTo>
                <a:lnTo>
                  <a:pt x="5722720" y="0"/>
                </a:lnTo>
                <a:lnTo>
                  <a:pt x="5722720" y="1430680"/>
                </a:lnTo>
                <a:lnTo>
                  <a:pt x="0" y="143068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69824" tIns="369824" rIns="369824" bIns="369824" numCol="1" spcCol="1270" anchor="ctr" anchorCtr="0">
            <a:noAutofit/>
          </a:bodyPr>
          <a:lstStyle/>
          <a:p>
            <a:pPr marL="0" lvl="0" indent="0" algn="ctr" defTabSz="2311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3200" kern="1200" dirty="0"/>
          </a:p>
        </p:txBody>
      </p:sp>
      <p:sp>
        <p:nvSpPr>
          <p:cNvPr id="26" name="Forma Livre: Forma 25">
            <a:extLst>
              <a:ext uri="{FF2B5EF4-FFF2-40B4-BE49-F238E27FC236}">
                <a16:creationId xmlns:a16="http://schemas.microsoft.com/office/drawing/2014/main" id="{BCF307C6-7BD1-4A4A-A436-45D08C93FE7D}"/>
              </a:ext>
            </a:extLst>
          </p:cNvPr>
          <p:cNvSpPr>
            <a:spLocks noChangeAspect="1"/>
          </p:cNvSpPr>
          <p:nvPr/>
        </p:nvSpPr>
        <p:spPr>
          <a:xfrm>
            <a:off x="8663136" y="4964574"/>
            <a:ext cx="990774" cy="990774"/>
          </a:xfrm>
          <a:custGeom>
            <a:avLst/>
            <a:gdLst>
              <a:gd name="connsiteX0" fmla="*/ 0 w 2146020"/>
              <a:gd name="connsiteY0" fmla="*/ 1073010 h 2146020"/>
              <a:gd name="connsiteX1" fmla="*/ 1073010 w 2146020"/>
              <a:gd name="connsiteY1" fmla="*/ 0 h 2146020"/>
              <a:gd name="connsiteX2" fmla="*/ 2146020 w 2146020"/>
              <a:gd name="connsiteY2" fmla="*/ 1073010 h 2146020"/>
              <a:gd name="connsiteX3" fmla="*/ 1073010 w 2146020"/>
              <a:gd name="connsiteY3" fmla="*/ 2146020 h 2146020"/>
              <a:gd name="connsiteX4" fmla="*/ 0 w 2146020"/>
              <a:gd name="connsiteY4" fmla="*/ 1073010 h 2146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46020" h="2146020">
                <a:moveTo>
                  <a:pt x="0" y="1073010"/>
                </a:moveTo>
                <a:cubicBezTo>
                  <a:pt x="0" y="480403"/>
                  <a:pt x="480403" y="0"/>
                  <a:pt x="1073010" y="0"/>
                </a:cubicBezTo>
                <a:cubicBezTo>
                  <a:pt x="1665617" y="0"/>
                  <a:pt x="2146020" y="480403"/>
                  <a:pt x="2146020" y="1073010"/>
                </a:cubicBezTo>
                <a:cubicBezTo>
                  <a:pt x="2146020" y="1665617"/>
                  <a:pt x="1665617" y="2146020"/>
                  <a:pt x="1073010" y="2146020"/>
                </a:cubicBezTo>
                <a:cubicBezTo>
                  <a:pt x="480403" y="2146020"/>
                  <a:pt x="0" y="1665617"/>
                  <a:pt x="0" y="107301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644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200" b="1" kern="1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Portfolio</a:t>
            </a:r>
          </a:p>
          <a:p>
            <a:pPr algn="ctr" defTabSz="1644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diversificado</a:t>
            </a:r>
            <a:endParaRPr lang="pt-BR" sz="1200" b="1" kern="12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3196C2CA-5D81-444C-A6B1-9EA2050CFEC7}"/>
              </a:ext>
            </a:extLst>
          </p:cNvPr>
          <p:cNvSpPr txBox="1"/>
          <p:nvPr/>
        </p:nvSpPr>
        <p:spPr>
          <a:xfrm>
            <a:off x="10021101" y="2064654"/>
            <a:ext cx="1342324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l-GR" sz="3600" b="1" i="0" u="none" strike="noStrike" cap="none" spc="0" normalizeH="0" baseline="0" dirty="0">
                <a:ln>
                  <a:noFill/>
                </a:ln>
                <a:effectLst/>
                <a:uFillTx/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  <a:sym typeface="Helvetica Neue"/>
              </a:rPr>
              <a:t>α</a:t>
            </a:r>
            <a:endParaRPr kumimoji="0" lang="pt-BR" sz="3600" b="1" i="0" u="none" strike="noStrike" cap="none" spc="0" normalizeH="0" baseline="0" dirty="0">
              <a:ln>
                <a:noFill/>
              </a:ln>
              <a:effectLst/>
              <a:uFillTx/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  <a:sym typeface="Helvetica Neue"/>
            </a:endParaRPr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3D1FFF45-6693-4A07-ABDB-A17449A9988F}"/>
              </a:ext>
            </a:extLst>
          </p:cNvPr>
          <p:cNvSpPr txBox="1"/>
          <p:nvPr/>
        </p:nvSpPr>
        <p:spPr>
          <a:xfrm>
            <a:off x="7055571" y="2116199"/>
            <a:ext cx="1342324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l-GR" sz="3600" b="1" i="0" u="none" strike="noStrike" cap="none" spc="0" normalizeH="0" baseline="0" dirty="0">
                <a:ln>
                  <a:noFill/>
                </a:ln>
                <a:effectLst/>
                <a:uFillTx/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  <a:sym typeface="Helvetica Neue"/>
              </a:rPr>
              <a:t>β</a:t>
            </a:r>
            <a:endParaRPr kumimoji="0" lang="pt-BR" sz="3600" b="1" i="0" u="none" strike="noStrike" cap="none" spc="0" normalizeH="0" baseline="0" dirty="0">
              <a:ln>
                <a:noFill/>
              </a:ln>
              <a:effectLst/>
              <a:uFillTx/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  <a:sym typeface="Helvetica Neue"/>
            </a:endParaRPr>
          </a:p>
        </p:txBody>
      </p:sp>
      <p:sp>
        <p:nvSpPr>
          <p:cNvPr id="41" name="CaixaDeTexto 40">
            <a:extLst>
              <a:ext uri="{FF2B5EF4-FFF2-40B4-BE49-F238E27FC236}">
                <a16:creationId xmlns:a16="http://schemas.microsoft.com/office/drawing/2014/main" id="{1D0E3CCD-524C-4C77-9C48-D3FE63C91372}"/>
              </a:ext>
            </a:extLst>
          </p:cNvPr>
          <p:cNvSpPr txBox="1"/>
          <p:nvPr/>
        </p:nvSpPr>
        <p:spPr>
          <a:xfrm>
            <a:off x="8710102" y="2575331"/>
            <a:ext cx="715015" cy="93358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5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+</a:t>
            </a:r>
          </a:p>
        </p:txBody>
      </p:sp>
      <p:cxnSp>
        <p:nvCxnSpPr>
          <p:cNvPr id="3" name="Conector de Seta Reta 2">
            <a:extLst>
              <a:ext uri="{FF2B5EF4-FFF2-40B4-BE49-F238E27FC236}">
                <a16:creationId xmlns:a16="http://schemas.microsoft.com/office/drawing/2014/main" id="{DEA79B78-3453-4467-A403-CDBA8FB96236}"/>
              </a:ext>
            </a:extLst>
          </p:cNvPr>
          <p:cNvCxnSpPr>
            <a:cxnSpLocks/>
          </p:cNvCxnSpPr>
          <p:nvPr/>
        </p:nvCxnSpPr>
        <p:spPr>
          <a:xfrm>
            <a:off x="7037949" y="4212798"/>
            <a:ext cx="1551072" cy="881940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de Seta Reta 18">
            <a:extLst>
              <a:ext uri="{FF2B5EF4-FFF2-40B4-BE49-F238E27FC236}">
                <a16:creationId xmlns:a16="http://schemas.microsoft.com/office/drawing/2014/main" id="{EBE82708-5A5D-4980-9C20-5B38C85A71D9}"/>
              </a:ext>
            </a:extLst>
          </p:cNvPr>
          <p:cNvCxnSpPr>
            <a:cxnSpLocks/>
          </p:cNvCxnSpPr>
          <p:nvPr/>
        </p:nvCxnSpPr>
        <p:spPr>
          <a:xfrm flipH="1">
            <a:off x="9653910" y="4212798"/>
            <a:ext cx="1367406" cy="881940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tângulo">
            <a:extLst>
              <a:ext uri="{FF2B5EF4-FFF2-40B4-BE49-F238E27FC236}">
                <a16:creationId xmlns:a16="http://schemas.microsoft.com/office/drawing/2014/main" id="{AEABBB3A-50B5-483D-9205-657078722F71}"/>
              </a:ext>
            </a:extLst>
          </p:cNvPr>
          <p:cNvSpPr/>
          <p:nvPr/>
        </p:nvSpPr>
        <p:spPr>
          <a:xfrm>
            <a:off x="0" y="-14599"/>
            <a:ext cx="12192000" cy="1156715"/>
          </a:xfrm>
          <a:prstGeom prst="rect">
            <a:avLst/>
          </a:prstGeom>
          <a:solidFill>
            <a:srgbClr val="000000"/>
          </a:solidFill>
          <a:ln w="3175">
            <a:miter lim="400000"/>
          </a:ln>
        </p:spPr>
        <p:txBody>
          <a:bodyPr lIns="33866" tIns="33866" rIns="33866" bIns="33866" anchor="ctr"/>
          <a:lstStyle/>
          <a:p>
            <a:pPr algn="ctr" defTabSz="550333">
              <a:lnSpc>
                <a:spcPct val="100000"/>
              </a:lnSpc>
              <a:spcBef>
                <a:spcPts val="0"/>
              </a:spcBef>
              <a:defRPr sz="2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dirty="0"/>
          </a:p>
        </p:txBody>
      </p:sp>
      <p:pic>
        <p:nvPicPr>
          <p:cNvPr id="17" name="Imagem 16" descr="Forma, Seta&#10;&#10;Descrição gerada automaticamente">
            <a:extLst>
              <a:ext uri="{FF2B5EF4-FFF2-40B4-BE49-F238E27FC236}">
                <a16:creationId xmlns:a16="http://schemas.microsoft.com/office/drawing/2014/main" id="{4D0C4628-3493-4A74-9C0B-30996A0F061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9" b="83680"/>
          <a:stretch/>
        </p:blipFill>
        <p:spPr>
          <a:xfrm>
            <a:off x="10274" y="346501"/>
            <a:ext cx="12192000" cy="793588"/>
          </a:xfrm>
          <a:prstGeom prst="rect">
            <a:avLst/>
          </a:prstGeom>
        </p:spPr>
      </p:pic>
      <p:sp>
        <p:nvSpPr>
          <p:cNvPr id="20" name="CaixaDeTexto 19">
            <a:extLst>
              <a:ext uri="{FF2B5EF4-FFF2-40B4-BE49-F238E27FC236}">
                <a16:creationId xmlns:a16="http://schemas.microsoft.com/office/drawing/2014/main" id="{4E111458-66B7-48E4-86B8-3247E76CCDA7}"/>
              </a:ext>
            </a:extLst>
          </p:cNvPr>
          <p:cNvSpPr txBox="1"/>
          <p:nvPr/>
        </p:nvSpPr>
        <p:spPr>
          <a:xfrm>
            <a:off x="247561" y="107602"/>
            <a:ext cx="38629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Estratégia de Alocação</a:t>
            </a:r>
          </a:p>
        </p:txBody>
      </p:sp>
      <p:pic>
        <p:nvPicPr>
          <p:cNvPr id="21" name="Logo Novo copiar 2.png" descr="Logo Novo copiar 2.png">
            <a:extLst>
              <a:ext uri="{FF2B5EF4-FFF2-40B4-BE49-F238E27FC236}">
                <a16:creationId xmlns:a16="http://schemas.microsoft.com/office/drawing/2014/main" id="{0363EFE2-4B10-493A-8839-F4B328C2AC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91840" y="107602"/>
            <a:ext cx="396000" cy="354169"/>
          </a:xfrm>
          <a:prstGeom prst="rect">
            <a:avLst/>
          </a:prstGeom>
          <a:ln w="3175">
            <a:miter lim="400000"/>
          </a:ln>
        </p:spPr>
      </p:pic>
      <p:sp>
        <p:nvSpPr>
          <p:cNvPr id="22" name="Retângulo 47">
            <a:hlinkClick r:id="" action="ppaction://noaction"/>
            <a:extLst>
              <a:ext uri="{FF2B5EF4-FFF2-40B4-BE49-F238E27FC236}">
                <a16:creationId xmlns:a16="http://schemas.microsoft.com/office/drawing/2014/main" id="{A5BC3B9F-AFB9-4507-A547-67276A7A5E40}"/>
              </a:ext>
            </a:extLst>
          </p:cNvPr>
          <p:cNvSpPr/>
          <p:nvPr/>
        </p:nvSpPr>
        <p:spPr>
          <a:xfrm>
            <a:off x="1085885" y="1439092"/>
            <a:ext cx="3743321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algn="ctr">
              <a:defRPr/>
            </a:pPr>
            <a:r>
              <a:rPr lang="pt-BR" sz="1600" b="1" dirty="0">
                <a:latin typeface="Roboto Slab" pitchFamily="2" charset="0"/>
                <a:ea typeface="Roboto Slab" pitchFamily="2" charset="0"/>
                <a:cs typeface="Roboto Light" panose="02000000000000000000" pitchFamily="2" charset="0"/>
              </a:rPr>
              <a:t>Viés Doméstico</a:t>
            </a:r>
            <a:endParaRPr lang="pt-BR" sz="1600" b="1" baseline="30000" dirty="0">
              <a:latin typeface="Roboto Slab" pitchFamily="2" charset="0"/>
              <a:ea typeface="Roboto Slab" pitchFamily="2" charset="0"/>
              <a:cs typeface="Roboto Light" panose="02000000000000000000" pitchFamily="2" charset="0"/>
            </a:endParaRPr>
          </a:p>
        </p:txBody>
      </p:sp>
      <p:graphicFrame>
        <p:nvGraphicFramePr>
          <p:cNvPr id="23" name="Gráfico 22">
            <a:extLst>
              <a:ext uri="{FF2B5EF4-FFF2-40B4-BE49-F238E27FC236}">
                <a16:creationId xmlns:a16="http://schemas.microsoft.com/office/drawing/2014/main" id="{D76D0FCE-9E49-4350-8DD7-C8428243244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58969201"/>
              </p:ext>
            </p:extLst>
          </p:nvPr>
        </p:nvGraphicFramePr>
        <p:xfrm>
          <a:off x="288180" y="2535337"/>
          <a:ext cx="5338728" cy="3032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24" name="Conector reto 43">
            <a:extLst>
              <a:ext uri="{FF2B5EF4-FFF2-40B4-BE49-F238E27FC236}">
                <a16:creationId xmlns:a16="http://schemas.microsoft.com/office/drawing/2014/main" id="{4BA3B1C2-C57A-4C29-B133-ADC49A1952E2}"/>
              </a:ext>
            </a:extLst>
          </p:cNvPr>
          <p:cNvCxnSpPr>
            <a:cxnSpLocks/>
          </p:cNvCxnSpPr>
          <p:nvPr/>
        </p:nvCxnSpPr>
        <p:spPr>
          <a:xfrm>
            <a:off x="1269916" y="1777646"/>
            <a:ext cx="3355831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Retângulo 24">
            <a:extLst>
              <a:ext uri="{FF2B5EF4-FFF2-40B4-BE49-F238E27FC236}">
                <a16:creationId xmlns:a16="http://schemas.microsoft.com/office/drawing/2014/main" id="{95592F1A-93C9-4B35-B235-3D4B2EB92672}"/>
              </a:ext>
            </a:extLst>
          </p:cNvPr>
          <p:cNvSpPr/>
          <p:nvPr/>
        </p:nvSpPr>
        <p:spPr>
          <a:xfrm>
            <a:off x="1518239" y="5859787"/>
            <a:ext cx="2878610" cy="423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lnSpc>
                <a:spcPct val="125000"/>
              </a:lnSpc>
              <a:defRPr sz="2400">
                <a:latin typeface="Roboto"/>
                <a:ea typeface="Roboto"/>
                <a:cs typeface="Roboto"/>
                <a:sym typeface="Roboto"/>
              </a:defRPr>
            </a:pPr>
            <a:r>
              <a:rPr lang="en-US" sz="900" dirty="0">
                <a:latin typeface="Roboto Slab" pitchFamily="2" charset="0"/>
                <a:ea typeface="Roboto Slab" pitchFamily="2" charset="0"/>
                <a:cs typeface="Arial" panose="020B0604020202020204" pitchFamily="34" charset="0"/>
              </a:rPr>
              <a:t>Fontes: FTSE Russell as of December 31, 2020;</a:t>
            </a:r>
          </a:p>
          <a:p>
            <a:pPr algn="ctr" defTabSz="457200">
              <a:lnSpc>
                <a:spcPct val="125000"/>
              </a:lnSpc>
              <a:defRPr sz="2400">
                <a:latin typeface="Roboto"/>
                <a:ea typeface="Roboto"/>
                <a:cs typeface="Roboto"/>
                <a:sym typeface="Roboto"/>
              </a:defRPr>
            </a:pPr>
            <a:r>
              <a:rPr lang="en-US" sz="900" dirty="0">
                <a:latin typeface="Roboto Slab" pitchFamily="2" charset="0"/>
                <a:ea typeface="Roboto Slab" pitchFamily="2" charset="0"/>
                <a:cs typeface="Arial" panose="020B0604020202020204" pitchFamily="34" charset="0"/>
              </a:rPr>
              <a:t>Thinking Ahead Institute research, Willis </a:t>
            </a:r>
            <a:endParaRPr lang="pt-BR" sz="900" dirty="0">
              <a:latin typeface="Roboto Slab" pitchFamily="2" charset="0"/>
              <a:ea typeface="Roboto Slab" pitchFamily="2" charset="0"/>
              <a:cs typeface="Arial" panose="020B0604020202020204" pitchFamily="34" charset="0"/>
            </a:endParaRPr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D2D9728C-3599-4359-B71E-8BD9BF70A2F4}"/>
              </a:ext>
            </a:extLst>
          </p:cNvPr>
          <p:cNvSpPr txBox="1"/>
          <p:nvPr/>
        </p:nvSpPr>
        <p:spPr>
          <a:xfrm>
            <a:off x="325505" y="1900756"/>
            <a:ext cx="52446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Exposição dos fundos de pensão a ações nacionais em relação à posição total em ações, e representatividade do país no índice mundial FTSE-</a:t>
            </a:r>
            <a:r>
              <a:rPr lang="pt-BR" sz="1100" dirty="0" err="1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All</a:t>
            </a:r>
            <a:r>
              <a:rPr lang="pt-BR" sz="1100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 World Index</a:t>
            </a:r>
          </a:p>
        </p:txBody>
      </p:sp>
    </p:spTree>
    <p:extLst>
      <p:ext uri="{BB962C8B-B14F-4D97-AF65-F5344CB8AC3E}">
        <p14:creationId xmlns:p14="http://schemas.microsoft.com/office/powerpoint/2010/main" val="1404387520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2" descr="Adesivo Parede Mapa Mundi Mundial 2 Metros X 1 Gigante Sala | Parcelamento  sem juros">
            <a:extLst>
              <a:ext uri="{FF2B5EF4-FFF2-40B4-BE49-F238E27FC236}">
                <a16:creationId xmlns:a16="http://schemas.microsoft.com/office/drawing/2014/main" id="{659454C0-43A8-4FD2-B287-ED4EA5A66A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655" y="1036522"/>
            <a:ext cx="9778405" cy="5378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aixaDeTexto 10">
            <a:extLst>
              <a:ext uri="{FF2B5EF4-FFF2-40B4-BE49-F238E27FC236}">
                <a16:creationId xmlns:a16="http://schemas.microsoft.com/office/drawing/2014/main" id="{54779FDD-4C05-4E00-AE57-39E204B94CA8}"/>
              </a:ext>
            </a:extLst>
          </p:cNvPr>
          <p:cNvSpPr txBox="1"/>
          <p:nvPr/>
        </p:nvSpPr>
        <p:spPr>
          <a:xfrm>
            <a:off x="1836630" y="6558418"/>
            <a:ext cx="8496000" cy="26674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t">
            <a:spAutoFit/>
          </a:bodyPr>
          <a:lstStyle/>
          <a:p>
            <a:pPr algn="ctr"/>
            <a:r>
              <a:rPr lang="pt-BR" sz="700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 proporção do gráfico circular acima é meramente ilustrativo e reflete a quantidade de ETFs por categoria, não o PL.</a:t>
            </a:r>
          </a:p>
          <a:p>
            <a:pPr algn="ctr"/>
            <a:r>
              <a:rPr lang="pt-BR" sz="700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Todas as informações podem ser localizadas nos documentos oficiais dos fundo, assim como em seu site </a:t>
            </a:r>
            <a:r>
              <a:rPr lang="pt-BR" sz="700" i="1" u="sng" dirty="0">
                <a:solidFill>
                  <a:srgbClr val="0070C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hlinkClick r:id="rId3"/>
              </a:rPr>
              <a:t>https://www.xpasset.com.br/etfs/</a:t>
            </a:r>
            <a:r>
              <a:rPr lang="pt-BR" sz="700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na seção de documentos de cada ETF</a:t>
            </a:r>
          </a:p>
        </p:txBody>
      </p:sp>
      <p:sp>
        <p:nvSpPr>
          <p:cNvPr id="47" name="Retângulo">
            <a:extLst>
              <a:ext uri="{FF2B5EF4-FFF2-40B4-BE49-F238E27FC236}">
                <a16:creationId xmlns:a16="http://schemas.microsoft.com/office/drawing/2014/main" id="{EC8F4316-DE8B-4115-BA26-FCD1822E5D59}"/>
              </a:ext>
            </a:extLst>
          </p:cNvPr>
          <p:cNvSpPr/>
          <p:nvPr/>
        </p:nvSpPr>
        <p:spPr>
          <a:xfrm>
            <a:off x="0" y="-14599"/>
            <a:ext cx="12192000" cy="1156715"/>
          </a:xfrm>
          <a:prstGeom prst="rect">
            <a:avLst/>
          </a:prstGeom>
          <a:solidFill>
            <a:srgbClr val="000000"/>
          </a:solidFill>
          <a:ln w="3175">
            <a:miter lim="400000"/>
          </a:ln>
        </p:spPr>
        <p:txBody>
          <a:bodyPr lIns="33866" tIns="33866" rIns="33866" bIns="33866" anchor="ctr"/>
          <a:lstStyle/>
          <a:p>
            <a:pPr algn="ctr" defTabSz="550333">
              <a:lnSpc>
                <a:spcPct val="100000"/>
              </a:lnSpc>
              <a:spcBef>
                <a:spcPts val="0"/>
              </a:spcBef>
              <a:defRPr sz="2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dirty="0"/>
          </a:p>
        </p:txBody>
      </p:sp>
      <p:pic>
        <p:nvPicPr>
          <p:cNvPr id="50" name="Imagem 49" descr="Forma, Seta&#10;&#10;Descrição gerada automaticamente">
            <a:extLst>
              <a:ext uri="{FF2B5EF4-FFF2-40B4-BE49-F238E27FC236}">
                <a16:creationId xmlns:a16="http://schemas.microsoft.com/office/drawing/2014/main" id="{DD22E1BA-73B8-47E1-ACCB-F59524D82DD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9" b="83680"/>
          <a:stretch/>
        </p:blipFill>
        <p:spPr>
          <a:xfrm>
            <a:off x="0" y="346501"/>
            <a:ext cx="12192000" cy="793588"/>
          </a:xfrm>
          <a:prstGeom prst="rect">
            <a:avLst/>
          </a:prstGeom>
        </p:spPr>
      </p:pic>
      <p:sp>
        <p:nvSpPr>
          <p:cNvPr id="51" name="CaixaDeTexto 50">
            <a:extLst>
              <a:ext uri="{FF2B5EF4-FFF2-40B4-BE49-F238E27FC236}">
                <a16:creationId xmlns:a16="http://schemas.microsoft.com/office/drawing/2014/main" id="{7E2E6AC4-C4DA-4D6F-8448-70B6D118A500}"/>
              </a:ext>
            </a:extLst>
          </p:cNvPr>
          <p:cNvSpPr txBox="1"/>
          <p:nvPr/>
        </p:nvSpPr>
        <p:spPr>
          <a:xfrm>
            <a:off x="247561" y="107602"/>
            <a:ext cx="16193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ETFs XP</a:t>
            </a:r>
          </a:p>
        </p:txBody>
      </p:sp>
      <p:pic>
        <p:nvPicPr>
          <p:cNvPr id="52" name="Logo Novo copiar 2.png" descr="Logo Novo copiar 2.png">
            <a:extLst>
              <a:ext uri="{FF2B5EF4-FFF2-40B4-BE49-F238E27FC236}">
                <a16:creationId xmlns:a16="http://schemas.microsoft.com/office/drawing/2014/main" id="{8FA93E78-0EB5-4FC1-8D14-313814C853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91840" y="107602"/>
            <a:ext cx="396000" cy="354169"/>
          </a:xfrm>
          <a:prstGeom prst="rect">
            <a:avLst/>
          </a:prstGeom>
          <a:ln w="3175">
            <a:miter lim="400000"/>
          </a:ln>
        </p:spPr>
      </p:pic>
      <p:graphicFrame>
        <p:nvGraphicFramePr>
          <p:cNvPr id="53" name="Gráfico 52">
            <a:extLst>
              <a:ext uri="{FF2B5EF4-FFF2-40B4-BE49-F238E27FC236}">
                <a16:creationId xmlns:a16="http://schemas.microsoft.com/office/drawing/2014/main" id="{B75234C6-5980-4A03-9FB1-EE5CC5B333E7}"/>
              </a:ext>
            </a:extLst>
          </p:cNvPr>
          <p:cNvGraphicFramePr/>
          <p:nvPr/>
        </p:nvGraphicFramePr>
        <p:xfrm>
          <a:off x="2363187" y="1545789"/>
          <a:ext cx="7465625" cy="4601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54" name="CaixaDeTexto 53">
            <a:extLst>
              <a:ext uri="{FF2B5EF4-FFF2-40B4-BE49-F238E27FC236}">
                <a16:creationId xmlns:a16="http://schemas.microsoft.com/office/drawing/2014/main" id="{B6874651-9C02-4BAF-9503-1F1ECAF9A413}"/>
              </a:ext>
            </a:extLst>
          </p:cNvPr>
          <p:cNvSpPr txBox="1"/>
          <p:nvPr/>
        </p:nvSpPr>
        <p:spPr>
          <a:xfrm>
            <a:off x="4489675" y="5561755"/>
            <a:ext cx="643125" cy="26161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>
            <a:defPPr>
              <a:defRPr lang="pt-BR"/>
            </a:defPPr>
            <a:lvl1pPr>
              <a:defRPr sz="11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pt-BR" dirty="0"/>
              <a:t>XFIX11</a:t>
            </a:r>
          </a:p>
        </p:txBody>
      </p:sp>
      <p:sp>
        <p:nvSpPr>
          <p:cNvPr id="55" name="CaixaDeTexto 54">
            <a:extLst>
              <a:ext uri="{FF2B5EF4-FFF2-40B4-BE49-F238E27FC236}">
                <a16:creationId xmlns:a16="http://schemas.microsoft.com/office/drawing/2014/main" id="{FAA5AF7F-1171-4DAC-AC39-17DF91045F01}"/>
              </a:ext>
            </a:extLst>
          </p:cNvPr>
          <p:cNvSpPr txBox="1"/>
          <p:nvPr/>
        </p:nvSpPr>
        <p:spPr>
          <a:xfrm>
            <a:off x="7827523" y="2971097"/>
            <a:ext cx="117692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Bolsas Europeias</a:t>
            </a:r>
          </a:p>
        </p:txBody>
      </p:sp>
      <p:sp>
        <p:nvSpPr>
          <p:cNvPr id="56" name="CaixaDeTexto 55">
            <a:extLst>
              <a:ext uri="{FF2B5EF4-FFF2-40B4-BE49-F238E27FC236}">
                <a16:creationId xmlns:a16="http://schemas.microsoft.com/office/drawing/2014/main" id="{1073EBA8-0128-4DFE-B280-A837FD75E6B4}"/>
              </a:ext>
            </a:extLst>
          </p:cNvPr>
          <p:cNvSpPr txBox="1"/>
          <p:nvPr/>
        </p:nvSpPr>
        <p:spPr>
          <a:xfrm>
            <a:off x="7484621" y="1901453"/>
            <a:ext cx="699230" cy="261610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pt-BR"/>
            </a:defPPr>
            <a:lvl1pPr>
              <a:defRPr sz="1600" b="1">
                <a:solidFill>
                  <a:schemeClr val="accent5"/>
                </a:solidFill>
              </a:defRPr>
            </a:lvl1pPr>
          </a:lstStyle>
          <a:p>
            <a:r>
              <a:rPr lang="pt-BR" sz="11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ESGD11</a:t>
            </a:r>
          </a:p>
        </p:txBody>
      </p:sp>
      <p:sp>
        <p:nvSpPr>
          <p:cNvPr id="57" name="CaixaDeTexto 56">
            <a:extLst>
              <a:ext uri="{FF2B5EF4-FFF2-40B4-BE49-F238E27FC236}">
                <a16:creationId xmlns:a16="http://schemas.microsoft.com/office/drawing/2014/main" id="{37B794E0-8927-4FE0-B164-D3223C54792F}"/>
              </a:ext>
            </a:extLst>
          </p:cNvPr>
          <p:cNvSpPr txBox="1"/>
          <p:nvPr/>
        </p:nvSpPr>
        <p:spPr>
          <a:xfrm>
            <a:off x="8043128" y="2687075"/>
            <a:ext cx="699230" cy="261610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pt-BR"/>
            </a:defPPr>
            <a:lvl1pPr>
              <a:defRPr sz="11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pt-BR" dirty="0"/>
              <a:t>EURP11</a:t>
            </a:r>
          </a:p>
        </p:txBody>
      </p:sp>
      <p:sp>
        <p:nvSpPr>
          <p:cNvPr id="58" name="CaixaDeTexto 57">
            <a:extLst>
              <a:ext uri="{FF2B5EF4-FFF2-40B4-BE49-F238E27FC236}">
                <a16:creationId xmlns:a16="http://schemas.microsoft.com/office/drawing/2014/main" id="{16351CB9-6448-43CE-8882-6CD82D1FB16F}"/>
              </a:ext>
            </a:extLst>
          </p:cNvPr>
          <p:cNvSpPr txBox="1"/>
          <p:nvPr/>
        </p:nvSpPr>
        <p:spPr>
          <a:xfrm>
            <a:off x="3327818" y="4298309"/>
            <a:ext cx="8931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Nasdaq-100</a:t>
            </a:r>
          </a:p>
        </p:txBody>
      </p:sp>
      <p:sp>
        <p:nvSpPr>
          <p:cNvPr id="59" name="CaixaDeTexto 58">
            <a:extLst>
              <a:ext uri="{FF2B5EF4-FFF2-40B4-BE49-F238E27FC236}">
                <a16:creationId xmlns:a16="http://schemas.microsoft.com/office/drawing/2014/main" id="{F5F5EA08-2A4C-4041-98C2-31DA36AD9694}"/>
              </a:ext>
            </a:extLst>
          </p:cNvPr>
          <p:cNvSpPr txBox="1"/>
          <p:nvPr/>
        </p:nvSpPr>
        <p:spPr>
          <a:xfrm>
            <a:off x="3440993" y="3526359"/>
            <a:ext cx="7040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ESG USA</a:t>
            </a:r>
          </a:p>
        </p:txBody>
      </p:sp>
      <p:sp>
        <p:nvSpPr>
          <p:cNvPr id="60" name="CaixaDeTexto 59">
            <a:extLst>
              <a:ext uri="{FF2B5EF4-FFF2-40B4-BE49-F238E27FC236}">
                <a16:creationId xmlns:a16="http://schemas.microsoft.com/office/drawing/2014/main" id="{3650FAB6-02E8-4D0C-A7DB-2ED73DD17DB0}"/>
              </a:ext>
            </a:extLst>
          </p:cNvPr>
          <p:cNvSpPr txBox="1"/>
          <p:nvPr/>
        </p:nvSpPr>
        <p:spPr>
          <a:xfrm>
            <a:off x="7857096" y="4800622"/>
            <a:ext cx="10038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Bolsa Chinesa</a:t>
            </a:r>
          </a:p>
        </p:txBody>
      </p:sp>
      <p:sp>
        <p:nvSpPr>
          <p:cNvPr id="61" name="CaixaDeTexto 60">
            <a:extLst>
              <a:ext uri="{FF2B5EF4-FFF2-40B4-BE49-F238E27FC236}">
                <a16:creationId xmlns:a16="http://schemas.microsoft.com/office/drawing/2014/main" id="{30829E3D-A83B-4254-85BA-054AB156E316}"/>
              </a:ext>
            </a:extLst>
          </p:cNvPr>
          <p:cNvSpPr txBox="1"/>
          <p:nvPr/>
        </p:nvSpPr>
        <p:spPr>
          <a:xfrm>
            <a:off x="5492834" y="5817748"/>
            <a:ext cx="729687" cy="26161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>
            <a:defPPr>
              <a:defRPr lang="pt-BR"/>
            </a:defPPr>
            <a:lvl1pPr>
              <a:defRPr sz="16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t-BR" sz="11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XMAL11</a:t>
            </a:r>
          </a:p>
        </p:txBody>
      </p:sp>
      <p:sp>
        <p:nvSpPr>
          <p:cNvPr id="62" name="CaixaDeTexto 61">
            <a:extLst>
              <a:ext uri="{FF2B5EF4-FFF2-40B4-BE49-F238E27FC236}">
                <a16:creationId xmlns:a16="http://schemas.microsoft.com/office/drawing/2014/main" id="{01DD30E3-482F-49AF-A7BE-BA62FCD86943}"/>
              </a:ext>
            </a:extLst>
          </p:cNvPr>
          <p:cNvSpPr txBox="1"/>
          <p:nvPr/>
        </p:nvSpPr>
        <p:spPr>
          <a:xfrm>
            <a:off x="8000565" y="4517287"/>
            <a:ext cx="670376" cy="261610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>
            <a:defPPr>
              <a:defRPr lang="pt-BR"/>
            </a:defPPr>
            <a:lvl1pPr>
              <a:defRPr sz="11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pt-BR" dirty="0"/>
              <a:t>XINA11</a:t>
            </a:r>
          </a:p>
        </p:txBody>
      </p:sp>
      <p:sp>
        <p:nvSpPr>
          <p:cNvPr id="63" name="CaixaDeTexto 62">
            <a:extLst>
              <a:ext uri="{FF2B5EF4-FFF2-40B4-BE49-F238E27FC236}">
                <a16:creationId xmlns:a16="http://schemas.microsoft.com/office/drawing/2014/main" id="{CF179F12-812D-4C19-9970-F25518671FAD}"/>
              </a:ext>
            </a:extLst>
          </p:cNvPr>
          <p:cNvSpPr txBox="1"/>
          <p:nvPr/>
        </p:nvSpPr>
        <p:spPr>
          <a:xfrm>
            <a:off x="8072701" y="3641504"/>
            <a:ext cx="688009" cy="261610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pt-BR" sz="11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ESGE11</a:t>
            </a:r>
          </a:p>
        </p:txBody>
      </p:sp>
      <p:sp>
        <p:nvSpPr>
          <p:cNvPr id="64" name="CaixaDeTexto 63">
            <a:extLst>
              <a:ext uri="{FF2B5EF4-FFF2-40B4-BE49-F238E27FC236}">
                <a16:creationId xmlns:a16="http://schemas.microsoft.com/office/drawing/2014/main" id="{6243E0CE-23AB-4531-8DBB-1E97AE2D2018}"/>
              </a:ext>
            </a:extLst>
          </p:cNvPr>
          <p:cNvSpPr txBox="1"/>
          <p:nvPr/>
        </p:nvSpPr>
        <p:spPr>
          <a:xfrm>
            <a:off x="3417406" y="3273486"/>
            <a:ext cx="700833" cy="261610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>
            <a:defPPr>
              <a:defRPr lang="pt-BR"/>
            </a:defPPr>
            <a:lvl1pPr>
              <a:defRPr sz="11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pt-BR" dirty="0"/>
              <a:t>ESGU11</a:t>
            </a:r>
          </a:p>
        </p:txBody>
      </p:sp>
      <p:sp>
        <p:nvSpPr>
          <p:cNvPr id="65" name="CaixaDeTexto 64">
            <a:extLst>
              <a:ext uri="{FF2B5EF4-FFF2-40B4-BE49-F238E27FC236}">
                <a16:creationId xmlns:a16="http://schemas.microsoft.com/office/drawing/2014/main" id="{6B027DB4-42B0-449A-9A58-EF9665029840}"/>
              </a:ext>
            </a:extLst>
          </p:cNvPr>
          <p:cNvSpPr txBox="1"/>
          <p:nvPr/>
        </p:nvSpPr>
        <p:spPr>
          <a:xfrm>
            <a:off x="3428169" y="4013367"/>
            <a:ext cx="716863" cy="261610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>
            <a:defPPr>
              <a:defRPr lang="pt-BR"/>
            </a:defPPr>
            <a:lvl1pPr>
              <a:defRPr sz="1600"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pt-BR" sz="11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NASD11</a:t>
            </a:r>
          </a:p>
        </p:txBody>
      </p:sp>
      <p:sp>
        <p:nvSpPr>
          <p:cNvPr id="66" name="CaixaDeTexto 65">
            <a:extLst>
              <a:ext uri="{FF2B5EF4-FFF2-40B4-BE49-F238E27FC236}">
                <a16:creationId xmlns:a16="http://schemas.microsoft.com/office/drawing/2014/main" id="{6AB2874B-9251-4FAF-9714-A5256444AE05}"/>
              </a:ext>
            </a:extLst>
          </p:cNvPr>
          <p:cNvSpPr txBox="1"/>
          <p:nvPr/>
        </p:nvSpPr>
        <p:spPr>
          <a:xfrm>
            <a:off x="5353285" y="1452954"/>
            <a:ext cx="697627" cy="261610"/>
          </a:xfrm>
          <a:prstGeom prst="rect">
            <a:avLst/>
          </a:prstGeom>
          <a:solidFill>
            <a:schemeClr val="accent4"/>
          </a:solidFill>
          <a:ln w="19050">
            <a:solidFill>
              <a:schemeClr val="accent4"/>
            </a:solidFill>
          </a:ln>
        </p:spPr>
        <p:txBody>
          <a:bodyPr wrap="none" rtlCol="0">
            <a:spAutoFit/>
          </a:bodyPr>
          <a:lstStyle>
            <a:defPPr>
              <a:defRPr lang="pt-BR"/>
            </a:defPPr>
            <a:lvl1pPr>
              <a:defRPr sz="11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pt-BR" dirty="0"/>
              <a:t>ACWI11</a:t>
            </a:r>
          </a:p>
        </p:txBody>
      </p:sp>
      <p:sp>
        <p:nvSpPr>
          <p:cNvPr id="67" name="CaixaDeTexto 66">
            <a:extLst>
              <a:ext uri="{FF2B5EF4-FFF2-40B4-BE49-F238E27FC236}">
                <a16:creationId xmlns:a16="http://schemas.microsoft.com/office/drawing/2014/main" id="{A56774EA-0EEB-4E37-9369-7571F24DCAAC}"/>
              </a:ext>
            </a:extLst>
          </p:cNvPr>
          <p:cNvSpPr txBox="1"/>
          <p:nvPr/>
        </p:nvSpPr>
        <p:spPr>
          <a:xfrm>
            <a:off x="6257997" y="1452954"/>
            <a:ext cx="707245" cy="261610"/>
          </a:xfrm>
          <a:prstGeom prst="rect">
            <a:avLst/>
          </a:prstGeom>
          <a:solidFill>
            <a:schemeClr val="accent4"/>
          </a:solidFill>
          <a:ln w="19050">
            <a:solidFill>
              <a:schemeClr val="accent4"/>
            </a:solidFill>
          </a:ln>
        </p:spPr>
        <p:txBody>
          <a:bodyPr wrap="none" rtlCol="0">
            <a:spAutoFit/>
          </a:bodyPr>
          <a:lstStyle>
            <a:defPPr>
              <a:defRPr lang="pt-BR"/>
            </a:defPPr>
            <a:lvl1pPr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pt-BR" sz="11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GOLD11</a:t>
            </a:r>
          </a:p>
        </p:txBody>
      </p:sp>
      <p:sp>
        <p:nvSpPr>
          <p:cNvPr id="68" name="CaixaDeTexto 67">
            <a:extLst>
              <a:ext uri="{FF2B5EF4-FFF2-40B4-BE49-F238E27FC236}">
                <a16:creationId xmlns:a16="http://schemas.microsoft.com/office/drawing/2014/main" id="{E92271EF-38A7-4DEF-AF1F-FCCF684B9FED}"/>
              </a:ext>
            </a:extLst>
          </p:cNvPr>
          <p:cNvSpPr txBox="1"/>
          <p:nvPr/>
        </p:nvSpPr>
        <p:spPr>
          <a:xfrm>
            <a:off x="6390546" y="1727320"/>
            <a:ext cx="4635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Ouro</a:t>
            </a:r>
          </a:p>
        </p:txBody>
      </p:sp>
      <p:sp>
        <p:nvSpPr>
          <p:cNvPr id="69" name="CaixaDeTexto 68">
            <a:extLst>
              <a:ext uri="{FF2B5EF4-FFF2-40B4-BE49-F238E27FC236}">
                <a16:creationId xmlns:a16="http://schemas.microsoft.com/office/drawing/2014/main" id="{BEDC6BC5-ADDA-4529-94D4-C9BFCA76D53F}"/>
              </a:ext>
            </a:extLst>
          </p:cNvPr>
          <p:cNvSpPr txBox="1"/>
          <p:nvPr/>
        </p:nvSpPr>
        <p:spPr>
          <a:xfrm>
            <a:off x="5178494" y="1716981"/>
            <a:ext cx="10374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Bolsas Globais</a:t>
            </a:r>
          </a:p>
        </p:txBody>
      </p:sp>
      <p:sp>
        <p:nvSpPr>
          <p:cNvPr id="70" name="CaixaDeTexto 69">
            <a:extLst>
              <a:ext uri="{FF2B5EF4-FFF2-40B4-BE49-F238E27FC236}">
                <a16:creationId xmlns:a16="http://schemas.microsoft.com/office/drawing/2014/main" id="{B5DF58AB-4213-4FBE-91AE-1595847A5881}"/>
              </a:ext>
            </a:extLst>
          </p:cNvPr>
          <p:cNvSpPr txBox="1"/>
          <p:nvPr/>
        </p:nvSpPr>
        <p:spPr>
          <a:xfrm>
            <a:off x="7088258" y="2178452"/>
            <a:ext cx="1538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ESG Países Desenvolvidos</a:t>
            </a:r>
          </a:p>
        </p:txBody>
      </p:sp>
      <p:sp>
        <p:nvSpPr>
          <p:cNvPr id="71" name="CaixaDeTexto 70">
            <a:extLst>
              <a:ext uri="{FF2B5EF4-FFF2-40B4-BE49-F238E27FC236}">
                <a16:creationId xmlns:a16="http://schemas.microsoft.com/office/drawing/2014/main" id="{B38A4970-F8EC-46A6-A915-0B7DE82B30FA}"/>
              </a:ext>
            </a:extLst>
          </p:cNvPr>
          <p:cNvSpPr txBox="1"/>
          <p:nvPr/>
        </p:nvSpPr>
        <p:spPr>
          <a:xfrm>
            <a:off x="7838913" y="3935314"/>
            <a:ext cx="12004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ESG Países Emergentes</a:t>
            </a:r>
          </a:p>
        </p:txBody>
      </p:sp>
      <p:sp>
        <p:nvSpPr>
          <p:cNvPr id="72" name="CaixaDeTexto 71">
            <a:extLst>
              <a:ext uri="{FF2B5EF4-FFF2-40B4-BE49-F238E27FC236}">
                <a16:creationId xmlns:a16="http://schemas.microsoft.com/office/drawing/2014/main" id="{E67BA8B0-F24A-418B-B9E3-9DA1B4FB55A5}"/>
              </a:ext>
            </a:extLst>
          </p:cNvPr>
          <p:cNvSpPr txBox="1"/>
          <p:nvPr/>
        </p:nvSpPr>
        <p:spPr>
          <a:xfrm>
            <a:off x="4150639" y="5833137"/>
            <a:ext cx="132119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Fundos Imobiliários</a:t>
            </a:r>
          </a:p>
        </p:txBody>
      </p:sp>
      <p:sp>
        <p:nvSpPr>
          <p:cNvPr id="73" name="CaixaDeTexto 72">
            <a:extLst>
              <a:ext uri="{FF2B5EF4-FFF2-40B4-BE49-F238E27FC236}">
                <a16:creationId xmlns:a16="http://schemas.microsoft.com/office/drawing/2014/main" id="{1F9CAA38-18F0-4EC1-934A-A05F2DFD633A}"/>
              </a:ext>
            </a:extLst>
          </p:cNvPr>
          <p:cNvSpPr txBox="1"/>
          <p:nvPr/>
        </p:nvSpPr>
        <p:spPr>
          <a:xfrm>
            <a:off x="5425718" y="6081926"/>
            <a:ext cx="83227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Small Caps</a:t>
            </a:r>
          </a:p>
        </p:txBody>
      </p:sp>
      <p:sp>
        <p:nvSpPr>
          <p:cNvPr id="74" name="CaixaDeTexto 73">
            <a:extLst>
              <a:ext uri="{FF2B5EF4-FFF2-40B4-BE49-F238E27FC236}">
                <a16:creationId xmlns:a16="http://schemas.microsoft.com/office/drawing/2014/main" id="{D909AB89-C1A3-4A0D-AB92-3852EEC7D37E}"/>
              </a:ext>
            </a:extLst>
          </p:cNvPr>
          <p:cNvSpPr txBox="1"/>
          <p:nvPr/>
        </p:nvSpPr>
        <p:spPr>
          <a:xfrm>
            <a:off x="3774415" y="4997445"/>
            <a:ext cx="715260" cy="26161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>
            <a:defPPr>
              <a:defRPr lang="pt-BR"/>
            </a:defPPr>
            <a:lvl1pPr>
              <a:defRPr sz="11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pt-BR" dirty="0"/>
              <a:t>BOVX11</a:t>
            </a:r>
          </a:p>
        </p:txBody>
      </p:sp>
      <p:sp>
        <p:nvSpPr>
          <p:cNvPr id="75" name="CaixaDeTexto 74">
            <a:extLst>
              <a:ext uri="{FF2B5EF4-FFF2-40B4-BE49-F238E27FC236}">
                <a16:creationId xmlns:a16="http://schemas.microsoft.com/office/drawing/2014/main" id="{F255D01C-553E-48B3-AADB-E0A5DA48CD0F}"/>
              </a:ext>
            </a:extLst>
          </p:cNvPr>
          <p:cNvSpPr txBox="1"/>
          <p:nvPr/>
        </p:nvSpPr>
        <p:spPr>
          <a:xfrm>
            <a:off x="3793808" y="5280102"/>
            <a:ext cx="72968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Ibovespa</a:t>
            </a:r>
          </a:p>
        </p:txBody>
      </p:sp>
      <p:sp>
        <p:nvSpPr>
          <p:cNvPr id="76" name="CaixaDeTexto 75">
            <a:extLst>
              <a:ext uri="{FF2B5EF4-FFF2-40B4-BE49-F238E27FC236}">
                <a16:creationId xmlns:a16="http://schemas.microsoft.com/office/drawing/2014/main" id="{A613FA7E-4861-4C46-B800-F9192CEC1E5C}"/>
              </a:ext>
            </a:extLst>
          </p:cNvPr>
          <p:cNvSpPr txBox="1"/>
          <p:nvPr/>
        </p:nvSpPr>
        <p:spPr>
          <a:xfrm>
            <a:off x="6526375" y="5913935"/>
            <a:ext cx="12955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Países Emergentes</a:t>
            </a:r>
          </a:p>
        </p:txBody>
      </p:sp>
      <p:sp>
        <p:nvSpPr>
          <p:cNvPr id="77" name="CaixaDeTexto 76">
            <a:extLst>
              <a:ext uri="{FF2B5EF4-FFF2-40B4-BE49-F238E27FC236}">
                <a16:creationId xmlns:a16="http://schemas.microsoft.com/office/drawing/2014/main" id="{AE45DE37-745C-4537-8984-FED74DE380E1}"/>
              </a:ext>
            </a:extLst>
          </p:cNvPr>
          <p:cNvSpPr txBox="1"/>
          <p:nvPr/>
        </p:nvSpPr>
        <p:spPr>
          <a:xfrm>
            <a:off x="6770578" y="5627311"/>
            <a:ext cx="724878" cy="261610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>
            <a:defPPr>
              <a:defRPr lang="pt-BR"/>
            </a:defPPr>
            <a:lvl1pPr>
              <a:defRPr sz="11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pt-BR" dirty="0"/>
              <a:t>EMEG11</a:t>
            </a:r>
          </a:p>
        </p:txBody>
      </p:sp>
      <p:sp>
        <p:nvSpPr>
          <p:cNvPr id="78" name="CaixaDeTexto 77">
            <a:extLst>
              <a:ext uri="{FF2B5EF4-FFF2-40B4-BE49-F238E27FC236}">
                <a16:creationId xmlns:a16="http://schemas.microsoft.com/office/drawing/2014/main" id="{8E45AD08-0FCD-4552-ABDE-CA4A67396DBF}"/>
              </a:ext>
            </a:extLst>
          </p:cNvPr>
          <p:cNvSpPr txBox="1"/>
          <p:nvPr/>
        </p:nvSpPr>
        <p:spPr>
          <a:xfrm>
            <a:off x="7495456" y="5423255"/>
            <a:ext cx="1138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Bolsas Asiáticas</a:t>
            </a:r>
          </a:p>
          <a:p>
            <a:pPr algn="ctr"/>
            <a:r>
              <a:rPr lang="pt-BR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(ex-Japão)</a:t>
            </a:r>
          </a:p>
        </p:txBody>
      </p:sp>
      <p:sp>
        <p:nvSpPr>
          <p:cNvPr id="79" name="CaixaDeTexto 78">
            <a:extLst>
              <a:ext uri="{FF2B5EF4-FFF2-40B4-BE49-F238E27FC236}">
                <a16:creationId xmlns:a16="http://schemas.microsoft.com/office/drawing/2014/main" id="{C65B30C5-AC0C-48CA-8AE8-C55F8D245285}"/>
              </a:ext>
            </a:extLst>
          </p:cNvPr>
          <p:cNvSpPr txBox="1"/>
          <p:nvPr/>
        </p:nvSpPr>
        <p:spPr>
          <a:xfrm>
            <a:off x="7708649" y="5132273"/>
            <a:ext cx="662361" cy="261610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>
            <a:defPPr>
              <a:defRPr lang="pt-BR"/>
            </a:defPPr>
            <a:lvl1pPr>
              <a:defRPr sz="11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pt-BR" dirty="0"/>
              <a:t>ASIA11</a:t>
            </a:r>
          </a:p>
        </p:txBody>
      </p:sp>
      <p:sp>
        <p:nvSpPr>
          <p:cNvPr id="80" name="CaixaDeTexto 79">
            <a:extLst>
              <a:ext uri="{FF2B5EF4-FFF2-40B4-BE49-F238E27FC236}">
                <a16:creationId xmlns:a16="http://schemas.microsoft.com/office/drawing/2014/main" id="{84A70242-F868-4A11-B32A-AB151A249D62}"/>
              </a:ext>
            </a:extLst>
          </p:cNvPr>
          <p:cNvSpPr txBox="1"/>
          <p:nvPr/>
        </p:nvSpPr>
        <p:spPr>
          <a:xfrm>
            <a:off x="5519559" y="3641504"/>
            <a:ext cx="11528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ETFs XP</a:t>
            </a:r>
          </a:p>
          <a:p>
            <a:pPr algn="ctr"/>
            <a:r>
              <a:rPr lang="pt-BR" sz="12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15</a:t>
            </a:r>
            <a:endParaRPr lang="pt-BR" sz="20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81" name="CaixaDeTexto 80">
            <a:extLst>
              <a:ext uri="{FF2B5EF4-FFF2-40B4-BE49-F238E27FC236}">
                <a16:creationId xmlns:a16="http://schemas.microsoft.com/office/drawing/2014/main" id="{1BD18259-142C-4675-A2EF-9AD3B889A5E8}"/>
              </a:ext>
            </a:extLst>
          </p:cNvPr>
          <p:cNvSpPr txBox="1"/>
          <p:nvPr/>
        </p:nvSpPr>
        <p:spPr>
          <a:xfrm>
            <a:off x="3997426" y="2151278"/>
            <a:ext cx="10294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US Large Caps</a:t>
            </a:r>
          </a:p>
        </p:txBody>
      </p:sp>
      <p:sp>
        <p:nvSpPr>
          <p:cNvPr id="82" name="CaixaDeTexto 81">
            <a:extLst>
              <a:ext uri="{FF2B5EF4-FFF2-40B4-BE49-F238E27FC236}">
                <a16:creationId xmlns:a16="http://schemas.microsoft.com/office/drawing/2014/main" id="{13ECBAE9-CC2B-46D7-8698-856C7BE9558E}"/>
              </a:ext>
            </a:extLst>
          </p:cNvPr>
          <p:cNvSpPr txBox="1"/>
          <p:nvPr/>
        </p:nvSpPr>
        <p:spPr>
          <a:xfrm>
            <a:off x="4164139" y="1889007"/>
            <a:ext cx="696024" cy="261610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>
            <a:defPPr>
              <a:defRPr lang="pt-BR"/>
            </a:defPPr>
            <a:lvl1pPr>
              <a:defRPr sz="11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pt-BR" dirty="0"/>
              <a:t>USAL11</a:t>
            </a:r>
          </a:p>
        </p:txBody>
      </p:sp>
      <p:sp>
        <p:nvSpPr>
          <p:cNvPr id="83" name="CaixaDeTexto 82">
            <a:extLst>
              <a:ext uri="{FF2B5EF4-FFF2-40B4-BE49-F238E27FC236}">
                <a16:creationId xmlns:a16="http://schemas.microsoft.com/office/drawing/2014/main" id="{F228F818-34EC-4EA0-A50B-4AD462C88997}"/>
              </a:ext>
            </a:extLst>
          </p:cNvPr>
          <p:cNvSpPr txBox="1"/>
          <p:nvPr/>
        </p:nvSpPr>
        <p:spPr>
          <a:xfrm>
            <a:off x="3689034" y="2833475"/>
            <a:ext cx="67358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US Reits</a:t>
            </a:r>
          </a:p>
        </p:txBody>
      </p:sp>
      <p:sp>
        <p:nvSpPr>
          <p:cNvPr id="84" name="CaixaDeTexto 83">
            <a:extLst>
              <a:ext uri="{FF2B5EF4-FFF2-40B4-BE49-F238E27FC236}">
                <a16:creationId xmlns:a16="http://schemas.microsoft.com/office/drawing/2014/main" id="{EEBC5DEF-037A-41D8-A1AE-0CDF437D6803}"/>
              </a:ext>
            </a:extLst>
          </p:cNvPr>
          <p:cNvSpPr txBox="1"/>
          <p:nvPr/>
        </p:nvSpPr>
        <p:spPr>
          <a:xfrm>
            <a:off x="3650215" y="2580602"/>
            <a:ext cx="694421" cy="261610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>
            <a:defPPr>
              <a:defRPr lang="pt-BR"/>
            </a:defPPr>
            <a:lvl1pPr>
              <a:defRPr sz="11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pt-BR" dirty="0"/>
              <a:t>URET11</a:t>
            </a:r>
          </a:p>
        </p:txBody>
      </p:sp>
    </p:spTree>
    <p:extLst>
      <p:ext uri="{BB962C8B-B14F-4D97-AF65-F5344CB8AC3E}">
        <p14:creationId xmlns:p14="http://schemas.microsoft.com/office/powerpoint/2010/main" val="3271346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10">
            <a:extLst>
              <a:ext uri="{FF2B5EF4-FFF2-40B4-BE49-F238E27FC236}">
                <a16:creationId xmlns:a16="http://schemas.microsoft.com/office/drawing/2014/main" id="{458294FF-65EC-481A-B773-E0F4C5E1E932}"/>
              </a:ext>
            </a:extLst>
          </p:cNvPr>
          <p:cNvSpPr txBox="1"/>
          <p:nvPr/>
        </p:nvSpPr>
        <p:spPr>
          <a:xfrm>
            <a:off x="4760859" y="6204946"/>
            <a:ext cx="8532000" cy="1744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t">
            <a:spAutoFit/>
          </a:bodyPr>
          <a:lstStyle/>
          <a:p>
            <a:pPr algn="ctr"/>
            <a:r>
              <a:rPr lang="pt-BR" sz="800" dirty="0">
                <a:latin typeface="Roboto Slab Light" pitchFamily="2" charset="0"/>
                <a:ea typeface="Roboto Slab Light" pitchFamily="2" charset="0"/>
              </a:rPr>
              <a:t>*Fonte: ETF.com  </a:t>
            </a:r>
            <a:r>
              <a:rPr lang="pt-BR" sz="800" dirty="0" err="1">
                <a:latin typeface="Roboto Slab Light" pitchFamily="2" charset="0"/>
                <a:ea typeface="Roboto Slab Light" pitchFamily="2" charset="0"/>
              </a:rPr>
              <a:t>ticker</a:t>
            </a:r>
            <a:r>
              <a:rPr lang="pt-BR" sz="800" dirty="0">
                <a:latin typeface="Roboto Slab Light" pitchFamily="2" charset="0"/>
                <a:ea typeface="Roboto Slab Light" pitchFamily="2" charset="0"/>
              </a:rPr>
              <a:t> QQQ – Database 10/mar/2022</a:t>
            </a:r>
          </a:p>
        </p:txBody>
      </p:sp>
      <p:graphicFrame>
        <p:nvGraphicFramePr>
          <p:cNvPr id="17" name="Gráfico 16">
            <a:extLst>
              <a:ext uri="{FF2B5EF4-FFF2-40B4-BE49-F238E27FC236}">
                <a16:creationId xmlns:a16="http://schemas.microsoft.com/office/drawing/2014/main" id="{0E98C351-AEC4-4635-B67D-DC8DF2E0CF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92253679"/>
              </p:ext>
            </p:extLst>
          </p:nvPr>
        </p:nvGraphicFramePr>
        <p:xfrm>
          <a:off x="6096000" y="1894865"/>
          <a:ext cx="5705081" cy="4329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2" name="Retângulo 21">
            <a:extLst>
              <a:ext uri="{FF2B5EF4-FFF2-40B4-BE49-F238E27FC236}">
                <a16:creationId xmlns:a16="http://schemas.microsoft.com/office/drawing/2014/main" id="{DD8F4F22-D027-45E8-8F31-AF563B8099BE}"/>
              </a:ext>
            </a:extLst>
          </p:cNvPr>
          <p:cNvSpPr/>
          <p:nvPr/>
        </p:nvSpPr>
        <p:spPr>
          <a:xfrm>
            <a:off x="7936656" y="1625293"/>
            <a:ext cx="2180405" cy="2975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600"/>
              </a:lnSpc>
            </a:pPr>
            <a:r>
              <a:rPr lang="pt-BR" sz="1400" b="1" dirty="0">
                <a:latin typeface="Roboto Slab Light" pitchFamily="2" charset="0"/>
                <a:ea typeface="Roboto Slab Light" pitchFamily="2" charset="0"/>
                <a:cs typeface="Roboto Light" panose="02000000000000000000" pitchFamily="2" charset="0"/>
              </a:rPr>
              <a:t>Distribuição por setores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D186ED09-D8F6-4731-A8DE-67C0B826EA06}"/>
              </a:ext>
            </a:extLst>
          </p:cNvPr>
          <p:cNvSpPr/>
          <p:nvPr/>
        </p:nvSpPr>
        <p:spPr>
          <a:xfrm>
            <a:off x="610968" y="2323749"/>
            <a:ext cx="4752139" cy="2267287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600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Índice que acompanha o desempenho das 100 principais empresas não financeiras listadas na Nasdaq – 2ª maior bolsa do mundo. </a:t>
            </a:r>
          </a:p>
          <a:p>
            <a:pPr algn="just">
              <a:lnSpc>
                <a:spcPct val="150000"/>
              </a:lnSpc>
            </a:pPr>
            <a:endParaRPr lang="pt-BR" sz="1600" dirty="0">
              <a:latin typeface="Roboto Light" panose="02000000000000000000" pitchFamily="2" charset="0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pt-BR" sz="1600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Composto por 100 empresas, com valor agregado de mercado na ordem de $19 trilhões de dólares.</a:t>
            </a:r>
          </a:p>
        </p:txBody>
      </p:sp>
      <p:sp>
        <p:nvSpPr>
          <p:cNvPr id="13" name="Retângulo">
            <a:extLst>
              <a:ext uri="{FF2B5EF4-FFF2-40B4-BE49-F238E27FC236}">
                <a16:creationId xmlns:a16="http://schemas.microsoft.com/office/drawing/2014/main" id="{0A2389E8-D44E-4D8E-B12E-C709283DCF59}"/>
              </a:ext>
            </a:extLst>
          </p:cNvPr>
          <p:cNvSpPr/>
          <p:nvPr/>
        </p:nvSpPr>
        <p:spPr>
          <a:xfrm>
            <a:off x="0" y="-127615"/>
            <a:ext cx="12192000" cy="1149821"/>
          </a:xfrm>
          <a:prstGeom prst="rect">
            <a:avLst/>
          </a:prstGeom>
          <a:solidFill>
            <a:srgbClr val="000000"/>
          </a:solidFill>
          <a:ln w="3175">
            <a:miter lim="400000"/>
          </a:ln>
        </p:spPr>
        <p:txBody>
          <a:bodyPr lIns="33866" tIns="33866" rIns="33866" bIns="33866" anchor="ctr"/>
          <a:lstStyle/>
          <a:p>
            <a:pPr algn="ctr" defTabSz="550333">
              <a:lnSpc>
                <a:spcPct val="100000"/>
              </a:lnSpc>
              <a:spcBef>
                <a:spcPts val="0"/>
              </a:spcBef>
              <a:defRPr sz="2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dirty="0"/>
          </a:p>
        </p:txBody>
      </p:sp>
      <p:pic>
        <p:nvPicPr>
          <p:cNvPr id="14" name="Imagem 13" descr="Forma, Seta&#10;&#10;Descrição gerada automaticamente">
            <a:extLst>
              <a:ext uri="{FF2B5EF4-FFF2-40B4-BE49-F238E27FC236}">
                <a16:creationId xmlns:a16="http://schemas.microsoft.com/office/drawing/2014/main" id="{35DE89F5-FB4F-4C25-B11B-8023430B04B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9" b="83680"/>
          <a:stretch/>
        </p:blipFill>
        <p:spPr>
          <a:xfrm>
            <a:off x="0" y="212939"/>
            <a:ext cx="12192000" cy="793588"/>
          </a:xfrm>
          <a:prstGeom prst="rect">
            <a:avLst/>
          </a:prstGeom>
        </p:spPr>
      </p:pic>
      <p:sp>
        <p:nvSpPr>
          <p:cNvPr id="15" name="CaixaDeTexto 14">
            <a:extLst>
              <a:ext uri="{FF2B5EF4-FFF2-40B4-BE49-F238E27FC236}">
                <a16:creationId xmlns:a16="http://schemas.microsoft.com/office/drawing/2014/main" id="{281E3DC9-23B7-44DE-A928-9F95514BDE6C}"/>
              </a:ext>
            </a:extLst>
          </p:cNvPr>
          <p:cNvSpPr txBox="1"/>
          <p:nvPr/>
        </p:nvSpPr>
        <p:spPr>
          <a:xfrm>
            <a:off x="204160" y="-28123"/>
            <a:ext cx="1555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NASD11</a:t>
            </a:r>
          </a:p>
        </p:txBody>
      </p:sp>
      <p:pic>
        <p:nvPicPr>
          <p:cNvPr id="16" name="Logo Novo copiar 2.png" descr="Logo Novo copiar 2.png">
            <a:extLst>
              <a:ext uri="{FF2B5EF4-FFF2-40B4-BE49-F238E27FC236}">
                <a16:creationId xmlns:a16="http://schemas.microsoft.com/office/drawing/2014/main" id="{43B4B37A-1F8F-4376-AE57-9847983EDD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91840" y="15136"/>
            <a:ext cx="396000" cy="354169"/>
          </a:xfrm>
          <a:prstGeom prst="rect">
            <a:avLst/>
          </a:prstGeom>
          <a:ln w="3175">
            <a:miter lim="400000"/>
          </a:ln>
        </p:spPr>
      </p:pic>
      <p:sp>
        <p:nvSpPr>
          <p:cNvPr id="18" name="Retângulo 17">
            <a:extLst>
              <a:ext uri="{FF2B5EF4-FFF2-40B4-BE49-F238E27FC236}">
                <a16:creationId xmlns:a16="http://schemas.microsoft.com/office/drawing/2014/main" id="{49EA311C-C5C4-4718-AAE4-1309557F630E}"/>
              </a:ext>
            </a:extLst>
          </p:cNvPr>
          <p:cNvSpPr/>
          <p:nvPr/>
        </p:nvSpPr>
        <p:spPr>
          <a:xfrm>
            <a:off x="610968" y="1584257"/>
            <a:ext cx="4752139" cy="584775"/>
          </a:xfrm>
          <a:prstGeom prst="rect">
            <a:avLst/>
          </a:prstGeom>
          <a:noFill/>
          <a:ln w="19050">
            <a:noFill/>
          </a:ln>
        </p:spPr>
        <p:txBody>
          <a:bodyPr wrap="square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400" b="1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Nasdaq-100</a:t>
            </a:r>
          </a:p>
        </p:txBody>
      </p:sp>
    </p:spTree>
    <p:extLst>
      <p:ext uri="{BB962C8B-B14F-4D97-AF65-F5344CB8AC3E}">
        <p14:creationId xmlns:p14="http://schemas.microsoft.com/office/powerpoint/2010/main" val="477936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9878DBB7-F8FC-4E8E-B769-43A5446B2346}"/>
              </a:ext>
            </a:extLst>
          </p:cNvPr>
          <p:cNvSpPr/>
          <p:nvPr/>
        </p:nvSpPr>
        <p:spPr>
          <a:xfrm>
            <a:off x="204160" y="1724482"/>
            <a:ext cx="8698540" cy="167225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171450" indent="-171450" algn="just">
              <a:lnSpc>
                <a:spcPct val="150000"/>
              </a:lnSpc>
              <a:buFontTx/>
              <a:buChar char="-"/>
            </a:pPr>
            <a:r>
              <a:rPr lang="pt-BR" sz="1400" b="1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Retornos de longo prazo maiores</a:t>
            </a:r>
            <a:r>
              <a:rPr lang="pt-BR" sz="1400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 com a mesma volatilidade do S&amp;P 500: olhando para os retornos acumulados entre 2008 e 2021, observamos que o Nasdaq-100 teve uma performance de 803%, enquanto o S&amp;P500 teve uma performance de apenas 333% (menos que a metade). Comparando os retornos anuais, observamos que o Nasdaq-100 também superou o S&amp;P 500 em 11 dos últimos 14 anos, inclusive em mais de 30% no ano de 2020. 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F3C5EE93-FD0E-4D7C-BA2B-3AD9EE4863EF}"/>
              </a:ext>
            </a:extLst>
          </p:cNvPr>
          <p:cNvSpPr/>
          <p:nvPr/>
        </p:nvSpPr>
        <p:spPr>
          <a:xfrm>
            <a:off x="204160" y="1293132"/>
            <a:ext cx="486062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ts val="1800"/>
              </a:lnSpc>
            </a:pPr>
            <a:r>
              <a:rPr lang="pt-BR" sz="1600" b="1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Quais os fundamentos para investir em Nasdaq-100?</a:t>
            </a:r>
          </a:p>
        </p:txBody>
      </p:sp>
      <p:graphicFrame>
        <p:nvGraphicFramePr>
          <p:cNvPr id="9" name="Chart 39">
            <a:extLst>
              <a:ext uri="{FF2B5EF4-FFF2-40B4-BE49-F238E27FC236}">
                <a16:creationId xmlns:a16="http://schemas.microsoft.com/office/drawing/2014/main" id="{9BD02663-C88E-4018-A47E-780B8D1CB8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66847799"/>
              </p:ext>
            </p:extLst>
          </p:nvPr>
        </p:nvGraphicFramePr>
        <p:xfrm>
          <a:off x="4668002" y="3504568"/>
          <a:ext cx="4201213" cy="3012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1" name="Agrupar 20">
            <a:extLst>
              <a:ext uri="{FF2B5EF4-FFF2-40B4-BE49-F238E27FC236}">
                <a16:creationId xmlns:a16="http://schemas.microsoft.com/office/drawing/2014/main" id="{07264D9A-72D1-48C3-B61E-CCF921E06592}"/>
              </a:ext>
            </a:extLst>
          </p:cNvPr>
          <p:cNvGrpSpPr/>
          <p:nvPr/>
        </p:nvGrpSpPr>
        <p:grpSpPr>
          <a:xfrm>
            <a:off x="330200" y="3504568"/>
            <a:ext cx="4012218" cy="3012316"/>
            <a:chOff x="4087398" y="3855615"/>
            <a:chExt cx="3305787" cy="2860554"/>
          </a:xfrm>
        </p:grpSpPr>
        <p:graphicFrame>
          <p:nvGraphicFramePr>
            <p:cNvPr id="17" name="Chart 38">
              <a:extLst>
                <a:ext uri="{FF2B5EF4-FFF2-40B4-BE49-F238E27FC236}">
                  <a16:creationId xmlns:a16="http://schemas.microsoft.com/office/drawing/2014/main" id="{A35102BF-248C-4834-9D2C-10A42608887C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868175869"/>
                </p:ext>
              </p:extLst>
            </p:nvPr>
          </p:nvGraphicFramePr>
          <p:xfrm>
            <a:off x="4087398" y="3855615"/>
            <a:ext cx="3256199" cy="286055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8" name="CaixaDeTexto 17">
              <a:extLst>
                <a:ext uri="{FF2B5EF4-FFF2-40B4-BE49-F238E27FC236}">
                  <a16:creationId xmlns:a16="http://schemas.microsoft.com/office/drawing/2014/main" id="{9F08104E-F295-453F-ABA8-DFC642AFE472}"/>
                </a:ext>
              </a:extLst>
            </p:cNvPr>
            <p:cNvSpPr txBox="1"/>
            <p:nvPr/>
          </p:nvSpPr>
          <p:spPr>
            <a:xfrm>
              <a:off x="6825506" y="4184699"/>
              <a:ext cx="51809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100" b="1" dirty="0">
                  <a:solidFill>
                    <a:schemeClr val="accent4"/>
                  </a:solidFill>
                  <a:latin typeface="Roboto Light" panose="02000000000000000000" pitchFamily="2" charset="0"/>
                  <a:ea typeface="Roboto Light" panose="02000000000000000000" pitchFamily="2" charset="0"/>
                  <a:cs typeface="Roboto Light" panose="02000000000000000000" pitchFamily="2" charset="0"/>
                </a:rPr>
                <a:t>803%</a:t>
              </a:r>
            </a:p>
          </p:txBody>
        </p:sp>
        <p:sp>
          <p:nvSpPr>
            <p:cNvPr id="19" name="CaixaDeTexto 18">
              <a:extLst>
                <a:ext uri="{FF2B5EF4-FFF2-40B4-BE49-F238E27FC236}">
                  <a16:creationId xmlns:a16="http://schemas.microsoft.com/office/drawing/2014/main" id="{60C97688-C368-48FE-9E4B-8DD035A698DF}"/>
                </a:ext>
              </a:extLst>
            </p:cNvPr>
            <p:cNvSpPr txBox="1"/>
            <p:nvPr/>
          </p:nvSpPr>
          <p:spPr>
            <a:xfrm>
              <a:off x="6875094" y="5186641"/>
              <a:ext cx="51809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100" b="1" dirty="0">
                  <a:latin typeface="Roboto Light" panose="02000000000000000000" pitchFamily="2" charset="0"/>
                  <a:ea typeface="Roboto Light" panose="02000000000000000000" pitchFamily="2" charset="0"/>
                  <a:cs typeface="Roboto Light" panose="02000000000000000000" pitchFamily="2" charset="0"/>
                </a:rPr>
                <a:t>333%</a:t>
              </a:r>
            </a:p>
          </p:txBody>
        </p:sp>
      </p:grpSp>
      <p:sp>
        <p:nvSpPr>
          <p:cNvPr id="20" name="CaixaDeTexto 4">
            <a:extLst>
              <a:ext uri="{FF2B5EF4-FFF2-40B4-BE49-F238E27FC236}">
                <a16:creationId xmlns:a16="http://schemas.microsoft.com/office/drawing/2014/main" id="{6C8936D5-4D14-4A16-8CDC-84D0A75C337A}"/>
              </a:ext>
            </a:extLst>
          </p:cNvPr>
          <p:cNvSpPr txBox="1"/>
          <p:nvPr/>
        </p:nvSpPr>
        <p:spPr>
          <a:xfrm>
            <a:off x="679016" y="6472488"/>
            <a:ext cx="3561856" cy="233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800" dirty="0">
                <a:solidFill>
                  <a:srgbClr val="121212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Source: Bloomberg, Nasdaq, XP Research. Data as of 12/31/2021.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C208E96A-C04F-4556-8579-41F0D2BC2B50}"/>
              </a:ext>
            </a:extLst>
          </p:cNvPr>
          <p:cNvSpPr/>
          <p:nvPr/>
        </p:nvSpPr>
        <p:spPr>
          <a:xfrm>
            <a:off x="9194800" y="1734768"/>
            <a:ext cx="2667000" cy="393441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171450" indent="-171450" algn="just">
              <a:lnSpc>
                <a:spcPct val="150000"/>
              </a:lnSpc>
              <a:buFontTx/>
              <a:buChar char="-"/>
            </a:pPr>
            <a:r>
              <a:rPr lang="pt-BR" sz="1400" b="1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Lucros crescentes: </a:t>
            </a:r>
            <a:r>
              <a:rPr lang="pt-BR" sz="1400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O lucro das empresas que compõem o Nasdaq-100 vêm crescendo de forma muito expressiva nos últimos anos, com uma taxa média de crescimento de 20,4% a.a. desde 2003 (enquanto o S&amp;P 500 teve um crescimento do lucro agregado a uma taxa média de +6,4% a.a. no mesmo período) </a:t>
            </a:r>
          </a:p>
        </p:txBody>
      </p:sp>
      <p:sp>
        <p:nvSpPr>
          <p:cNvPr id="15" name="Retângulo">
            <a:extLst>
              <a:ext uri="{FF2B5EF4-FFF2-40B4-BE49-F238E27FC236}">
                <a16:creationId xmlns:a16="http://schemas.microsoft.com/office/drawing/2014/main" id="{807C48AE-1317-4F29-8F4C-3E53678C24AE}"/>
              </a:ext>
            </a:extLst>
          </p:cNvPr>
          <p:cNvSpPr/>
          <p:nvPr/>
        </p:nvSpPr>
        <p:spPr>
          <a:xfrm>
            <a:off x="0" y="-127615"/>
            <a:ext cx="12192000" cy="1149821"/>
          </a:xfrm>
          <a:prstGeom prst="rect">
            <a:avLst/>
          </a:prstGeom>
          <a:solidFill>
            <a:srgbClr val="000000"/>
          </a:solidFill>
          <a:ln w="3175">
            <a:miter lim="400000"/>
          </a:ln>
        </p:spPr>
        <p:txBody>
          <a:bodyPr lIns="33866" tIns="33866" rIns="33866" bIns="33866" anchor="ctr"/>
          <a:lstStyle/>
          <a:p>
            <a:pPr algn="ctr" defTabSz="550333">
              <a:lnSpc>
                <a:spcPct val="100000"/>
              </a:lnSpc>
              <a:spcBef>
                <a:spcPts val="0"/>
              </a:spcBef>
              <a:defRPr sz="2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dirty="0"/>
          </a:p>
        </p:txBody>
      </p:sp>
      <p:pic>
        <p:nvPicPr>
          <p:cNvPr id="16" name="Imagem 15" descr="Forma, Seta&#10;&#10;Descrição gerada automaticamente">
            <a:extLst>
              <a:ext uri="{FF2B5EF4-FFF2-40B4-BE49-F238E27FC236}">
                <a16:creationId xmlns:a16="http://schemas.microsoft.com/office/drawing/2014/main" id="{705502F1-6FEF-4775-88BC-D0C2AD37A68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9" b="83680"/>
          <a:stretch/>
        </p:blipFill>
        <p:spPr>
          <a:xfrm>
            <a:off x="0" y="212939"/>
            <a:ext cx="12192000" cy="793588"/>
          </a:xfrm>
          <a:prstGeom prst="rect">
            <a:avLst/>
          </a:prstGeom>
        </p:spPr>
      </p:pic>
      <p:sp>
        <p:nvSpPr>
          <p:cNvPr id="23" name="CaixaDeTexto 22">
            <a:extLst>
              <a:ext uri="{FF2B5EF4-FFF2-40B4-BE49-F238E27FC236}">
                <a16:creationId xmlns:a16="http://schemas.microsoft.com/office/drawing/2014/main" id="{599DFB8F-5CC0-48AD-BE3E-4D15E740DE4A}"/>
              </a:ext>
            </a:extLst>
          </p:cNvPr>
          <p:cNvSpPr txBox="1"/>
          <p:nvPr/>
        </p:nvSpPr>
        <p:spPr>
          <a:xfrm>
            <a:off x="204160" y="-28123"/>
            <a:ext cx="1555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NASD11</a:t>
            </a:r>
          </a:p>
        </p:txBody>
      </p:sp>
      <p:pic>
        <p:nvPicPr>
          <p:cNvPr id="24" name="Logo Novo copiar 2.png" descr="Logo Novo copiar 2.png">
            <a:extLst>
              <a:ext uri="{FF2B5EF4-FFF2-40B4-BE49-F238E27FC236}">
                <a16:creationId xmlns:a16="http://schemas.microsoft.com/office/drawing/2014/main" id="{81B832F5-8FB4-439C-AF59-74162DA50C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91840" y="15136"/>
            <a:ext cx="396000" cy="354169"/>
          </a:xfrm>
          <a:prstGeom prst="rect">
            <a:avLst/>
          </a:prstGeom>
          <a:ln w="3175">
            <a:miter lim="400000"/>
          </a:ln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77E3620F-3A7A-4CCC-95AB-D4A24AC172C0}"/>
              </a:ext>
            </a:extLst>
          </p:cNvPr>
          <p:cNvSpPr/>
          <p:nvPr/>
        </p:nvSpPr>
        <p:spPr>
          <a:xfrm>
            <a:off x="9897203" y="5669178"/>
            <a:ext cx="209063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1100" i="1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(Nasdaq, data </a:t>
            </a:r>
            <a:r>
              <a:rPr lang="pt-BR" sz="1100" i="1" dirty="0" err="1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of</a:t>
            </a:r>
            <a:r>
              <a:rPr lang="pt-BR" sz="1100" i="1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 12/31/2020). </a:t>
            </a:r>
          </a:p>
        </p:txBody>
      </p:sp>
    </p:spTree>
    <p:extLst>
      <p:ext uri="{BB962C8B-B14F-4D97-AF65-F5344CB8AC3E}">
        <p14:creationId xmlns:p14="http://schemas.microsoft.com/office/powerpoint/2010/main" val="962699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9878DBB7-F8FC-4E8E-B769-43A5446B2346}"/>
              </a:ext>
            </a:extLst>
          </p:cNvPr>
          <p:cNvSpPr/>
          <p:nvPr/>
        </p:nvSpPr>
        <p:spPr>
          <a:xfrm>
            <a:off x="204159" y="1379287"/>
            <a:ext cx="6417203" cy="1349087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171450" indent="-171450" algn="just">
              <a:lnSpc>
                <a:spcPct val="150000"/>
              </a:lnSpc>
              <a:buFontTx/>
              <a:buChar char="-"/>
            </a:pPr>
            <a:r>
              <a:rPr lang="pt-BR" sz="1400" b="1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Maior inovação nas empresas que compõem o Nasdaq-100</a:t>
            </a:r>
            <a:r>
              <a:rPr lang="pt-BR" sz="1400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: As empresas que compõem o Nasdaq-100 gastam, em média, quase o dobro das que compõem o S&amp;P 500 com Pesquisa e Desenvolvimento, fator essencial para inovação e crescimento econômico. </a:t>
            </a:r>
          </a:p>
        </p:txBody>
      </p:sp>
      <p:sp>
        <p:nvSpPr>
          <p:cNvPr id="20" name="CaixaDeTexto 4">
            <a:extLst>
              <a:ext uri="{FF2B5EF4-FFF2-40B4-BE49-F238E27FC236}">
                <a16:creationId xmlns:a16="http://schemas.microsoft.com/office/drawing/2014/main" id="{6C8936D5-4D14-4A16-8CDC-84D0A75C337A}"/>
              </a:ext>
            </a:extLst>
          </p:cNvPr>
          <p:cNvSpPr txBox="1"/>
          <p:nvPr/>
        </p:nvSpPr>
        <p:spPr>
          <a:xfrm>
            <a:off x="204159" y="5928748"/>
            <a:ext cx="3561856" cy="233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sz="800" dirty="0">
                <a:solidFill>
                  <a:srgbClr val="121212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Source: Bloomberg, Nasdaq, XP Research. Data as of 12/31/2021.</a:t>
            </a:r>
          </a:p>
        </p:txBody>
      </p:sp>
      <p:grpSp>
        <p:nvGrpSpPr>
          <p:cNvPr id="14" name="Agrupar 28">
            <a:extLst>
              <a:ext uri="{FF2B5EF4-FFF2-40B4-BE49-F238E27FC236}">
                <a16:creationId xmlns:a16="http://schemas.microsoft.com/office/drawing/2014/main" id="{CE6CB3A9-E7D6-409A-9626-8F75CD72B727}"/>
              </a:ext>
            </a:extLst>
          </p:cNvPr>
          <p:cNvGrpSpPr/>
          <p:nvPr/>
        </p:nvGrpSpPr>
        <p:grpSpPr>
          <a:xfrm>
            <a:off x="209949" y="2971975"/>
            <a:ext cx="2902417" cy="415038"/>
            <a:chOff x="299803" y="6682949"/>
            <a:chExt cx="2055958" cy="347843"/>
          </a:xfrm>
        </p:grpSpPr>
        <p:sp>
          <p:nvSpPr>
            <p:cNvPr id="15" name="Rectangle 15">
              <a:extLst>
                <a:ext uri="{FF2B5EF4-FFF2-40B4-BE49-F238E27FC236}">
                  <a16:creationId xmlns:a16="http://schemas.microsoft.com/office/drawing/2014/main" id="{F938E631-697D-4B83-9A60-DECAF758BD43}"/>
                </a:ext>
              </a:extLst>
            </p:cNvPr>
            <p:cNvSpPr/>
            <p:nvPr/>
          </p:nvSpPr>
          <p:spPr>
            <a:xfrm>
              <a:off x="299803" y="6682949"/>
              <a:ext cx="2055958" cy="34784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endParaRPr>
            </a:p>
            <a:p>
              <a:pPr algn="ctr"/>
              <a:r>
                <a:rPr lang="en-US" sz="1050" b="1" dirty="0" err="1">
                  <a:solidFill>
                    <a:schemeClr val="tx1"/>
                  </a:solidFill>
                  <a:latin typeface="Roboto Light" panose="02000000000000000000" pitchFamily="2" charset="0"/>
                  <a:ea typeface="Roboto Light" panose="02000000000000000000" pitchFamily="2" charset="0"/>
                  <a:cs typeface="Roboto Light" panose="02000000000000000000" pitchFamily="2" charset="0"/>
                </a:rPr>
                <a:t>Média</a:t>
              </a:r>
              <a:r>
                <a:rPr lang="en-US" sz="1050" b="1" dirty="0">
                  <a:solidFill>
                    <a:schemeClr val="tx1"/>
                  </a:solidFill>
                  <a:latin typeface="Roboto Light" panose="02000000000000000000" pitchFamily="2" charset="0"/>
                  <a:ea typeface="Roboto Light" panose="02000000000000000000" pitchFamily="2" charset="0"/>
                  <a:cs typeface="Roboto Light" panose="02000000000000000000" pitchFamily="2" charset="0"/>
                </a:rPr>
                <a:t> </a:t>
              </a:r>
              <a:r>
                <a:rPr lang="en-US" sz="1050" b="1" dirty="0" err="1">
                  <a:solidFill>
                    <a:schemeClr val="tx1"/>
                  </a:solidFill>
                  <a:latin typeface="Roboto Light" panose="02000000000000000000" pitchFamily="2" charset="0"/>
                  <a:ea typeface="Roboto Light" panose="02000000000000000000" pitchFamily="2" charset="0"/>
                  <a:cs typeface="Roboto Light" panose="02000000000000000000" pitchFamily="2" charset="0"/>
                </a:rPr>
                <a:t>Anual</a:t>
              </a:r>
              <a:r>
                <a:rPr lang="en-US" sz="1050" b="1" dirty="0">
                  <a:solidFill>
                    <a:schemeClr val="tx1"/>
                  </a:solidFill>
                  <a:latin typeface="Roboto Light" panose="02000000000000000000" pitchFamily="2" charset="0"/>
                  <a:ea typeface="Roboto Light" panose="02000000000000000000" pitchFamily="2" charset="0"/>
                  <a:cs typeface="Roboto Light" panose="02000000000000000000" pitchFamily="2" charset="0"/>
                </a:rPr>
                <a:t> de </a:t>
              </a:r>
              <a:r>
                <a:rPr lang="en-US" sz="1050" b="1" dirty="0" err="1">
                  <a:solidFill>
                    <a:schemeClr val="tx1"/>
                  </a:solidFill>
                  <a:latin typeface="Roboto Light" panose="02000000000000000000" pitchFamily="2" charset="0"/>
                  <a:ea typeface="Roboto Light" panose="02000000000000000000" pitchFamily="2" charset="0"/>
                  <a:cs typeface="Roboto Light" panose="02000000000000000000" pitchFamily="2" charset="0"/>
                </a:rPr>
                <a:t>Gastos</a:t>
              </a:r>
              <a:r>
                <a:rPr lang="en-US" sz="1050" b="1" dirty="0">
                  <a:solidFill>
                    <a:schemeClr val="tx1"/>
                  </a:solidFill>
                  <a:latin typeface="Roboto Light" panose="02000000000000000000" pitchFamily="2" charset="0"/>
                  <a:ea typeface="Roboto Light" panose="02000000000000000000" pitchFamily="2" charset="0"/>
                  <a:cs typeface="Roboto Light" panose="02000000000000000000" pitchFamily="2" charset="0"/>
                </a:rPr>
                <a:t> com P&amp;D, </a:t>
              </a:r>
              <a:r>
                <a:rPr lang="en-US" sz="1050" b="1" dirty="0" err="1">
                  <a:solidFill>
                    <a:schemeClr val="tx1"/>
                  </a:solidFill>
                  <a:latin typeface="Roboto Light" panose="02000000000000000000" pitchFamily="2" charset="0"/>
                  <a:ea typeface="Roboto Light" panose="02000000000000000000" pitchFamily="2" charset="0"/>
                  <a:cs typeface="Roboto Light" panose="02000000000000000000" pitchFamily="2" charset="0"/>
                </a:rPr>
                <a:t>em</a:t>
              </a:r>
              <a:r>
                <a:rPr lang="en-US" sz="1050" b="1" dirty="0">
                  <a:solidFill>
                    <a:schemeClr val="tx1"/>
                  </a:solidFill>
                  <a:latin typeface="Roboto Light" panose="02000000000000000000" pitchFamily="2" charset="0"/>
                  <a:ea typeface="Roboto Light" panose="02000000000000000000" pitchFamily="2" charset="0"/>
                  <a:cs typeface="Roboto Light" panose="02000000000000000000" pitchFamily="2" charset="0"/>
                </a:rPr>
                <a:t> USD Bi </a:t>
              </a:r>
            </a:p>
          </p:txBody>
        </p:sp>
        <p:cxnSp>
          <p:nvCxnSpPr>
            <p:cNvPr id="16" name="Conector Reto 30">
              <a:extLst>
                <a:ext uri="{FF2B5EF4-FFF2-40B4-BE49-F238E27FC236}">
                  <a16:creationId xmlns:a16="http://schemas.microsoft.com/office/drawing/2014/main" id="{9036D955-8B04-481B-99FB-5FE50E1ECB23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3" y="7019254"/>
              <a:ext cx="205595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Agrupar 28">
            <a:extLst>
              <a:ext uri="{FF2B5EF4-FFF2-40B4-BE49-F238E27FC236}">
                <a16:creationId xmlns:a16="http://schemas.microsoft.com/office/drawing/2014/main" id="{5F3D80E2-D405-4834-82F4-6050F73EC43A}"/>
              </a:ext>
            </a:extLst>
          </p:cNvPr>
          <p:cNvGrpSpPr/>
          <p:nvPr/>
        </p:nvGrpSpPr>
        <p:grpSpPr>
          <a:xfrm>
            <a:off x="3428690" y="2975874"/>
            <a:ext cx="3204447" cy="411139"/>
            <a:chOff x="299803" y="6682949"/>
            <a:chExt cx="2055958" cy="347843"/>
          </a:xfrm>
        </p:grpSpPr>
        <p:sp>
          <p:nvSpPr>
            <p:cNvPr id="24" name="Rectangle 15">
              <a:extLst>
                <a:ext uri="{FF2B5EF4-FFF2-40B4-BE49-F238E27FC236}">
                  <a16:creationId xmlns:a16="http://schemas.microsoft.com/office/drawing/2014/main" id="{7A4DC227-0257-48BF-BD76-43B7AD5949FF}"/>
                </a:ext>
              </a:extLst>
            </p:cNvPr>
            <p:cNvSpPr/>
            <p:nvPr/>
          </p:nvSpPr>
          <p:spPr>
            <a:xfrm>
              <a:off x="299803" y="6682949"/>
              <a:ext cx="2055958" cy="34784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endParaRPr>
            </a:p>
            <a:p>
              <a:pPr algn="ctr"/>
              <a:r>
                <a:rPr lang="en-US" sz="1050" b="1" dirty="0" err="1">
                  <a:solidFill>
                    <a:schemeClr val="tx1"/>
                  </a:solidFill>
                  <a:latin typeface="Roboto Light" panose="02000000000000000000" pitchFamily="2" charset="0"/>
                  <a:ea typeface="Roboto Light" panose="02000000000000000000" pitchFamily="2" charset="0"/>
                  <a:cs typeface="Roboto Light" panose="02000000000000000000" pitchFamily="2" charset="0"/>
                </a:rPr>
                <a:t>Média</a:t>
              </a:r>
              <a:r>
                <a:rPr lang="en-US" sz="1050" b="1" dirty="0">
                  <a:solidFill>
                    <a:schemeClr val="tx1"/>
                  </a:solidFill>
                  <a:latin typeface="Roboto Light" panose="02000000000000000000" pitchFamily="2" charset="0"/>
                  <a:ea typeface="Roboto Light" panose="02000000000000000000" pitchFamily="2" charset="0"/>
                  <a:cs typeface="Roboto Light" panose="02000000000000000000" pitchFamily="2" charset="0"/>
                </a:rPr>
                <a:t> </a:t>
              </a:r>
              <a:r>
                <a:rPr lang="en-US" sz="1050" b="1" dirty="0" err="1">
                  <a:solidFill>
                    <a:schemeClr val="tx1"/>
                  </a:solidFill>
                  <a:latin typeface="Roboto Light" panose="02000000000000000000" pitchFamily="2" charset="0"/>
                  <a:ea typeface="Roboto Light" panose="02000000000000000000" pitchFamily="2" charset="0"/>
                  <a:cs typeface="Roboto Light" panose="02000000000000000000" pitchFamily="2" charset="0"/>
                </a:rPr>
                <a:t>Anual</a:t>
              </a:r>
              <a:r>
                <a:rPr lang="en-US" sz="1050" b="1" dirty="0">
                  <a:solidFill>
                    <a:schemeClr val="tx1"/>
                  </a:solidFill>
                  <a:latin typeface="Roboto Light" panose="02000000000000000000" pitchFamily="2" charset="0"/>
                  <a:ea typeface="Roboto Light" panose="02000000000000000000" pitchFamily="2" charset="0"/>
                  <a:cs typeface="Roboto Light" panose="02000000000000000000" pitchFamily="2" charset="0"/>
                </a:rPr>
                <a:t> de </a:t>
              </a:r>
              <a:r>
                <a:rPr lang="en-US" sz="1050" b="1" dirty="0" err="1">
                  <a:solidFill>
                    <a:schemeClr val="tx1"/>
                  </a:solidFill>
                  <a:latin typeface="Roboto Light" panose="02000000000000000000" pitchFamily="2" charset="0"/>
                  <a:ea typeface="Roboto Light" panose="02000000000000000000" pitchFamily="2" charset="0"/>
                  <a:cs typeface="Roboto Light" panose="02000000000000000000" pitchFamily="2" charset="0"/>
                </a:rPr>
                <a:t>Gastos</a:t>
              </a:r>
              <a:r>
                <a:rPr lang="en-US" sz="1050" b="1" dirty="0">
                  <a:solidFill>
                    <a:schemeClr val="tx1"/>
                  </a:solidFill>
                  <a:latin typeface="Roboto Light" panose="02000000000000000000" pitchFamily="2" charset="0"/>
                  <a:ea typeface="Roboto Light" panose="02000000000000000000" pitchFamily="2" charset="0"/>
                  <a:cs typeface="Roboto Light" panose="02000000000000000000" pitchFamily="2" charset="0"/>
                </a:rPr>
                <a:t> com P&amp;D, % das </a:t>
              </a:r>
              <a:r>
                <a:rPr lang="en-US" sz="1050" b="1" dirty="0" err="1">
                  <a:solidFill>
                    <a:schemeClr val="tx1"/>
                  </a:solidFill>
                  <a:latin typeface="Roboto Light" panose="02000000000000000000" pitchFamily="2" charset="0"/>
                  <a:ea typeface="Roboto Light" panose="02000000000000000000" pitchFamily="2" charset="0"/>
                  <a:cs typeface="Roboto Light" panose="02000000000000000000" pitchFamily="2" charset="0"/>
                </a:rPr>
                <a:t>vendas</a:t>
              </a:r>
              <a:r>
                <a:rPr lang="en-US" sz="1050" b="1" dirty="0">
                  <a:solidFill>
                    <a:schemeClr val="tx1"/>
                  </a:solidFill>
                  <a:latin typeface="Roboto Light" panose="02000000000000000000" pitchFamily="2" charset="0"/>
                  <a:ea typeface="Roboto Light" panose="02000000000000000000" pitchFamily="2" charset="0"/>
                  <a:cs typeface="Roboto Light" panose="02000000000000000000" pitchFamily="2" charset="0"/>
                </a:rPr>
                <a:t> </a:t>
              </a:r>
            </a:p>
          </p:txBody>
        </p:sp>
        <p:cxnSp>
          <p:nvCxnSpPr>
            <p:cNvPr id="25" name="Conector Reto 30">
              <a:extLst>
                <a:ext uri="{FF2B5EF4-FFF2-40B4-BE49-F238E27FC236}">
                  <a16:creationId xmlns:a16="http://schemas.microsoft.com/office/drawing/2014/main" id="{B563D410-ADFF-4108-8091-D33C126BC4E3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3" y="7019254"/>
              <a:ext cx="205595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6" name="Chart 51">
            <a:extLst>
              <a:ext uri="{FF2B5EF4-FFF2-40B4-BE49-F238E27FC236}">
                <a16:creationId xmlns:a16="http://schemas.microsoft.com/office/drawing/2014/main" id="{FBC22377-F215-4411-A8DB-D5ECE27F24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5947516"/>
              </p:ext>
            </p:extLst>
          </p:nvPr>
        </p:nvGraphicFramePr>
        <p:xfrm>
          <a:off x="3412760" y="3179493"/>
          <a:ext cx="3204446" cy="23517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7" name="Chart 53">
            <a:extLst>
              <a:ext uri="{FF2B5EF4-FFF2-40B4-BE49-F238E27FC236}">
                <a16:creationId xmlns:a16="http://schemas.microsoft.com/office/drawing/2014/main" id="{88548D0C-79A8-422A-A00B-142882545A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7976868"/>
              </p:ext>
            </p:extLst>
          </p:nvPr>
        </p:nvGraphicFramePr>
        <p:xfrm>
          <a:off x="204159" y="3179494"/>
          <a:ext cx="2902417" cy="23517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CaixaDeTexto 3">
            <a:extLst>
              <a:ext uri="{FF2B5EF4-FFF2-40B4-BE49-F238E27FC236}">
                <a16:creationId xmlns:a16="http://schemas.microsoft.com/office/drawing/2014/main" id="{98FA512E-831A-47FC-9903-201B97A73F52}"/>
              </a:ext>
            </a:extLst>
          </p:cNvPr>
          <p:cNvSpPr txBox="1"/>
          <p:nvPr/>
        </p:nvSpPr>
        <p:spPr>
          <a:xfrm>
            <a:off x="4678706" y="5315014"/>
            <a:ext cx="676788" cy="2616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pt-BR" sz="1100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  <a:sym typeface="Wingdings" panose="05000000000000000000" pitchFamily="2" charset="2"/>
              </a:rPr>
              <a:t>S&amp;P500</a:t>
            </a:r>
            <a:endParaRPr lang="pt-BR" sz="1100" dirty="0">
              <a:latin typeface="Roboto Light" panose="02000000000000000000" pitchFamily="2" charset="0"/>
              <a:ea typeface="Roboto Light" panose="02000000000000000000" pitchFamily="2" charset="0"/>
              <a:cs typeface="Roboto Light" panose="02000000000000000000" pitchFamily="2" charset="0"/>
            </a:endParaRP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1DC30139-FA3C-49C3-B2D5-79A68DABA097}"/>
              </a:ext>
            </a:extLst>
          </p:cNvPr>
          <p:cNvSpPr/>
          <p:nvPr/>
        </p:nvSpPr>
        <p:spPr>
          <a:xfrm>
            <a:off x="6810189" y="1375859"/>
            <a:ext cx="5212491" cy="1349087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171450" indent="-171450" algn="just">
              <a:lnSpc>
                <a:spcPct val="150000"/>
              </a:lnSpc>
              <a:buFontTx/>
              <a:buChar char="-"/>
            </a:pPr>
            <a:r>
              <a:rPr lang="pt-BR" sz="1400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As empresas que compõem o Nasdaq-100 possuem </a:t>
            </a:r>
            <a:r>
              <a:rPr lang="pt-BR" sz="1400" b="1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exposição a temas importantes </a:t>
            </a:r>
            <a:r>
              <a:rPr lang="pt-BR" sz="1400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que são </a:t>
            </a:r>
            <a:r>
              <a:rPr lang="pt-BR" sz="1400" b="1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quase inexistentes na bolsa brasileira</a:t>
            </a:r>
            <a:r>
              <a:rPr lang="pt-BR" sz="1400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, como: Robótica, Inteligência Artificial, Big Data, Semicondutores, 5G, Streaming, Economia Verde, etc.</a:t>
            </a:r>
          </a:p>
        </p:txBody>
      </p:sp>
      <p:grpSp>
        <p:nvGrpSpPr>
          <p:cNvPr id="21" name="Agrupar 28">
            <a:extLst>
              <a:ext uri="{FF2B5EF4-FFF2-40B4-BE49-F238E27FC236}">
                <a16:creationId xmlns:a16="http://schemas.microsoft.com/office/drawing/2014/main" id="{40326FC1-F8E3-41D1-AC58-0EE11C12E772}"/>
              </a:ext>
            </a:extLst>
          </p:cNvPr>
          <p:cNvGrpSpPr/>
          <p:nvPr/>
        </p:nvGrpSpPr>
        <p:grpSpPr>
          <a:xfrm>
            <a:off x="7834980" y="3002443"/>
            <a:ext cx="3266589" cy="369332"/>
            <a:chOff x="187867" y="6682949"/>
            <a:chExt cx="2062518" cy="347843"/>
          </a:xfrm>
        </p:grpSpPr>
        <p:sp>
          <p:nvSpPr>
            <p:cNvPr id="22" name="Rectangle 15">
              <a:extLst>
                <a:ext uri="{FF2B5EF4-FFF2-40B4-BE49-F238E27FC236}">
                  <a16:creationId xmlns:a16="http://schemas.microsoft.com/office/drawing/2014/main" id="{E4F90CB1-2995-44E3-929B-F716AB4C9E37}"/>
                </a:ext>
              </a:extLst>
            </p:cNvPr>
            <p:cNvSpPr/>
            <p:nvPr/>
          </p:nvSpPr>
          <p:spPr>
            <a:xfrm>
              <a:off x="194427" y="6682949"/>
              <a:ext cx="2055958" cy="34784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endParaRPr>
            </a:p>
            <a:p>
              <a:pPr algn="ctr"/>
              <a:r>
                <a:rPr lang="en-US" sz="1050" b="1" dirty="0">
                  <a:solidFill>
                    <a:schemeClr val="tx1"/>
                  </a:solidFill>
                  <a:latin typeface="Roboto Light" panose="02000000000000000000" pitchFamily="2" charset="0"/>
                  <a:ea typeface="Roboto Light" panose="02000000000000000000" pitchFamily="2" charset="0"/>
                  <a:cs typeface="Roboto Light" panose="02000000000000000000" pitchFamily="2" charset="0"/>
                </a:rPr>
                <a:t>Peso no </a:t>
              </a:r>
              <a:r>
                <a:rPr lang="en-US" sz="1050" b="1" dirty="0" err="1">
                  <a:solidFill>
                    <a:schemeClr val="tx1"/>
                  </a:solidFill>
                  <a:latin typeface="Roboto Light" panose="02000000000000000000" pitchFamily="2" charset="0"/>
                  <a:ea typeface="Roboto Light" panose="02000000000000000000" pitchFamily="2" charset="0"/>
                  <a:cs typeface="Roboto Light" panose="02000000000000000000" pitchFamily="2" charset="0"/>
                </a:rPr>
                <a:t>índice</a:t>
              </a:r>
              <a:r>
                <a:rPr lang="en-US" sz="1050" b="1" dirty="0">
                  <a:solidFill>
                    <a:schemeClr val="tx1"/>
                  </a:solidFill>
                  <a:latin typeface="Roboto Light" panose="02000000000000000000" pitchFamily="2" charset="0"/>
                  <a:ea typeface="Roboto Light" panose="02000000000000000000" pitchFamily="2" charset="0"/>
                  <a:cs typeface="Roboto Light" panose="02000000000000000000" pitchFamily="2" charset="0"/>
                </a:rPr>
                <a:t> por </a:t>
              </a:r>
              <a:r>
                <a:rPr lang="en-US" sz="1050" b="1" dirty="0" err="1">
                  <a:solidFill>
                    <a:schemeClr val="tx1"/>
                  </a:solidFill>
                  <a:latin typeface="Roboto Light" panose="02000000000000000000" pitchFamily="2" charset="0"/>
                  <a:ea typeface="Roboto Light" panose="02000000000000000000" pitchFamily="2" charset="0"/>
                  <a:cs typeface="Roboto Light" panose="02000000000000000000" pitchFamily="2" charset="0"/>
                </a:rPr>
                <a:t>temática</a:t>
              </a:r>
              <a:endParaRPr lang="en-US" sz="1050" b="1" dirty="0">
                <a:solidFill>
                  <a:schemeClr val="tx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endParaRPr>
            </a:p>
          </p:txBody>
        </p:sp>
        <p:cxnSp>
          <p:nvCxnSpPr>
            <p:cNvPr id="31" name="Conector Reto 30">
              <a:extLst>
                <a:ext uri="{FF2B5EF4-FFF2-40B4-BE49-F238E27FC236}">
                  <a16:creationId xmlns:a16="http://schemas.microsoft.com/office/drawing/2014/main" id="{35C82F70-04BA-4704-9EB1-77FE7518C94E}"/>
                </a:ext>
              </a:extLst>
            </p:cNvPr>
            <p:cNvCxnSpPr>
              <a:cxnSpLocks/>
            </p:cNvCxnSpPr>
            <p:nvPr/>
          </p:nvCxnSpPr>
          <p:spPr>
            <a:xfrm>
              <a:off x="187867" y="7030792"/>
              <a:ext cx="205595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2" name="Chart 27">
            <a:extLst>
              <a:ext uri="{FF2B5EF4-FFF2-40B4-BE49-F238E27FC236}">
                <a16:creationId xmlns:a16="http://schemas.microsoft.com/office/drawing/2014/main" id="{F264E209-B72E-48E8-8F6D-C75F1E16FDD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8363137"/>
              </p:ext>
            </p:extLst>
          </p:nvPr>
        </p:nvGraphicFramePr>
        <p:xfrm>
          <a:off x="7564399" y="3429000"/>
          <a:ext cx="3818139" cy="3060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3" name="Retângulo">
            <a:extLst>
              <a:ext uri="{FF2B5EF4-FFF2-40B4-BE49-F238E27FC236}">
                <a16:creationId xmlns:a16="http://schemas.microsoft.com/office/drawing/2014/main" id="{C571C376-CB18-4349-9585-E4DB1CE33893}"/>
              </a:ext>
            </a:extLst>
          </p:cNvPr>
          <p:cNvSpPr/>
          <p:nvPr/>
        </p:nvSpPr>
        <p:spPr>
          <a:xfrm>
            <a:off x="0" y="-127615"/>
            <a:ext cx="12192000" cy="1149821"/>
          </a:xfrm>
          <a:prstGeom prst="rect">
            <a:avLst/>
          </a:prstGeom>
          <a:solidFill>
            <a:srgbClr val="000000"/>
          </a:solidFill>
          <a:ln w="3175">
            <a:miter lim="400000"/>
          </a:ln>
        </p:spPr>
        <p:txBody>
          <a:bodyPr lIns="33866" tIns="33866" rIns="33866" bIns="33866" anchor="ctr"/>
          <a:lstStyle/>
          <a:p>
            <a:pPr algn="ctr" defTabSz="550333">
              <a:lnSpc>
                <a:spcPct val="100000"/>
              </a:lnSpc>
              <a:spcBef>
                <a:spcPts val="0"/>
              </a:spcBef>
              <a:defRPr sz="2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dirty="0"/>
          </a:p>
        </p:txBody>
      </p:sp>
      <p:pic>
        <p:nvPicPr>
          <p:cNvPr id="34" name="Imagem 33" descr="Forma, Seta&#10;&#10;Descrição gerada automaticamente">
            <a:extLst>
              <a:ext uri="{FF2B5EF4-FFF2-40B4-BE49-F238E27FC236}">
                <a16:creationId xmlns:a16="http://schemas.microsoft.com/office/drawing/2014/main" id="{CE35F028-3E7B-4E3B-8D02-319E5B805C9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9" b="83680"/>
          <a:stretch/>
        </p:blipFill>
        <p:spPr>
          <a:xfrm>
            <a:off x="0" y="212939"/>
            <a:ext cx="12192000" cy="793588"/>
          </a:xfrm>
          <a:prstGeom prst="rect">
            <a:avLst/>
          </a:prstGeom>
        </p:spPr>
      </p:pic>
      <p:sp>
        <p:nvSpPr>
          <p:cNvPr id="35" name="CaixaDeTexto 34">
            <a:extLst>
              <a:ext uri="{FF2B5EF4-FFF2-40B4-BE49-F238E27FC236}">
                <a16:creationId xmlns:a16="http://schemas.microsoft.com/office/drawing/2014/main" id="{7D594924-666B-480A-BE83-767E97C63F53}"/>
              </a:ext>
            </a:extLst>
          </p:cNvPr>
          <p:cNvSpPr txBox="1"/>
          <p:nvPr/>
        </p:nvSpPr>
        <p:spPr>
          <a:xfrm>
            <a:off x="204160" y="-28123"/>
            <a:ext cx="1555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NASD11</a:t>
            </a:r>
          </a:p>
        </p:txBody>
      </p:sp>
      <p:pic>
        <p:nvPicPr>
          <p:cNvPr id="36" name="Logo Novo copiar 2.png" descr="Logo Novo copiar 2.png">
            <a:extLst>
              <a:ext uri="{FF2B5EF4-FFF2-40B4-BE49-F238E27FC236}">
                <a16:creationId xmlns:a16="http://schemas.microsoft.com/office/drawing/2014/main" id="{0FCFFE16-DD72-4D93-9851-ABAA40F3AB5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591840" y="15136"/>
            <a:ext cx="396000" cy="354169"/>
          </a:xfrm>
          <a:prstGeom prst="rect">
            <a:avLst/>
          </a:prstGeom>
          <a:ln w="3175">
            <a:miter lim="400000"/>
          </a:ln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84608EE4-9FBC-42CB-9BD3-59CC6EF8FF3E}"/>
              </a:ext>
            </a:extLst>
          </p:cNvPr>
          <p:cNvSpPr/>
          <p:nvPr/>
        </p:nvSpPr>
        <p:spPr>
          <a:xfrm>
            <a:off x="3599228" y="5300084"/>
            <a:ext cx="909223" cy="253916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pt-BR" sz="1050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Nasdaq-100</a:t>
            </a:r>
            <a:endParaRPr lang="pt-BR" sz="1050" dirty="0"/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691034E8-6B59-4893-BB19-9A5902232308}"/>
              </a:ext>
            </a:extLst>
          </p:cNvPr>
          <p:cNvSpPr txBox="1"/>
          <p:nvPr/>
        </p:nvSpPr>
        <p:spPr>
          <a:xfrm>
            <a:off x="1316935" y="5300084"/>
            <a:ext cx="676788" cy="2616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pt-BR" sz="1100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  <a:sym typeface="Wingdings" panose="05000000000000000000" pitchFamily="2" charset="2"/>
              </a:rPr>
              <a:t>S&amp;P500</a:t>
            </a:r>
            <a:endParaRPr lang="pt-BR" sz="1100" dirty="0">
              <a:latin typeface="Roboto Light" panose="02000000000000000000" pitchFamily="2" charset="0"/>
              <a:ea typeface="Roboto Light" panose="02000000000000000000" pitchFamily="2" charset="0"/>
              <a:cs typeface="Roboto Light" panose="02000000000000000000" pitchFamily="2" charset="0"/>
            </a:endParaRPr>
          </a:p>
        </p:txBody>
      </p:sp>
      <p:sp>
        <p:nvSpPr>
          <p:cNvPr id="38" name="Retângulo 37">
            <a:extLst>
              <a:ext uri="{FF2B5EF4-FFF2-40B4-BE49-F238E27FC236}">
                <a16:creationId xmlns:a16="http://schemas.microsoft.com/office/drawing/2014/main" id="{03693FCB-9D5D-4AF0-9E7B-8D8B135DA0DD}"/>
              </a:ext>
            </a:extLst>
          </p:cNvPr>
          <p:cNvSpPr/>
          <p:nvPr/>
        </p:nvSpPr>
        <p:spPr>
          <a:xfrm>
            <a:off x="254620" y="5314348"/>
            <a:ext cx="909223" cy="253916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pt-BR" sz="1050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Nasdaq-100</a:t>
            </a:r>
            <a:endParaRPr lang="pt-BR" sz="1050" dirty="0"/>
          </a:p>
        </p:txBody>
      </p:sp>
      <p:sp>
        <p:nvSpPr>
          <p:cNvPr id="39" name="Retângulo 38">
            <a:extLst>
              <a:ext uri="{FF2B5EF4-FFF2-40B4-BE49-F238E27FC236}">
                <a16:creationId xmlns:a16="http://schemas.microsoft.com/office/drawing/2014/main" id="{B18649D6-C2AA-4484-8163-DEB3A0213C4A}"/>
              </a:ext>
            </a:extLst>
          </p:cNvPr>
          <p:cNvSpPr/>
          <p:nvPr/>
        </p:nvSpPr>
        <p:spPr>
          <a:xfrm>
            <a:off x="1990853" y="5305987"/>
            <a:ext cx="1082348" cy="415498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/>
            <a:r>
              <a:rPr lang="pt-BR" sz="1050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S&amp;P500 </a:t>
            </a:r>
          </a:p>
          <a:p>
            <a:pPr algn="ctr"/>
            <a:r>
              <a:rPr lang="pt-BR" sz="1050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ex-Nasdaq-100</a:t>
            </a:r>
            <a:endParaRPr lang="pt-BR" sz="1050" dirty="0"/>
          </a:p>
        </p:txBody>
      </p:sp>
      <p:sp>
        <p:nvSpPr>
          <p:cNvPr id="40" name="Retângulo 39">
            <a:extLst>
              <a:ext uri="{FF2B5EF4-FFF2-40B4-BE49-F238E27FC236}">
                <a16:creationId xmlns:a16="http://schemas.microsoft.com/office/drawing/2014/main" id="{F6530136-65F3-4000-892E-D72FEEAB0D28}"/>
              </a:ext>
            </a:extLst>
          </p:cNvPr>
          <p:cNvSpPr/>
          <p:nvPr/>
        </p:nvSpPr>
        <p:spPr>
          <a:xfrm>
            <a:off x="5534858" y="5295586"/>
            <a:ext cx="1082348" cy="415498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/>
            <a:r>
              <a:rPr lang="pt-BR" sz="1050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S&amp;P500 </a:t>
            </a:r>
          </a:p>
          <a:p>
            <a:pPr algn="ctr"/>
            <a:r>
              <a:rPr lang="pt-BR" sz="1050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ex-Nasdaq-100</a:t>
            </a:r>
            <a:endParaRPr lang="pt-BR" sz="1050" dirty="0"/>
          </a:p>
        </p:txBody>
      </p:sp>
    </p:spTree>
    <p:extLst>
      <p:ext uri="{BB962C8B-B14F-4D97-AF65-F5344CB8AC3E}">
        <p14:creationId xmlns:p14="http://schemas.microsoft.com/office/powerpoint/2010/main" val="1608350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16F7218-C937-433F-99C6-66436562F1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184094"/>
              </p:ext>
            </p:extLst>
          </p:nvPr>
        </p:nvGraphicFramePr>
        <p:xfrm>
          <a:off x="204160" y="2281046"/>
          <a:ext cx="5384982" cy="322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97549B01-13B4-4068-8538-F30FE98EF75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1891636"/>
              </p:ext>
            </p:extLst>
          </p:nvPr>
        </p:nvGraphicFramePr>
        <p:xfrm>
          <a:off x="5803900" y="2281046"/>
          <a:ext cx="5985940" cy="322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Retângulo">
            <a:extLst>
              <a:ext uri="{FF2B5EF4-FFF2-40B4-BE49-F238E27FC236}">
                <a16:creationId xmlns:a16="http://schemas.microsoft.com/office/drawing/2014/main" id="{285E24B8-05C7-4B9A-B00A-5E4A9FDA49A9}"/>
              </a:ext>
            </a:extLst>
          </p:cNvPr>
          <p:cNvSpPr/>
          <p:nvPr/>
        </p:nvSpPr>
        <p:spPr>
          <a:xfrm>
            <a:off x="0" y="-127615"/>
            <a:ext cx="12192000" cy="1149821"/>
          </a:xfrm>
          <a:prstGeom prst="rect">
            <a:avLst/>
          </a:prstGeom>
          <a:solidFill>
            <a:srgbClr val="000000"/>
          </a:solidFill>
          <a:ln w="3175">
            <a:miter lim="400000"/>
          </a:ln>
        </p:spPr>
        <p:txBody>
          <a:bodyPr lIns="33866" tIns="33866" rIns="33866" bIns="33866" anchor="ctr"/>
          <a:lstStyle/>
          <a:p>
            <a:pPr algn="ctr" defTabSz="550333">
              <a:lnSpc>
                <a:spcPct val="100000"/>
              </a:lnSpc>
              <a:spcBef>
                <a:spcPts val="0"/>
              </a:spcBef>
              <a:defRPr sz="2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dirty="0"/>
          </a:p>
        </p:txBody>
      </p:sp>
      <p:pic>
        <p:nvPicPr>
          <p:cNvPr id="17" name="Imagem 16" descr="Forma, Seta&#10;&#10;Descrição gerada automaticamente">
            <a:extLst>
              <a:ext uri="{FF2B5EF4-FFF2-40B4-BE49-F238E27FC236}">
                <a16:creationId xmlns:a16="http://schemas.microsoft.com/office/drawing/2014/main" id="{AD0D5A63-5AAE-460B-AC78-FF77B8A80FA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9" b="83680"/>
          <a:stretch/>
        </p:blipFill>
        <p:spPr>
          <a:xfrm>
            <a:off x="0" y="212939"/>
            <a:ext cx="12192000" cy="793588"/>
          </a:xfrm>
          <a:prstGeom prst="rect">
            <a:avLst/>
          </a:prstGeom>
        </p:spPr>
      </p:pic>
      <p:sp>
        <p:nvSpPr>
          <p:cNvPr id="18" name="CaixaDeTexto 17">
            <a:extLst>
              <a:ext uri="{FF2B5EF4-FFF2-40B4-BE49-F238E27FC236}">
                <a16:creationId xmlns:a16="http://schemas.microsoft.com/office/drawing/2014/main" id="{8134A198-EE36-4B6C-BFAD-89A219F6A178}"/>
              </a:ext>
            </a:extLst>
          </p:cNvPr>
          <p:cNvSpPr txBox="1"/>
          <p:nvPr/>
        </p:nvSpPr>
        <p:spPr>
          <a:xfrm>
            <a:off x="204160" y="-28123"/>
            <a:ext cx="1555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NASD11</a:t>
            </a:r>
          </a:p>
        </p:txBody>
      </p:sp>
      <p:pic>
        <p:nvPicPr>
          <p:cNvPr id="19" name="Logo Novo copiar 2.png" descr="Logo Novo copiar 2.png">
            <a:extLst>
              <a:ext uri="{FF2B5EF4-FFF2-40B4-BE49-F238E27FC236}">
                <a16:creationId xmlns:a16="http://schemas.microsoft.com/office/drawing/2014/main" id="{B8B875AD-8068-43A3-ABF7-B80F81E3FDF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91840" y="15136"/>
            <a:ext cx="396000" cy="354169"/>
          </a:xfrm>
          <a:prstGeom prst="rect">
            <a:avLst/>
          </a:prstGeom>
          <a:ln w="3175">
            <a:miter lim="400000"/>
          </a:ln>
        </p:spPr>
      </p:pic>
      <p:sp>
        <p:nvSpPr>
          <p:cNvPr id="20" name="CaixaDeTexto 19">
            <a:extLst>
              <a:ext uri="{FF2B5EF4-FFF2-40B4-BE49-F238E27FC236}">
                <a16:creationId xmlns:a16="http://schemas.microsoft.com/office/drawing/2014/main" id="{E584AF49-FF9F-49D4-8B4D-B24B4B93FD3C}"/>
              </a:ext>
            </a:extLst>
          </p:cNvPr>
          <p:cNvSpPr txBox="1"/>
          <p:nvPr/>
        </p:nvSpPr>
        <p:spPr>
          <a:xfrm flipH="1">
            <a:off x="7086870" y="1622322"/>
            <a:ext cx="3420000" cy="400110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000" i="1" dirty="0"/>
              <a:t>Curto Prazo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6C9F9E99-19DF-458F-AA75-31166C1828CA}"/>
              </a:ext>
            </a:extLst>
          </p:cNvPr>
          <p:cNvSpPr txBox="1"/>
          <p:nvPr/>
        </p:nvSpPr>
        <p:spPr>
          <a:xfrm flipH="1">
            <a:off x="1109880" y="1622322"/>
            <a:ext cx="3420000" cy="400110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000" i="1" dirty="0"/>
              <a:t>Longo Prazo</a:t>
            </a:r>
          </a:p>
        </p:txBody>
      </p:sp>
      <p:sp>
        <p:nvSpPr>
          <p:cNvPr id="12" name="CaixaDeTexto 4">
            <a:extLst>
              <a:ext uri="{FF2B5EF4-FFF2-40B4-BE49-F238E27FC236}">
                <a16:creationId xmlns:a16="http://schemas.microsoft.com/office/drawing/2014/main" id="{4124C0A0-3B04-4EEB-BA33-E0814D1E5D52}"/>
              </a:ext>
            </a:extLst>
          </p:cNvPr>
          <p:cNvSpPr txBox="1"/>
          <p:nvPr/>
        </p:nvSpPr>
        <p:spPr>
          <a:xfrm>
            <a:off x="204160" y="5556868"/>
            <a:ext cx="3561856" cy="233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sz="800" dirty="0">
                <a:solidFill>
                  <a:srgbClr val="121212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Source: Bloomberg, Data as of 22/04/2022.</a:t>
            </a:r>
          </a:p>
        </p:txBody>
      </p:sp>
    </p:spTree>
    <p:extLst>
      <p:ext uri="{BB962C8B-B14F-4D97-AF65-F5344CB8AC3E}">
        <p14:creationId xmlns:p14="http://schemas.microsoft.com/office/powerpoint/2010/main" val="2737730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">
            <a:extLst>
              <a:ext uri="{FF2B5EF4-FFF2-40B4-BE49-F238E27FC236}">
                <a16:creationId xmlns:a16="http://schemas.microsoft.com/office/drawing/2014/main" id="{0A2389E8-D44E-4D8E-B12E-C709283DCF59}"/>
              </a:ext>
            </a:extLst>
          </p:cNvPr>
          <p:cNvSpPr/>
          <p:nvPr/>
        </p:nvSpPr>
        <p:spPr>
          <a:xfrm>
            <a:off x="0" y="-127615"/>
            <a:ext cx="12192000" cy="1149821"/>
          </a:xfrm>
          <a:prstGeom prst="rect">
            <a:avLst/>
          </a:prstGeom>
          <a:solidFill>
            <a:srgbClr val="000000"/>
          </a:solidFill>
          <a:ln w="3175">
            <a:miter lim="400000"/>
          </a:ln>
        </p:spPr>
        <p:txBody>
          <a:bodyPr lIns="33866" tIns="33866" rIns="33866" bIns="33866" anchor="ctr"/>
          <a:lstStyle/>
          <a:p>
            <a:pPr algn="ctr" defTabSz="550333">
              <a:lnSpc>
                <a:spcPct val="100000"/>
              </a:lnSpc>
              <a:spcBef>
                <a:spcPts val="0"/>
              </a:spcBef>
              <a:defRPr sz="2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dirty="0"/>
          </a:p>
        </p:txBody>
      </p:sp>
      <p:pic>
        <p:nvPicPr>
          <p:cNvPr id="14" name="Imagem 13" descr="Forma, Seta&#10;&#10;Descrição gerada automaticamente">
            <a:extLst>
              <a:ext uri="{FF2B5EF4-FFF2-40B4-BE49-F238E27FC236}">
                <a16:creationId xmlns:a16="http://schemas.microsoft.com/office/drawing/2014/main" id="{35DE89F5-FB4F-4C25-B11B-8023430B04B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9" b="83680"/>
          <a:stretch/>
        </p:blipFill>
        <p:spPr>
          <a:xfrm>
            <a:off x="0" y="212939"/>
            <a:ext cx="12192000" cy="793588"/>
          </a:xfrm>
          <a:prstGeom prst="rect">
            <a:avLst/>
          </a:prstGeom>
        </p:spPr>
      </p:pic>
      <p:sp>
        <p:nvSpPr>
          <p:cNvPr id="15" name="CaixaDeTexto 14">
            <a:extLst>
              <a:ext uri="{FF2B5EF4-FFF2-40B4-BE49-F238E27FC236}">
                <a16:creationId xmlns:a16="http://schemas.microsoft.com/office/drawing/2014/main" id="{281E3DC9-23B7-44DE-A928-9F95514BDE6C}"/>
              </a:ext>
            </a:extLst>
          </p:cNvPr>
          <p:cNvSpPr txBox="1"/>
          <p:nvPr/>
        </p:nvSpPr>
        <p:spPr>
          <a:xfrm>
            <a:off x="204160" y="-28123"/>
            <a:ext cx="14948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ACWI11</a:t>
            </a:r>
          </a:p>
        </p:txBody>
      </p:sp>
      <p:pic>
        <p:nvPicPr>
          <p:cNvPr id="16" name="Logo Novo copiar 2.png" descr="Logo Novo copiar 2.png">
            <a:extLst>
              <a:ext uri="{FF2B5EF4-FFF2-40B4-BE49-F238E27FC236}">
                <a16:creationId xmlns:a16="http://schemas.microsoft.com/office/drawing/2014/main" id="{43B4B37A-1F8F-4376-AE57-9847983EDD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91840" y="15136"/>
            <a:ext cx="396000" cy="354169"/>
          </a:xfrm>
          <a:prstGeom prst="rect">
            <a:avLst/>
          </a:prstGeom>
          <a:ln w="3175">
            <a:miter lim="400000"/>
          </a:ln>
        </p:spPr>
      </p:pic>
      <p:sp>
        <p:nvSpPr>
          <p:cNvPr id="18" name="Retângulo 17">
            <a:extLst>
              <a:ext uri="{FF2B5EF4-FFF2-40B4-BE49-F238E27FC236}">
                <a16:creationId xmlns:a16="http://schemas.microsoft.com/office/drawing/2014/main" id="{49EA311C-C5C4-4718-AAE4-1309557F630E}"/>
              </a:ext>
            </a:extLst>
          </p:cNvPr>
          <p:cNvSpPr/>
          <p:nvPr/>
        </p:nvSpPr>
        <p:spPr>
          <a:xfrm>
            <a:off x="610968" y="1584257"/>
            <a:ext cx="4752139" cy="584775"/>
          </a:xfrm>
          <a:prstGeom prst="rect">
            <a:avLst/>
          </a:prstGeom>
          <a:noFill/>
          <a:ln w="19050">
            <a:noFill/>
          </a:ln>
        </p:spPr>
        <p:txBody>
          <a:bodyPr wrap="square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400" b="1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MSCI ACWI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58678628-59F5-4369-BA19-68FCF8B5DB1B}"/>
              </a:ext>
            </a:extLst>
          </p:cNvPr>
          <p:cNvSpPr/>
          <p:nvPr/>
        </p:nvSpPr>
        <p:spPr>
          <a:xfrm>
            <a:off x="610967" y="2267792"/>
            <a:ext cx="4752139" cy="3005951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4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600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Índice que acompanha o desempenho de 85% de todo o mercado acionário global. </a:t>
            </a:r>
          </a:p>
          <a:p>
            <a:pPr algn="just">
              <a:lnSpc>
                <a:spcPct val="150000"/>
              </a:lnSpc>
            </a:pPr>
            <a:endParaRPr lang="pt-BR" sz="1600" dirty="0">
              <a:latin typeface="Roboto Light" panose="02000000000000000000" pitchFamily="2" charset="0"/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pt-BR" sz="1600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Composto por quase 3 mil constituintes, possui exposição a 26 países desenvolvidos e 23 emergentes. É o índice mais abrangente da MSCI em escala global, ponderado pelo valor de mercado das empresas. </a:t>
            </a:r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12" name="Gráfico 11">
                <a:extLst>
                  <a:ext uri="{FF2B5EF4-FFF2-40B4-BE49-F238E27FC236}">
                    <a16:creationId xmlns:a16="http://schemas.microsoft.com/office/drawing/2014/main" id="{838C8374-D9C5-4C53-9DA8-FCCF15009AD8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843983937"/>
                  </p:ext>
                </p:extLst>
              </p:nvPr>
            </p:nvGraphicFramePr>
            <p:xfrm>
              <a:off x="5962029" y="1124478"/>
              <a:ext cx="5827811" cy="3796749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4"/>
              </a:graphicData>
            </a:graphic>
          </p:graphicFrame>
        </mc:Choice>
        <mc:Fallback xmlns="">
          <p:pic>
            <p:nvPicPr>
              <p:cNvPr id="12" name="Gráfico 11">
                <a:extLst>
                  <a:ext uri="{FF2B5EF4-FFF2-40B4-BE49-F238E27FC236}">
                    <a16:creationId xmlns:a16="http://schemas.microsoft.com/office/drawing/2014/main" id="{838C8374-D9C5-4C53-9DA8-FCCF15009AD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62029" y="1124478"/>
                <a:ext cx="5827811" cy="3796749"/>
              </a:xfrm>
              <a:prstGeom prst="rect">
                <a:avLst/>
              </a:prstGeom>
            </p:spPr>
          </p:pic>
        </mc:Fallback>
      </mc:AlternateContent>
      <p:sp>
        <p:nvSpPr>
          <p:cNvPr id="19" name="Retângulo 18">
            <a:extLst>
              <a:ext uri="{FF2B5EF4-FFF2-40B4-BE49-F238E27FC236}">
                <a16:creationId xmlns:a16="http://schemas.microsoft.com/office/drawing/2014/main" id="{5E8BF5A6-B477-4769-BD1A-B33C8EFC6883}"/>
              </a:ext>
            </a:extLst>
          </p:cNvPr>
          <p:cNvSpPr/>
          <p:nvPr/>
        </p:nvSpPr>
        <p:spPr>
          <a:xfrm>
            <a:off x="8875934" y="5091658"/>
            <a:ext cx="3864151" cy="14645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lnSpc>
                <a:spcPts val="1800"/>
              </a:lnSpc>
              <a:buFont typeface="Wingdings" panose="05000000000000000000" pitchFamily="2" charset="2"/>
              <a:buChar char="§"/>
            </a:pPr>
            <a:r>
              <a:rPr lang="pt-BR" sz="1400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60% de EUA (2% Canadá)</a:t>
            </a:r>
          </a:p>
          <a:p>
            <a:pPr marL="171450" indent="-171450" algn="just">
              <a:lnSpc>
                <a:spcPts val="1800"/>
              </a:lnSpc>
              <a:buFont typeface="Wingdings" panose="05000000000000000000" pitchFamily="2" charset="2"/>
              <a:buChar char="§"/>
            </a:pPr>
            <a:r>
              <a:rPr lang="pt-BR" sz="1400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17% de Europa e Middle East</a:t>
            </a:r>
          </a:p>
          <a:p>
            <a:pPr marL="171450" indent="-171450" algn="just">
              <a:lnSpc>
                <a:spcPts val="1800"/>
              </a:lnSpc>
              <a:buFont typeface="Wingdings" panose="05000000000000000000" pitchFamily="2" charset="2"/>
              <a:buChar char="§"/>
            </a:pPr>
            <a:r>
              <a:rPr lang="pt-BR" sz="1400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6% de Japão</a:t>
            </a:r>
          </a:p>
          <a:p>
            <a:pPr marL="171450" indent="-171450" algn="just">
              <a:lnSpc>
                <a:spcPts val="1800"/>
              </a:lnSpc>
              <a:buFont typeface="Wingdings" panose="05000000000000000000" pitchFamily="2" charset="2"/>
              <a:buChar char="§"/>
            </a:pPr>
            <a:r>
              <a:rPr lang="pt-BR" sz="1400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4% de China</a:t>
            </a:r>
          </a:p>
          <a:p>
            <a:pPr marL="171450" indent="-171450" algn="just">
              <a:lnSpc>
                <a:spcPts val="1800"/>
              </a:lnSpc>
              <a:buFont typeface="Wingdings" panose="05000000000000000000" pitchFamily="2" charset="2"/>
              <a:buChar char="§"/>
            </a:pPr>
            <a:r>
              <a:rPr lang="pt-BR" sz="1400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8% de Emergentes (Brasil 0,65%)</a:t>
            </a:r>
          </a:p>
          <a:p>
            <a:pPr marL="171450" indent="-171450" algn="just">
              <a:lnSpc>
                <a:spcPts val="1800"/>
              </a:lnSpc>
              <a:buFont typeface="Wingdings" panose="05000000000000000000" pitchFamily="2" charset="2"/>
              <a:buChar char="§"/>
            </a:pPr>
            <a:r>
              <a:rPr lang="pt-BR" sz="1400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5% de Outros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2918CBDD-D454-42D4-B8E9-E733AB1157AC}"/>
              </a:ext>
            </a:extLst>
          </p:cNvPr>
          <p:cNvSpPr txBox="1"/>
          <p:nvPr/>
        </p:nvSpPr>
        <p:spPr>
          <a:xfrm>
            <a:off x="6438901" y="5531521"/>
            <a:ext cx="1955800" cy="584775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accent4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pt-BR" sz="1600" b="1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Alocação global NEUTRA hoje:</a:t>
            </a:r>
          </a:p>
        </p:txBody>
      </p:sp>
    </p:spTree>
    <p:extLst>
      <p:ext uri="{BB962C8B-B14F-4D97-AF65-F5344CB8AC3E}">
        <p14:creationId xmlns:p14="http://schemas.microsoft.com/office/powerpoint/2010/main" val="3662565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FEA9FA2D-E1D2-44A4-915B-40476B540127}"/>
              </a:ext>
            </a:extLst>
          </p:cNvPr>
          <p:cNvSpPr/>
          <p:nvPr/>
        </p:nvSpPr>
        <p:spPr>
          <a:xfrm>
            <a:off x="487680" y="4540849"/>
            <a:ext cx="3207242" cy="1723549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Retornos consistentes de longo prazo:</a:t>
            </a:r>
            <a:r>
              <a:rPr lang="pt-BR" sz="1200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 observando os retornos acumulados dos últimos 10 anos, vemos que o MSCI ACWI teve uma rentabilidade de aproximadamente 543% (considerando a variação cambial), enquanto o Ibovespa de apenas 77%. </a:t>
            </a:r>
            <a:endParaRPr lang="pt-BR" sz="1200" b="1" dirty="0">
              <a:latin typeface="Roboto Light" panose="02000000000000000000" pitchFamily="2" charset="0"/>
              <a:ea typeface="Roboto Light" panose="02000000000000000000" pitchFamily="2" charset="0"/>
              <a:cs typeface="Roboto Light" panose="02000000000000000000" pitchFamily="2" charset="0"/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22A216C3-CD05-4300-BB3A-3E55D23EEACF}"/>
              </a:ext>
            </a:extLst>
          </p:cNvPr>
          <p:cNvSpPr/>
          <p:nvPr/>
        </p:nvSpPr>
        <p:spPr>
          <a:xfrm>
            <a:off x="4659242" y="4539342"/>
            <a:ext cx="2609640" cy="1723549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Diversificação:</a:t>
            </a:r>
            <a:r>
              <a:rPr lang="pt-BR" sz="1200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 O ACWI viabiliza a participação, de forma indireta, em empresas de aproximadamente 50 países, reduzindo o risco não-sistêmico de investir em um único mercado ou uma única empresa. 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5A25B819-EB86-4FC0-8777-9829F6009FB0}"/>
              </a:ext>
            </a:extLst>
          </p:cNvPr>
          <p:cNvSpPr/>
          <p:nvPr/>
        </p:nvSpPr>
        <p:spPr>
          <a:xfrm>
            <a:off x="8233203" y="4539343"/>
            <a:ext cx="3346087" cy="1723549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Alocação global neutra: </a:t>
            </a:r>
            <a:r>
              <a:rPr lang="pt-BR" sz="1200" dirty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O índice é ponderado de acordo com o valor de mercado das empresas do mundo todo, garantindo  aos investidores uma exposição balanceada pelo valor de mercado - e consequentemente, relevância – das empresas. </a:t>
            </a:r>
          </a:p>
        </p:txBody>
      </p:sp>
      <p:graphicFrame>
        <p:nvGraphicFramePr>
          <p:cNvPr id="14" name="Gráfico 13">
            <a:extLst>
              <a:ext uri="{FF2B5EF4-FFF2-40B4-BE49-F238E27FC236}">
                <a16:creationId xmlns:a16="http://schemas.microsoft.com/office/drawing/2014/main" id="{D694C768-187B-4A22-A8B3-BD9A153DED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3241824"/>
              </p:ext>
            </p:extLst>
          </p:nvPr>
        </p:nvGraphicFramePr>
        <p:xfrm>
          <a:off x="2688741" y="1347081"/>
          <a:ext cx="6814517" cy="2749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Retângulo">
            <a:extLst>
              <a:ext uri="{FF2B5EF4-FFF2-40B4-BE49-F238E27FC236}">
                <a16:creationId xmlns:a16="http://schemas.microsoft.com/office/drawing/2014/main" id="{9B5045F0-0280-4722-94ED-625A143BBD60}"/>
              </a:ext>
            </a:extLst>
          </p:cNvPr>
          <p:cNvSpPr/>
          <p:nvPr/>
        </p:nvSpPr>
        <p:spPr>
          <a:xfrm>
            <a:off x="0" y="-127615"/>
            <a:ext cx="12192000" cy="1149821"/>
          </a:xfrm>
          <a:prstGeom prst="rect">
            <a:avLst/>
          </a:prstGeom>
          <a:solidFill>
            <a:srgbClr val="000000"/>
          </a:solidFill>
          <a:ln w="3175">
            <a:miter lim="400000"/>
          </a:ln>
        </p:spPr>
        <p:txBody>
          <a:bodyPr lIns="33866" tIns="33866" rIns="33866" bIns="33866" anchor="ctr"/>
          <a:lstStyle/>
          <a:p>
            <a:pPr algn="ctr" defTabSz="550333">
              <a:lnSpc>
                <a:spcPct val="100000"/>
              </a:lnSpc>
              <a:spcBef>
                <a:spcPts val="0"/>
              </a:spcBef>
              <a:defRPr sz="2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dirty="0"/>
          </a:p>
        </p:txBody>
      </p:sp>
      <p:pic>
        <p:nvPicPr>
          <p:cNvPr id="16" name="Imagem 15" descr="Forma, Seta&#10;&#10;Descrição gerada automaticamente">
            <a:extLst>
              <a:ext uri="{FF2B5EF4-FFF2-40B4-BE49-F238E27FC236}">
                <a16:creationId xmlns:a16="http://schemas.microsoft.com/office/drawing/2014/main" id="{02272BA3-4D24-44A1-80F8-89061A3D5D8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9" b="83680"/>
          <a:stretch/>
        </p:blipFill>
        <p:spPr>
          <a:xfrm>
            <a:off x="0" y="212939"/>
            <a:ext cx="12192000" cy="793588"/>
          </a:xfrm>
          <a:prstGeom prst="rect">
            <a:avLst/>
          </a:prstGeom>
        </p:spPr>
      </p:pic>
      <p:sp>
        <p:nvSpPr>
          <p:cNvPr id="17" name="CaixaDeTexto 16">
            <a:extLst>
              <a:ext uri="{FF2B5EF4-FFF2-40B4-BE49-F238E27FC236}">
                <a16:creationId xmlns:a16="http://schemas.microsoft.com/office/drawing/2014/main" id="{B6DF7277-0A07-48C7-A826-705E42C6C33D}"/>
              </a:ext>
            </a:extLst>
          </p:cNvPr>
          <p:cNvSpPr txBox="1"/>
          <p:nvPr/>
        </p:nvSpPr>
        <p:spPr>
          <a:xfrm>
            <a:off x="204160" y="-28123"/>
            <a:ext cx="14948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ACWI11</a:t>
            </a:r>
          </a:p>
        </p:txBody>
      </p:sp>
      <p:pic>
        <p:nvPicPr>
          <p:cNvPr id="18" name="Logo Novo copiar 2.png" descr="Logo Novo copiar 2.png">
            <a:extLst>
              <a:ext uri="{FF2B5EF4-FFF2-40B4-BE49-F238E27FC236}">
                <a16:creationId xmlns:a16="http://schemas.microsoft.com/office/drawing/2014/main" id="{3A2A48E2-9A74-4368-8429-B779FD6C2C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91840" y="15136"/>
            <a:ext cx="396000" cy="354169"/>
          </a:xfrm>
          <a:prstGeom prst="rect">
            <a:avLst/>
          </a:prstGeom>
          <a:ln w="3175">
            <a:miter lim="400000"/>
          </a:ln>
        </p:spPr>
      </p:pic>
      <p:sp>
        <p:nvSpPr>
          <p:cNvPr id="11" name="CaixaDeTexto 4">
            <a:extLst>
              <a:ext uri="{FF2B5EF4-FFF2-40B4-BE49-F238E27FC236}">
                <a16:creationId xmlns:a16="http://schemas.microsoft.com/office/drawing/2014/main" id="{65CB91CA-15BD-4D9F-AA8E-80D0DFE0EDBA}"/>
              </a:ext>
            </a:extLst>
          </p:cNvPr>
          <p:cNvSpPr txBox="1"/>
          <p:nvPr/>
        </p:nvSpPr>
        <p:spPr>
          <a:xfrm>
            <a:off x="2688741" y="4083836"/>
            <a:ext cx="3561856" cy="233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sz="800" dirty="0">
                <a:solidFill>
                  <a:srgbClr val="121212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Source: Bloomberg, Data as of 22/04/2022.</a:t>
            </a:r>
          </a:p>
        </p:txBody>
      </p:sp>
    </p:spTree>
    <p:extLst>
      <p:ext uri="{BB962C8B-B14F-4D97-AF65-F5344CB8AC3E}">
        <p14:creationId xmlns:p14="http://schemas.microsoft.com/office/powerpoint/2010/main" val="16744153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A14A92C739A9B409ACF3DE01F946714" ma:contentTypeVersion="14" ma:contentTypeDescription="Crie um novo documento." ma:contentTypeScope="" ma:versionID="ffeaba4d444d6422a93deb53d2cf1733">
  <xsd:schema xmlns:xsd="http://www.w3.org/2001/XMLSchema" xmlns:xs="http://www.w3.org/2001/XMLSchema" xmlns:p="http://schemas.microsoft.com/office/2006/metadata/properties" xmlns:ns3="1cc3e111-5087-4a6f-b2f8-d32a236f065e" xmlns:ns4="77069bdd-a776-4a8b-b982-d31ea6cfb9af" targetNamespace="http://schemas.microsoft.com/office/2006/metadata/properties" ma:root="true" ma:fieldsID="7110b10057783fac7209d1af5700930c" ns3:_="" ns4:_="">
    <xsd:import namespace="1cc3e111-5087-4a6f-b2f8-d32a236f065e"/>
    <xsd:import namespace="77069bdd-a776-4a8b-b982-d31ea6cfb9a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LengthInSeconds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c3e111-5087-4a6f-b2f8-d32a236f065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de Dica de Compartilhamento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069bdd-a776-4a8b-b982-d31ea6cfb9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630B716-2644-4C21-A3C5-61872D7165D2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1cc3e111-5087-4a6f-b2f8-d32a236f065e"/>
    <ds:schemaRef ds:uri="77069bdd-a776-4a8b-b982-d31ea6cfb9af"/>
  </ds:schemaRefs>
</ds:datastoreItem>
</file>

<file path=customXml/itemProps2.xml><?xml version="1.0" encoding="utf-8"?>
<ds:datastoreItem xmlns:ds="http://schemas.openxmlformats.org/officeDocument/2006/customXml" ds:itemID="{13FFF356-6A6E-4B0C-B463-6BAAAC5FA309}">
  <ds:schemaRefs>
    <ds:schemaRef ds:uri="http://schemas.microsoft.com/office/2006/metadata/properties"/>
    <ds:schemaRef ds:uri="http://www.w3.org/2000/xmlns/"/>
  </ds:schemaRefs>
</ds:datastoreItem>
</file>

<file path=customXml/itemProps3.xml><?xml version="1.0" encoding="utf-8"?>
<ds:datastoreItem xmlns:ds="http://schemas.openxmlformats.org/officeDocument/2006/customXml" ds:itemID="{036A7FFB-2652-4428-9BE3-197BA044E7B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12515</TotalTime>
  <Words>901</Words>
  <Application>Microsoft Office PowerPoint</Application>
  <PresentationFormat>Widescreen</PresentationFormat>
  <Paragraphs>151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Elias Dantas Neto</dc:creator>
  <cp:lastModifiedBy>JOSUE RAMOS RODRIGUES</cp:lastModifiedBy>
  <cp:revision>341</cp:revision>
  <dcterms:created xsi:type="dcterms:W3CDTF">2021-01-11T21:11:17Z</dcterms:created>
  <dcterms:modified xsi:type="dcterms:W3CDTF">2022-04-27T13:45:49Z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0x0101007A14A92C739A9B409ACF3DE01F946714</vt:lpwstr>
  </property>
</Properties>
</file>