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43"/>
  </p:notesMasterIdLst>
  <p:sldIdLst>
    <p:sldId id="256" r:id="rId2"/>
    <p:sldId id="416" r:id="rId3"/>
    <p:sldId id="260" r:id="rId4"/>
    <p:sldId id="351" r:id="rId5"/>
    <p:sldId id="262" r:id="rId6"/>
    <p:sldId id="287" r:id="rId7"/>
    <p:sldId id="562" r:id="rId8"/>
    <p:sldId id="289" r:id="rId9"/>
    <p:sldId id="433" r:id="rId10"/>
    <p:sldId id="360" r:id="rId11"/>
    <p:sldId id="361" r:id="rId12"/>
    <p:sldId id="362" r:id="rId13"/>
    <p:sldId id="363" r:id="rId14"/>
    <p:sldId id="364" r:id="rId15"/>
    <p:sldId id="365" r:id="rId16"/>
    <p:sldId id="269" r:id="rId17"/>
    <p:sldId id="270" r:id="rId18"/>
    <p:sldId id="271" r:id="rId19"/>
    <p:sldId id="369" r:id="rId20"/>
    <p:sldId id="355" r:id="rId21"/>
    <p:sldId id="580" r:id="rId22"/>
    <p:sldId id="436" r:id="rId23"/>
    <p:sldId id="796" r:id="rId24"/>
    <p:sldId id="294" r:id="rId25"/>
    <p:sldId id="757" r:id="rId26"/>
    <p:sldId id="781" r:id="rId27"/>
    <p:sldId id="782" r:id="rId28"/>
    <p:sldId id="783" r:id="rId29"/>
    <p:sldId id="374" r:id="rId30"/>
    <p:sldId id="376" r:id="rId31"/>
    <p:sldId id="290" r:id="rId32"/>
    <p:sldId id="375" r:id="rId33"/>
    <p:sldId id="356" r:id="rId34"/>
    <p:sldId id="435" r:id="rId35"/>
    <p:sldId id="388" r:id="rId36"/>
    <p:sldId id="420" r:id="rId37"/>
    <p:sldId id="377" r:id="rId38"/>
    <p:sldId id="313" r:id="rId39"/>
    <p:sldId id="258" r:id="rId40"/>
    <p:sldId id="756" r:id="rId41"/>
    <p:sldId id="795"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0A21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68564-14B9-408D-9685-795855FC661E}" v="111" dt="2024-08-07T11:57:29.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G Consultoria" userId="709591fd8408681b" providerId="LiveId" clId="{73668564-14B9-408D-9685-795855FC661E}"/>
    <pc:docChg chg="custSel addSld delSld modSld modMainMaster">
      <pc:chgData name="PG Consultoria" userId="709591fd8408681b" providerId="LiveId" clId="{73668564-14B9-408D-9685-795855FC661E}" dt="2024-08-07T11:57:29.236" v="143"/>
      <pc:docMkLst>
        <pc:docMk/>
      </pc:docMkLst>
      <pc:sldChg chg="modSp mod">
        <pc:chgData name="PG Consultoria" userId="709591fd8408681b" providerId="LiveId" clId="{73668564-14B9-408D-9685-795855FC661E}" dt="2024-07-19T14:54:46.089" v="14" actId="14100"/>
        <pc:sldMkLst>
          <pc:docMk/>
          <pc:sldMk cId="0" sldId="262"/>
        </pc:sldMkLst>
        <pc:spChg chg="mod">
          <ac:chgData name="PG Consultoria" userId="709591fd8408681b" providerId="LiveId" clId="{73668564-14B9-408D-9685-795855FC661E}" dt="2024-07-19T14:54:46.089" v="14" actId="14100"/>
          <ac:spMkLst>
            <pc:docMk/>
            <pc:sldMk cId="0" sldId="262"/>
            <ac:spMk id="2" creationId="{ABF87340-B8DB-4511-8B9A-48BDA430A4D1}"/>
          </ac:spMkLst>
        </pc:spChg>
      </pc:sldChg>
      <pc:sldChg chg="modSp mod">
        <pc:chgData name="PG Consultoria" userId="709591fd8408681b" providerId="LiveId" clId="{73668564-14B9-408D-9685-795855FC661E}" dt="2024-07-19T14:55:34.486" v="22" actId="1076"/>
        <pc:sldMkLst>
          <pc:docMk/>
          <pc:sldMk cId="0" sldId="269"/>
        </pc:sldMkLst>
        <pc:spChg chg="mod">
          <ac:chgData name="PG Consultoria" userId="709591fd8408681b" providerId="LiveId" clId="{73668564-14B9-408D-9685-795855FC661E}" dt="2024-07-19T14:55:34.486" v="22" actId="1076"/>
          <ac:spMkLst>
            <pc:docMk/>
            <pc:sldMk cId="0" sldId="269"/>
            <ac:spMk id="2" creationId="{CF7B31C1-A21A-4703-B358-E752B293D9E1}"/>
          </ac:spMkLst>
        </pc:spChg>
      </pc:sldChg>
      <pc:sldChg chg="modSp mod">
        <pc:chgData name="PG Consultoria" userId="709591fd8408681b" providerId="LiveId" clId="{73668564-14B9-408D-9685-795855FC661E}" dt="2024-07-19T14:55:38.492" v="23" actId="1076"/>
        <pc:sldMkLst>
          <pc:docMk/>
          <pc:sldMk cId="0" sldId="270"/>
        </pc:sldMkLst>
        <pc:spChg chg="mod">
          <ac:chgData name="PG Consultoria" userId="709591fd8408681b" providerId="LiveId" clId="{73668564-14B9-408D-9685-795855FC661E}" dt="2024-07-19T14:55:38.492" v="23" actId="1076"/>
          <ac:spMkLst>
            <pc:docMk/>
            <pc:sldMk cId="0" sldId="270"/>
            <ac:spMk id="2" creationId="{1D61A729-3296-4BC8-9065-63E501B51522}"/>
          </ac:spMkLst>
        </pc:spChg>
      </pc:sldChg>
      <pc:sldChg chg="modSp mod">
        <pc:chgData name="PG Consultoria" userId="709591fd8408681b" providerId="LiveId" clId="{73668564-14B9-408D-9685-795855FC661E}" dt="2024-07-19T14:55:42.704" v="24" actId="1076"/>
        <pc:sldMkLst>
          <pc:docMk/>
          <pc:sldMk cId="0" sldId="271"/>
        </pc:sldMkLst>
        <pc:spChg chg="mod">
          <ac:chgData name="PG Consultoria" userId="709591fd8408681b" providerId="LiveId" clId="{73668564-14B9-408D-9685-795855FC661E}" dt="2024-07-19T14:55:42.704" v="24" actId="1076"/>
          <ac:spMkLst>
            <pc:docMk/>
            <pc:sldMk cId="0" sldId="271"/>
            <ac:spMk id="2" creationId="{EBA37D37-71E0-4C0B-BF3F-05E3570F3569}"/>
          </ac:spMkLst>
        </pc:spChg>
      </pc:sldChg>
      <pc:sldChg chg="modSp mod">
        <pc:chgData name="PG Consultoria" userId="709591fd8408681b" providerId="LiveId" clId="{73668564-14B9-408D-9685-795855FC661E}" dt="2024-07-19T14:54:56.041" v="15" actId="14100"/>
        <pc:sldMkLst>
          <pc:docMk/>
          <pc:sldMk cId="0" sldId="289"/>
        </pc:sldMkLst>
        <pc:spChg chg="mod">
          <ac:chgData name="PG Consultoria" userId="709591fd8408681b" providerId="LiveId" clId="{73668564-14B9-408D-9685-795855FC661E}" dt="2024-07-19T14:54:56.041" v="15" actId="14100"/>
          <ac:spMkLst>
            <pc:docMk/>
            <pc:sldMk cId="0" sldId="289"/>
            <ac:spMk id="2" creationId="{8A7AC949-F118-42AC-91EA-B9AD23BFFBD9}"/>
          </ac:spMkLst>
        </pc:spChg>
      </pc:sldChg>
      <pc:sldChg chg="del">
        <pc:chgData name="PG Consultoria" userId="709591fd8408681b" providerId="LiveId" clId="{73668564-14B9-408D-9685-795855FC661E}" dt="2024-08-05T13:54:06.293" v="83" actId="47"/>
        <pc:sldMkLst>
          <pc:docMk/>
          <pc:sldMk cId="0" sldId="293"/>
        </pc:sldMkLst>
      </pc:sldChg>
      <pc:sldChg chg="modSp mod">
        <pc:chgData name="PG Consultoria" userId="709591fd8408681b" providerId="LiveId" clId="{73668564-14B9-408D-9685-795855FC661E}" dt="2024-07-19T14:57:33.022" v="39" actId="1076"/>
        <pc:sldMkLst>
          <pc:docMk/>
          <pc:sldMk cId="0" sldId="313"/>
        </pc:sldMkLst>
        <pc:spChg chg="mod">
          <ac:chgData name="PG Consultoria" userId="709591fd8408681b" providerId="LiveId" clId="{73668564-14B9-408D-9685-795855FC661E}" dt="2024-07-19T14:57:33.022" v="39" actId="1076"/>
          <ac:spMkLst>
            <pc:docMk/>
            <pc:sldMk cId="0" sldId="313"/>
            <ac:spMk id="3" creationId="{B7C0EFFF-A9A3-497C-9D45-887ED9717AD3}"/>
          </ac:spMkLst>
        </pc:spChg>
        <pc:spChg chg="mod">
          <ac:chgData name="PG Consultoria" userId="709591fd8408681b" providerId="LiveId" clId="{73668564-14B9-408D-9685-795855FC661E}" dt="2024-07-19T14:57:27.942" v="38" actId="14100"/>
          <ac:spMkLst>
            <pc:docMk/>
            <pc:sldMk cId="0" sldId="313"/>
            <ac:spMk id="82946" creationId="{F286C588-BDDC-46EA-8899-5AE6E2CF5159}"/>
          </ac:spMkLst>
        </pc:spChg>
      </pc:sldChg>
      <pc:sldChg chg="modSp mod">
        <pc:chgData name="PG Consultoria" userId="709591fd8408681b" providerId="LiveId" clId="{73668564-14B9-408D-9685-795855FC661E}" dt="2024-08-07T11:56:18.367" v="141" actId="207"/>
        <pc:sldMkLst>
          <pc:docMk/>
          <pc:sldMk cId="0" sldId="351"/>
        </pc:sldMkLst>
        <pc:spChg chg="mod">
          <ac:chgData name="PG Consultoria" userId="709591fd8408681b" providerId="LiveId" clId="{73668564-14B9-408D-9685-795855FC661E}" dt="2024-07-19T14:54:41.549" v="13" actId="14100"/>
          <ac:spMkLst>
            <pc:docMk/>
            <pc:sldMk cId="0" sldId="351"/>
            <ac:spMk id="2" creationId="{E884AE34-57F7-491A-AFF5-3C146CE393B9}"/>
          </ac:spMkLst>
        </pc:spChg>
        <pc:spChg chg="mod">
          <ac:chgData name="PG Consultoria" userId="709591fd8408681b" providerId="LiveId" clId="{73668564-14B9-408D-9685-795855FC661E}" dt="2024-08-07T11:56:18.367" v="141" actId="207"/>
          <ac:spMkLst>
            <pc:docMk/>
            <pc:sldMk cId="0" sldId="351"/>
            <ac:spMk id="3" creationId="{7260A30E-B968-46CB-BD44-8DBB32896FA8}"/>
          </ac:spMkLst>
        </pc:spChg>
      </pc:sldChg>
      <pc:sldChg chg="modSp mod">
        <pc:chgData name="PG Consultoria" userId="709591fd8408681b" providerId="LiveId" clId="{73668564-14B9-408D-9685-795855FC661E}" dt="2024-07-19T14:55:15.444" v="18" actId="1076"/>
        <pc:sldMkLst>
          <pc:docMk/>
          <pc:sldMk cId="0" sldId="361"/>
        </pc:sldMkLst>
        <pc:spChg chg="mod">
          <ac:chgData name="PG Consultoria" userId="709591fd8408681b" providerId="LiveId" clId="{73668564-14B9-408D-9685-795855FC661E}" dt="2024-07-19T14:55:15.444" v="18" actId="1076"/>
          <ac:spMkLst>
            <pc:docMk/>
            <pc:sldMk cId="0" sldId="361"/>
            <ac:spMk id="2" creationId="{5172B764-EA31-4705-A99C-A40A47C24344}"/>
          </ac:spMkLst>
        </pc:spChg>
      </pc:sldChg>
      <pc:sldChg chg="modSp mod">
        <pc:chgData name="PG Consultoria" userId="709591fd8408681b" providerId="LiveId" clId="{73668564-14B9-408D-9685-795855FC661E}" dt="2024-07-19T14:55:10.794" v="17" actId="1076"/>
        <pc:sldMkLst>
          <pc:docMk/>
          <pc:sldMk cId="0" sldId="362"/>
        </pc:sldMkLst>
        <pc:spChg chg="mod">
          <ac:chgData name="PG Consultoria" userId="709591fd8408681b" providerId="LiveId" clId="{73668564-14B9-408D-9685-795855FC661E}" dt="2024-07-19T14:55:10.794" v="17" actId="1076"/>
          <ac:spMkLst>
            <pc:docMk/>
            <pc:sldMk cId="0" sldId="362"/>
            <ac:spMk id="2" creationId="{EA08446D-103B-448B-8C5B-59DA639C4749}"/>
          </ac:spMkLst>
        </pc:spChg>
      </pc:sldChg>
      <pc:sldChg chg="modSp mod">
        <pc:chgData name="PG Consultoria" userId="709591fd8408681b" providerId="LiveId" clId="{73668564-14B9-408D-9685-795855FC661E}" dt="2024-07-19T14:55:19.941" v="19" actId="1076"/>
        <pc:sldMkLst>
          <pc:docMk/>
          <pc:sldMk cId="0" sldId="363"/>
        </pc:sldMkLst>
        <pc:spChg chg="mod">
          <ac:chgData name="PG Consultoria" userId="709591fd8408681b" providerId="LiveId" clId="{73668564-14B9-408D-9685-795855FC661E}" dt="2024-07-19T14:55:19.941" v="19" actId="1076"/>
          <ac:spMkLst>
            <pc:docMk/>
            <pc:sldMk cId="0" sldId="363"/>
            <ac:spMk id="2" creationId="{7E67F413-EC00-4383-8B45-3EAE1B625CF4}"/>
          </ac:spMkLst>
        </pc:spChg>
      </pc:sldChg>
      <pc:sldChg chg="modSp mod">
        <pc:chgData name="PG Consultoria" userId="709591fd8408681b" providerId="LiveId" clId="{73668564-14B9-408D-9685-795855FC661E}" dt="2024-07-19T14:55:26.283" v="20" actId="1076"/>
        <pc:sldMkLst>
          <pc:docMk/>
          <pc:sldMk cId="0" sldId="364"/>
        </pc:sldMkLst>
        <pc:spChg chg="mod">
          <ac:chgData name="PG Consultoria" userId="709591fd8408681b" providerId="LiveId" clId="{73668564-14B9-408D-9685-795855FC661E}" dt="2024-07-19T14:55:26.283" v="20" actId="1076"/>
          <ac:spMkLst>
            <pc:docMk/>
            <pc:sldMk cId="0" sldId="364"/>
            <ac:spMk id="2" creationId="{D174FA92-97DE-43CF-8768-2567C908712B}"/>
          </ac:spMkLst>
        </pc:spChg>
      </pc:sldChg>
      <pc:sldChg chg="modSp mod">
        <pc:chgData name="PG Consultoria" userId="709591fd8408681b" providerId="LiveId" clId="{73668564-14B9-408D-9685-795855FC661E}" dt="2024-07-19T14:55:30.199" v="21" actId="1076"/>
        <pc:sldMkLst>
          <pc:docMk/>
          <pc:sldMk cId="0" sldId="365"/>
        </pc:sldMkLst>
        <pc:spChg chg="mod">
          <ac:chgData name="PG Consultoria" userId="709591fd8408681b" providerId="LiveId" clId="{73668564-14B9-408D-9685-795855FC661E}" dt="2024-07-19T14:55:30.199" v="21" actId="1076"/>
          <ac:spMkLst>
            <pc:docMk/>
            <pc:sldMk cId="0" sldId="365"/>
            <ac:spMk id="2" creationId="{D375F334-B547-4769-8646-CD290DC39918}"/>
          </ac:spMkLst>
        </pc:spChg>
      </pc:sldChg>
      <pc:sldChg chg="modSp mod">
        <pc:chgData name="PG Consultoria" userId="709591fd8408681b" providerId="LiveId" clId="{73668564-14B9-408D-9685-795855FC661E}" dt="2024-07-19T14:55:47.693" v="25" actId="14100"/>
        <pc:sldMkLst>
          <pc:docMk/>
          <pc:sldMk cId="0" sldId="369"/>
        </pc:sldMkLst>
        <pc:spChg chg="mod">
          <ac:chgData name="PG Consultoria" userId="709591fd8408681b" providerId="LiveId" clId="{73668564-14B9-408D-9685-795855FC661E}" dt="2024-07-19T14:55:47.693" v="25" actId="14100"/>
          <ac:spMkLst>
            <pc:docMk/>
            <pc:sldMk cId="0" sldId="369"/>
            <ac:spMk id="41986" creationId="{2C5FFF24-55A9-4CE5-AED2-818FF2753870}"/>
          </ac:spMkLst>
        </pc:spChg>
      </pc:sldChg>
      <pc:sldChg chg="modSp mod">
        <pc:chgData name="PG Consultoria" userId="709591fd8408681b" providerId="LiveId" clId="{73668564-14B9-408D-9685-795855FC661E}" dt="2024-07-19T14:56:22.532" v="29" actId="14100"/>
        <pc:sldMkLst>
          <pc:docMk/>
          <pc:sldMk cId="0" sldId="376"/>
        </pc:sldMkLst>
        <pc:spChg chg="mod">
          <ac:chgData name="PG Consultoria" userId="709591fd8408681b" providerId="LiveId" clId="{73668564-14B9-408D-9685-795855FC661E}" dt="2024-07-19T14:56:22.532" v="29" actId="14100"/>
          <ac:spMkLst>
            <pc:docMk/>
            <pc:sldMk cId="0" sldId="376"/>
            <ac:spMk id="2" creationId="{7CA9674E-4D4A-BF6E-38D0-4C9679C1C83B}"/>
          </ac:spMkLst>
        </pc:spChg>
      </pc:sldChg>
      <pc:sldChg chg="modSp mod">
        <pc:chgData name="PG Consultoria" userId="709591fd8408681b" providerId="LiveId" clId="{73668564-14B9-408D-9685-795855FC661E}" dt="2024-07-19T14:57:16.785" v="36" actId="1076"/>
        <pc:sldMkLst>
          <pc:docMk/>
          <pc:sldMk cId="0" sldId="388"/>
        </pc:sldMkLst>
        <pc:spChg chg="mod">
          <ac:chgData name="PG Consultoria" userId="709591fd8408681b" providerId="LiveId" clId="{73668564-14B9-408D-9685-795855FC661E}" dt="2024-07-19T14:57:16.785" v="36" actId="1076"/>
          <ac:spMkLst>
            <pc:docMk/>
            <pc:sldMk cId="0" sldId="388"/>
            <ac:spMk id="2" creationId="{5BAD9C16-9191-4D30-85AB-87F43AA3C8A7}"/>
          </ac:spMkLst>
        </pc:spChg>
      </pc:sldChg>
      <pc:sldChg chg="addSp modSp mod">
        <pc:chgData name="PG Consultoria" userId="709591fd8408681b" providerId="LiveId" clId="{73668564-14B9-408D-9685-795855FC661E}" dt="2024-07-19T14:54:30.450" v="11" actId="1076"/>
        <pc:sldMkLst>
          <pc:docMk/>
          <pc:sldMk cId="3018331415" sldId="416"/>
        </pc:sldMkLst>
        <pc:picChg chg="add mod">
          <ac:chgData name="PG Consultoria" userId="709591fd8408681b" providerId="LiveId" clId="{73668564-14B9-408D-9685-795855FC661E}" dt="2024-07-19T14:54:30.450" v="11" actId="1076"/>
          <ac:picMkLst>
            <pc:docMk/>
            <pc:sldMk cId="3018331415" sldId="416"/>
            <ac:picMk id="3" creationId="{034DC932-2173-9F82-F63A-594A8DF22E96}"/>
          </ac:picMkLst>
        </pc:picChg>
      </pc:sldChg>
      <pc:sldChg chg="modSp mod">
        <pc:chgData name="PG Consultoria" userId="709591fd8408681b" providerId="LiveId" clId="{73668564-14B9-408D-9685-795855FC661E}" dt="2024-07-19T14:55:00.960" v="16" actId="14100"/>
        <pc:sldMkLst>
          <pc:docMk/>
          <pc:sldMk cId="0" sldId="433"/>
        </pc:sldMkLst>
        <pc:spChg chg="mod">
          <ac:chgData name="PG Consultoria" userId="709591fd8408681b" providerId="LiveId" clId="{73668564-14B9-408D-9685-795855FC661E}" dt="2024-07-19T14:55:00.960" v="16" actId="14100"/>
          <ac:spMkLst>
            <pc:docMk/>
            <pc:sldMk cId="0" sldId="433"/>
            <ac:spMk id="2" creationId="{2A9B4C4D-3A42-4254-B031-C66C3329DB9E}"/>
          </ac:spMkLst>
        </pc:spChg>
      </pc:sldChg>
      <pc:sldChg chg="modSp mod">
        <pc:chgData name="PG Consultoria" userId="709591fd8408681b" providerId="LiveId" clId="{73668564-14B9-408D-9685-795855FC661E}" dt="2024-07-19T14:54:14.379" v="9" actId="1076"/>
        <pc:sldMkLst>
          <pc:docMk/>
          <pc:sldMk cId="2843805703" sldId="562"/>
        </pc:sldMkLst>
        <pc:spChg chg="mod">
          <ac:chgData name="PG Consultoria" userId="709591fd8408681b" providerId="LiveId" clId="{73668564-14B9-408D-9685-795855FC661E}" dt="2024-07-19T14:54:14.379" v="9" actId="1076"/>
          <ac:spMkLst>
            <pc:docMk/>
            <pc:sldMk cId="2843805703" sldId="562"/>
            <ac:spMk id="6146" creationId="{00000000-0000-0000-0000-000000000000}"/>
          </ac:spMkLst>
        </pc:spChg>
      </pc:sldChg>
      <pc:sldChg chg="add">
        <pc:chgData name="PG Consultoria" userId="709591fd8408681b" providerId="LiveId" clId="{73668564-14B9-408D-9685-795855FC661E}" dt="2024-08-07T11:55:19.423" v="137"/>
        <pc:sldMkLst>
          <pc:docMk/>
          <pc:sldMk cId="3384194188" sldId="756"/>
        </pc:sldMkLst>
      </pc:sldChg>
      <pc:sldChg chg="modSp del mod">
        <pc:chgData name="PG Consultoria" userId="709591fd8408681b" providerId="LiveId" clId="{73668564-14B9-408D-9685-795855FC661E}" dt="2024-08-07T11:55:14.683" v="136" actId="2696"/>
        <pc:sldMkLst>
          <pc:docMk/>
          <pc:sldMk cId="3993444067" sldId="756"/>
        </pc:sldMkLst>
        <pc:spChg chg="mod">
          <ac:chgData name="PG Consultoria" userId="709591fd8408681b" providerId="LiveId" clId="{73668564-14B9-408D-9685-795855FC661E}" dt="2024-07-19T14:56:45.582" v="31" actId="14100"/>
          <ac:spMkLst>
            <pc:docMk/>
            <pc:sldMk cId="3993444067" sldId="756"/>
            <ac:spMk id="2" creationId="{C9ACA4F1-E0A5-4582-A1D0-2E116B7C62A5}"/>
          </ac:spMkLst>
        </pc:spChg>
      </pc:sldChg>
      <pc:sldChg chg="modSp mod">
        <pc:chgData name="PG Consultoria" userId="709591fd8408681b" providerId="LiveId" clId="{73668564-14B9-408D-9685-795855FC661E}" dt="2024-07-19T14:56:03.338" v="26" actId="1076"/>
        <pc:sldMkLst>
          <pc:docMk/>
          <pc:sldMk cId="1841498144" sldId="781"/>
        </pc:sldMkLst>
        <pc:spChg chg="mod">
          <ac:chgData name="PG Consultoria" userId="709591fd8408681b" providerId="LiveId" clId="{73668564-14B9-408D-9685-795855FC661E}" dt="2024-07-19T14:56:03.338" v="26" actId="1076"/>
          <ac:spMkLst>
            <pc:docMk/>
            <pc:sldMk cId="1841498144" sldId="781"/>
            <ac:spMk id="4" creationId="{A3012D51-065B-7E4F-6BB1-B311B6F8FB2A}"/>
          </ac:spMkLst>
        </pc:spChg>
      </pc:sldChg>
      <pc:sldChg chg="modSp mod">
        <pc:chgData name="PG Consultoria" userId="709591fd8408681b" providerId="LiveId" clId="{73668564-14B9-408D-9685-795855FC661E}" dt="2024-07-19T14:56:07.011" v="27" actId="1076"/>
        <pc:sldMkLst>
          <pc:docMk/>
          <pc:sldMk cId="3070677275" sldId="782"/>
        </pc:sldMkLst>
        <pc:spChg chg="mod">
          <ac:chgData name="PG Consultoria" userId="709591fd8408681b" providerId="LiveId" clId="{73668564-14B9-408D-9685-795855FC661E}" dt="2024-07-19T14:56:07.011" v="27" actId="1076"/>
          <ac:spMkLst>
            <pc:docMk/>
            <pc:sldMk cId="3070677275" sldId="782"/>
            <ac:spMk id="4" creationId="{A3012D51-065B-7E4F-6BB1-B311B6F8FB2A}"/>
          </ac:spMkLst>
        </pc:spChg>
      </pc:sldChg>
      <pc:sldChg chg="modSp mod">
        <pc:chgData name="PG Consultoria" userId="709591fd8408681b" providerId="LiveId" clId="{73668564-14B9-408D-9685-795855FC661E}" dt="2024-07-19T14:56:11.115" v="28" actId="1076"/>
        <pc:sldMkLst>
          <pc:docMk/>
          <pc:sldMk cId="1555067116" sldId="783"/>
        </pc:sldMkLst>
        <pc:spChg chg="mod">
          <ac:chgData name="PG Consultoria" userId="709591fd8408681b" providerId="LiveId" clId="{73668564-14B9-408D-9685-795855FC661E}" dt="2024-07-19T14:56:11.115" v="28" actId="1076"/>
          <ac:spMkLst>
            <pc:docMk/>
            <pc:sldMk cId="1555067116" sldId="783"/>
            <ac:spMk id="4" creationId="{A3012D51-065B-7E4F-6BB1-B311B6F8FB2A}"/>
          </ac:spMkLst>
        </pc:spChg>
      </pc:sldChg>
      <pc:sldChg chg="modSp del mod">
        <pc:chgData name="PG Consultoria" userId="709591fd8408681b" providerId="LiveId" clId="{73668564-14B9-408D-9685-795855FC661E}" dt="2024-08-07T11:55:14.683" v="136" actId="2696"/>
        <pc:sldMkLst>
          <pc:docMk/>
          <pc:sldMk cId="1053405524" sldId="795"/>
        </pc:sldMkLst>
        <pc:spChg chg="mod">
          <ac:chgData name="PG Consultoria" userId="709591fd8408681b" providerId="LiveId" clId="{73668564-14B9-408D-9685-795855FC661E}" dt="2024-07-19T14:56:55.024" v="34" actId="27636"/>
          <ac:spMkLst>
            <pc:docMk/>
            <pc:sldMk cId="1053405524" sldId="795"/>
            <ac:spMk id="2" creationId="{C9ACA4F1-E0A5-4582-A1D0-2E116B7C62A5}"/>
          </ac:spMkLst>
        </pc:spChg>
      </pc:sldChg>
      <pc:sldChg chg="addSp modSp add mod">
        <pc:chgData name="PG Consultoria" userId="709591fd8408681b" providerId="LiveId" clId="{73668564-14B9-408D-9685-795855FC661E}" dt="2024-08-07T11:57:29.236" v="143"/>
        <pc:sldMkLst>
          <pc:docMk/>
          <pc:sldMk cId="3789330834" sldId="795"/>
        </pc:sldMkLst>
        <pc:spChg chg="add mod">
          <ac:chgData name="PG Consultoria" userId="709591fd8408681b" providerId="LiveId" clId="{73668564-14B9-408D-9685-795855FC661E}" dt="2024-08-07T11:57:29.236" v="143"/>
          <ac:spMkLst>
            <pc:docMk/>
            <pc:sldMk cId="3789330834" sldId="795"/>
            <ac:spMk id="4" creationId="{9613373A-15FF-52F9-6C1B-08DD3A44FEFE}"/>
          </ac:spMkLst>
        </pc:spChg>
      </pc:sldChg>
      <pc:sldChg chg="modSp">
        <pc:chgData name="PG Consultoria" userId="709591fd8408681b" providerId="LiveId" clId="{73668564-14B9-408D-9685-795855FC661E}" dt="2024-08-05T13:53:59.923" v="82" actId="1035"/>
        <pc:sldMkLst>
          <pc:docMk/>
          <pc:sldMk cId="0" sldId="796"/>
        </pc:sldMkLst>
        <pc:spChg chg="mod">
          <ac:chgData name="PG Consultoria" userId="709591fd8408681b" providerId="LiveId" clId="{73668564-14B9-408D-9685-795855FC661E}" dt="2024-08-05T13:53:59.923" v="82" actId="1035"/>
          <ac:spMkLst>
            <pc:docMk/>
            <pc:sldMk cId="0" sldId="796"/>
            <ac:spMk id="2" creationId="{BB5EB690-18C1-5DBC-2273-DAB51228631E}"/>
          </ac:spMkLst>
        </pc:spChg>
        <pc:spChg chg="mod">
          <ac:chgData name="PG Consultoria" userId="709591fd8408681b" providerId="LiveId" clId="{73668564-14B9-408D-9685-795855FC661E}" dt="2024-08-05T13:53:59.923" v="82" actId="1035"/>
          <ac:spMkLst>
            <pc:docMk/>
            <pc:sldMk cId="0" sldId="796"/>
            <ac:spMk id="3" creationId="{F3EAA427-4AD2-7CA7-D7B0-EFB2C4F801A3}"/>
          </ac:spMkLst>
        </pc:spChg>
        <pc:spChg chg="mod">
          <ac:chgData name="PG Consultoria" userId="709591fd8408681b" providerId="LiveId" clId="{73668564-14B9-408D-9685-795855FC661E}" dt="2024-08-05T13:53:59.923" v="82" actId="1035"/>
          <ac:spMkLst>
            <pc:docMk/>
            <pc:sldMk cId="0" sldId="796"/>
            <ac:spMk id="5" creationId="{D48A8F14-FEC2-DFF9-9A69-36AC09DF1E73}"/>
          </ac:spMkLst>
        </pc:spChg>
        <pc:spChg chg="mod">
          <ac:chgData name="PG Consultoria" userId="709591fd8408681b" providerId="LiveId" clId="{73668564-14B9-408D-9685-795855FC661E}" dt="2024-08-05T13:53:59.923" v="82" actId="1035"/>
          <ac:spMkLst>
            <pc:docMk/>
            <pc:sldMk cId="0" sldId="796"/>
            <ac:spMk id="6" creationId="{BB669073-A6A6-DAE4-0C53-708F3B1721BE}"/>
          </ac:spMkLst>
        </pc:spChg>
        <pc:spChg chg="mod">
          <ac:chgData name="PG Consultoria" userId="709591fd8408681b" providerId="LiveId" clId="{73668564-14B9-408D-9685-795855FC661E}" dt="2024-08-05T13:53:59.923" v="82" actId="1035"/>
          <ac:spMkLst>
            <pc:docMk/>
            <pc:sldMk cId="0" sldId="796"/>
            <ac:spMk id="8" creationId="{F9E4368D-AAEF-3EC1-6EDF-7F5230B5FC7A}"/>
          </ac:spMkLst>
        </pc:spChg>
        <pc:spChg chg="mod">
          <ac:chgData name="PG Consultoria" userId="709591fd8408681b" providerId="LiveId" clId="{73668564-14B9-408D-9685-795855FC661E}" dt="2024-08-05T13:53:59.923" v="82" actId="1035"/>
          <ac:spMkLst>
            <pc:docMk/>
            <pc:sldMk cId="0" sldId="796"/>
            <ac:spMk id="9" creationId="{77215592-5EA7-8942-5512-CC9685BB5B0B}"/>
          </ac:spMkLst>
        </pc:spChg>
        <pc:spChg chg="mod">
          <ac:chgData name="PG Consultoria" userId="709591fd8408681b" providerId="LiveId" clId="{73668564-14B9-408D-9685-795855FC661E}" dt="2024-08-05T13:53:59.923" v="82" actId="1035"/>
          <ac:spMkLst>
            <pc:docMk/>
            <pc:sldMk cId="0" sldId="796"/>
            <ac:spMk id="12" creationId="{AC0B164E-E6A1-F50E-47BA-7619E39B0D83}"/>
          </ac:spMkLst>
        </pc:spChg>
        <pc:spChg chg="mod">
          <ac:chgData name="PG Consultoria" userId="709591fd8408681b" providerId="LiveId" clId="{73668564-14B9-408D-9685-795855FC661E}" dt="2024-08-05T13:53:59.923" v="82" actId="1035"/>
          <ac:spMkLst>
            <pc:docMk/>
            <pc:sldMk cId="0" sldId="796"/>
            <ac:spMk id="13" creationId="{10687978-0848-5D4C-29F5-A9A7E1FDD773}"/>
          </ac:spMkLst>
        </pc:spChg>
        <pc:spChg chg="mod">
          <ac:chgData name="PG Consultoria" userId="709591fd8408681b" providerId="LiveId" clId="{73668564-14B9-408D-9685-795855FC661E}" dt="2024-08-05T13:53:59.923" v="82" actId="1035"/>
          <ac:spMkLst>
            <pc:docMk/>
            <pc:sldMk cId="0" sldId="796"/>
            <ac:spMk id="14" creationId="{D32C2382-0DC2-7DCB-0C3D-CA9D14787010}"/>
          </ac:spMkLst>
        </pc:spChg>
        <pc:spChg chg="mod">
          <ac:chgData name="PG Consultoria" userId="709591fd8408681b" providerId="LiveId" clId="{73668564-14B9-408D-9685-795855FC661E}" dt="2024-08-05T13:53:59.923" v="82" actId="1035"/>
          <ac:spMkLst>
            <pc:docMk/>
            <pc:sldMk cId="0" sldId="796"/>
            <ac:spMk id="15" creationId="{6744BF75-72FE-5137-0A85-4138864616B1}"/>
          </ac:spMkLst>
        </pc:spChg>
        <pc:spChg chg="mod">
          <ac:chgData name="PG Consultoria" userId="709591fd8408681b" providerId="LiveId" clId="{73668564-14B9-408D-9685-795855FC661E}" dt="2024-08-05T13:53:59.923" v="82" actId="1035"/>
          <ac:spMkLst>
            <pc:docMk/>
            <pc:sldMk cId="0" sldId="796"/>
            <ac:spMk id="17" creationId="{A4B10487-088B-82EA-EC28-947972456E75}"/>
          </ac:spMkLst>
        </pc:spChg>
        <pc:spChg chg="mod">
          <ac:chgData name="PG Consultoria" userId="709591fd8408681b" providerId="LiveId" clId="{73668564-14B9-408D-9685-795855FC661E}" dt="2024-08-05T13:53:59.923" v="82" actId="1035"/>
          <ac:spMkLst>
            <pc:docMk/>
            <pc:sldMk cId="0" sldId="796"/>
            <ac:spMk id="18" creationId="{C9FBB320-7742-C05F-B780-4C3E77F98894}"/>
          </ac:spMkLst>
        </pc:spChg>
        <pc:spChg chg="mod">
          <ac:chgData name="PG Consultoria" userId="709591fd8408681b" providerId="LiveId" clId="{73668564-14B9-408D-9685-795855FC661E}" dt="2024-08-05T13:53:59.923" v="82" actId="1035"/>
          <ac:spMkLst>
            <pc:docMk/>
            <pc:sldMk cId="0" sldId="796"/>
            <ac:spMk id="20" creationId="{1CE1A7DA-14E8-5C83-5461-B8EC50D3E984}"/>
          </ac:spMkLst>
        </pc:spChg>
        <pc:spChg chg="mod">
          <ac:chgData name="PG Consultoria" userId="709591fd8408681b" providerId="LiveId" clId="{73668564-14B9-408D-9685-795855FC661E}" dt="2024-08-05T13:53:59.923" v="82" actId="1035"/>
          <ac:spMkLst>
            <pc:docMk/>
            <pc:sldMk cId="0" sldId="796"/>
            <ac:spMk id="21" creationId="{D1EEA296-F251-E639-62A1-6ED85DEA2C8B}"/>
          </ac:spMkLst>
        </pc:spChg>
        <pc:spChg chg="mod">
          <ac:chgData name="PG Consultoria" userId="709591fd8408681b" providerId="LiveId" clId="{73668564-14B9-408D-9685-795855FC661E}" dt="2024-08-05T13:53:59.923" v="82" actId="1035"/>
          <ac:spMkLst>
            <pc:docMk/>
            <pc:sldMk cId="0" sldId="796"/>
            <ac:spMk id="23" creationId="{A5BBFD79-F4C5-197D-B8A4-73EF7E479FA7}"/>
          </ac:spMkLst>
        </pc:spChg>
        <pc:spChg chg="mod">
          <ac:chgData name="PG Consultoria" userId="709591fd8408681b" providerId="LiveId" clId="{73668564-14B9-408D-9685-795855FC661E}" dt="2024-08-05T13:53:59.923" v="82" actId="1035"/>
          <ac:spMkLst>
            <pc:docMk/>
            <pc:sldMk cId="0" sldId="796"/>
            <ac:spMk id="24" creationId="{A7E8CF29-F04E-EF42-D1B4-20866657DBE4}"/>
          </ac:spMkLst>
        </pc:spChg>
        <pc:spChg chg="mod">
          <ac:chgData name="PG Consultoria" userId="709591fd8408681b" providerId="LiveId" clId="{73668564-14B9-408D-9685-795855FC661E}" dt="2024-08-05T13:53:59.923" v="82" actId="1035"/>
          <ac:spMkLst>
            <pc:docMk/>
            <pc:sldMk cId="0" sldId="796"/>
            <ac:spMk id="25" creationId="{15896CA8-1869-4786-6D9D-7E09406CDD4B}"/>
          </ac:spMkLst>
        </pc:spChg>
        <pc:spChg chg="mod">
          <ac:chgData name="PG Consultoria" userId="709591fd8408681b" providerId="LiveId" clId="{73668564-14B9-408D-9685-795855FC661E}" dt="2024-08-05T13:53:59.923" v="82" actId="1035"/>
          <ac:spMkLst>
            <pc:docMk/>
            <pc:sldMk cId="0" sldId="796"/>
            <ac:spMk id="26" creationId="{C46484C0-4197-97C6-FCB5-D2C6F063E021}"/>
          </ac:spMkLst>
        </pc:spChg>
        <pc:spChg chg="mod">
          <ac:chgData name="PG Consultoria" userId="709591fd8408681b" providerId="LiveId" clId="{73668564-14B9-408D-9685-795855FC661E}" dt="2024-08-05T13:53:59.923" v="82" actId="1035"/>
          <ac:spMkLst>
            <pc:docMk/>
            <pc:sldMk cId="0" sldId="796"/>
            <ac:spMk id="27" creationId="{4A5768D7-96F9-60F7-1F52-6CA4A357E935}"/>
          </ac:spMkLst>
        </pc:spChg>
        <pc:spChg chg="mod">
          <ac:chgData name="PG Consultoria" userId="709591fd8408681b" providerId="LiveId" clId="{73668564-14B9-408D-9685-795855FC661E}" dt="2024-08-05T13:53:59.923" v="82" actId="1035"/>
          <ac:spMkLst>
            <pc:docMk/>
            <pc:sldMk cId="0" sldId="796"/>
            <ac:spMk id="28" creationId="{C3F19ADE-1559-6270-FC5D-866CA0D57185}"/>
          </ac:spMkLst>
        </pc:spChg>
        <pc:spChg chg="mod">
          <ac:chgData name="PG Consultoria" userId="709591fd8408681b" providerId="LiveId" clId="{73668564-14B9-408D-9685-795855FC661E}" dt="2024-08-05T13:53:59.923" v="82" actId="1035"/>
          <ac:spMkLst>
            <pc:docMk/>
            <pc:sldMk cId="0" sldId="796"/>
            <ac:spMk id="32" creationId="{E0D6042E-45B0-6731-192F-E399D209C603}"/>
          </ac:spMkLst>
        </pc:spChg>
        <pc:spChg chg="mod">
          <ac:chgData name="PG Consultoria" userId="709591fd8408681b" providerId="LiveId" clId="{73668564-14B9-408D-9685-795855FC661E}" dt="2024-08-05T13:53:59.923" v="82" actId="1035"/>
          <ac:spMkLst>
            <pc:docMk/>
            <pc:sldMk cId="0" sldId="796"/>
            <ac:spMk id="45069" creationId="{DCB4E15D-0FB1-43D5-B84B-D2B5B2304C11}"/>
          </ac:spMkLst>
        </pc:spChg>
        <pc:grpChg chg="mod">
          <ac:chgData name="PG Consultoria" userId="709591fd8408681b" providerId="LiveId" clId="{73668564-14B9-408D-9685-795855FC661E}" dt="2024-08-05T13:53:59.923" v="82" actId="1035"/>
          <ac:grpSpMkLst>
            <pc:docMk/>
            <pc:sldMk cId="0" sldId="796"/>
            <ac:grpSpMk id="4" creationId="{8CC69983-BBC5-2A02-B3F7-6D88D5322E20}"/>
          </ac:grpSpMkLst>
        </pc:grpChg>
        <pc:grpChg chg="mod">
          <ac:chgData name="PG Consultoria" userId="709591fd8408681b" providerId="LiveId" clId="{73668564-14B9-408D-9685-795855FC661E}" dt="2024-08-05T13:53:59.923" v="82" actId="1035"/>
          <ac:grpSpMkLst>
            <pc:docMk/>
            <pc:sldMk cId="0" sldId="796"/>
            <ac:grpSpMk id="7" creationId="{96D49A2B-8DCE-9232-C0C0-4F51A26785D3}"/>
          </ac:grpSpMkLst>
        </pc:grpChg>
        <pc:grpChg chg="mod">
          <ac:chgData name="PG Consultoria" userId="709591fd8408681b" providerId="LiveId" clId="{73668564-14B9-408D-9685-795855FC661E}" dt="2024-08-05T13:53:59.923" v="82" actId="1035"/>
          <ac:grpSpMkLst>
            <pc:docMk/>
            <pc:sldMk cId="0" sldId="796"/>
            <ac:grpSpMk id="10" creationId="{B165884A-5078-AB4F-2EDD-6E1524E58F93}"/>
          </ac:grpSpMkLst>
        </pc:grpChg>
        <pc:grpChg chg="mod">
          <ac:chgData name="PG Consultoria" userId="709591fd8408681b" providerId="LiveId" clId="{73668564-14B9-408D-9685-795855FC661E}" dt="2024-08-05T13:53:59.923" v="82" actId="1035"/>
          <ac:grpSpMkLst>
            <pc:docMk/>
            <pc:sldMk cId="0" sldId="796"/>
            <ac:grpSpMk id="16" creationId="{C12C5BD4-DBB1-2F01-B21C-2BE012C49C1F}"/>
          </ac:grpSpMkLst>
        </pc:grpChg>
        <pc:grpChg chg="mod">
          <ac:chgData name="PG Consultoria" userId="709591fd8408681b" providerId="LiveId" clId="{73668564-14B9-408D-9685-795855FC661E}" dt="2024-08-05T13:53:59.923" v="82" actId="1035"/>
          <ac:grpSpMkLst>
            <pc:docMk/>
            <pc:sldMk cId="0" sldId="796"/>
            <ac:grpSpMk id="19" creationId="{A800CA7F-5B7C-4F83-B392-DC6F2AC2C99A}"/>
          </ac:grpSpMkLst>
        </pc:grpChg>
        <pc:grpChg chg="mod">
          <ac:chgData name="PG Consultoria" userId="709591fd8408681b" providerId="LiveId" clId="{73668564-14B9-408D-9685-795855FC661E}" dt="2024-08-05T13:53:59.923" v="82" actId="1035"/>
          <ac:grpSpMkLst>
            <pc:docMk/>
            <pc:sldMk cId="0" sldId="796"/>
            <ac:grpSpMk id="22" creationId="{E632B45F-2BEF-55DC-EA93-A3C764AB8ECA}"/>
          </ac:grpSpMkLst>
        </pc:grpChg>
      </pc:sldChg>
      <pc:sldChg chg="addSp delSp modSp add del mod delAnim modAnim">
        <pc:chgData name="PG Consultoria" userId="709591fd8408681b" providerId="LiveId" clId="{73668564-14B9-408D-9685-795855FC661E}" dt="2024-08-05T14:01:53.993" v="135" actId="47"/>
        <pc:sldMkLst>
          <pc:docMk/>
          <pc:sldMk cId="3697528609" sldId="797"/>
        </pc:sldMkLst>
        <pc:spChg chg="add mod">
          <ac:chgData name="PG Consultoria" userId="709591fd8408681b" providerId="LiveId" clId="{73668564-14B9-408D-9685-795855FC661E}" dt="2024-08-05T14:01:21.748" v="122" actId="14100"/>
          <ac:spMkLst>
            <pc:docMk/>
            <pc:sldMk cId="3697528609" sldId="797"/>
            <ac:spMk id="2" creationId="{859C1390-5854-8A17-F13F-234B37D6EDE0}"/>
          </ac:spMkLst>
        </pc:spChg>
        <pc:spChg chg="add mod">
          <ac:chgData name="PG Consultoria" userId="709591fd8408681b" providerId="LiveId" clId="{73668564-14B9-408D-9685-795855FC661E}" dt="2024-08-05T14:01:21.748" v="122" actId="14100"/>
          <ac:spMkLst>
            <pc:docMk/>
            <pc:sldMk cId="3697528609" sldId="797"/>
            <ac:spMk id="3" creationId="{BA5D9B0D-93F5-F161-80BB-46AF6343756A}"/>
          </ac:spMkLst>
        </pc:spChg>
        <pc:spChg chg="add mod">
          <ac:chgData name="PG Consultoria" userId="709591fd8408681b" providerId="LiveId" clId="{73668564-14B9-408D-9685-795855FC661E}" dt="2024-08-05T14:01:21.748" v="122" actId="14100"/>
          <ac:spMkLst>
            <pc:docMk/>
            <pc:sldMk cId="3697528609" sldId="797"/>
            <ac:spMk id="4" creationId="{1B3DDE8B-4C45-7E40-4F9B-4B7E5AEFB768}"/>
          </ac:spMkLst>
        </pc:spChg>
        <pc:spChg chg="mod">
          <ac:chgData name="PG Consultoria" userId="709591fd8408681b" providerId="LiveId" clId="{73668564-14B9-408D-9685-795855FC661E}" dt="2024-08-05T14:01:21.748" v="122" actId="14100"/>
          <ac:spMkLst>
            <pc:docMk/>
            <pc:sldMk cId="3697528609" sldId="797"/>
            <ac:spMk id="6" creationId="{7E837FA8-6AD9-BCA4-6A66-D4E6109AA9D8}"/>
          </ac:spMkLst>
        </pc:spChg>
        <pc:spChg chg="mod">
          <ac:chgData name="PG Consultoria" userId="709591fd8408681b" providerId="LiveId" clId="{73668564-14B9-408D-9685-795855FC661E}" dt="2024-08-05T14:01:21.748" v="122" actId="14100"/>
          <ac:spMkLst>
            <pc:docMk/>
            <pc:sldMk cId="3697528609" sldId="797"/>
            <ac:spMk id="7" creationId="{539B34B5-EE88-573C-EEA3-7F679CB0741E}"/>
          </ac:spMkLst>
        </pc:spChg>
        <pc:spChg chg="mod">
          <ac:chgData name="PG Consultoria" userId="709591fd8408681b" providerId="LiveId" clId="{73668564-14B9-408D-9685-795855FC661E}" dt="2024-08-05T14:01:21.748" v="122" actId="14100"/>
          <ac:spMkLst>
            <pc:docMk/>
            <pc:sldMk cId="3697528609" sldId="797"/>
            <ac:spMk id="9" creationId="{D480D8CE-5597-B1FA-FE60-3B32E9E51914}"/>
          </ac:spMkLst>
        </pc:spChg>
        <pc:spChg chg="mod">
          <ac:chgData name="PG Consultoria" userId="709591fd8408681b" providerId="LiveId" clId="{73668564-14B9-408D-9685-795855FC661E}" dt="2024-08-05T14:01:21.748" v="122" actId="14100"/>
          <ac:spMkLst>
            <pc:docMk/>
            <pc:sldMk cId="3697528609" sldId="797"/>
            <ac:spMk id="10" creationId="{3F49ED7A-6BBA-D487-435D-E1EE3439CC17}"/>
          </ac:spMkLst>
        </pc:spChg>
        <pc:spChg chg="mod">
          <ac:chgData name="PG Consultoria" userId="709591fd8408681b" providerId="LiveId" clId="{73668564-14B9-408D-9685-795855FC661E}" dt="2024-08-05T14:01:21.748" v="122" actId="14100"/>
          <ac:spMkLst>
            <pc:docMk/>
            <pc:sldMk cId="3697528609" sldId="797"/>
            <ac:spMk id="12" creationId="{6E6BE94D-793C-A3A9-171A-2B8CAFAC8EA3}"/>
          </ac:spMkLst>
        </pc:spChg>
        <pc:spChg chg="mod">
          <ac:chgData name="PG Consultoria" userId="709591fd8408681b" providerId="LiveId" clId="{73668564-14B9-408D-9685-795855FC661E}" dt="2024-08-05T14:01:21.748" v="122" actId="14100"/>
          <ac:spMkLst>
            <pc:docMk/>
            <pc:sldMk cId="3697528609" sldId="797"/>
            <ac:spMk id="13" creationId="{DC6B87F6-45C9-FBE5-413F-46A719092540}"/>
          </ac:spMkLst>
        </pc:spChg>
        <pc:spChg chg="mod">
          <ac:chgData name="PG Consultoria" userId="709591fd8408681b" providerId="LiveId" clId="{73668564-14B9-408D-9685-795855FC661E}" dt="2024-08-05T14:01:21.748" v="122" actId="14100"/>
          <ac:spMkLst>
            <pc:docMk/>
            <pc:sldMk cId="3697528609" sldId="797"/>
            <ac:spMk id="15" creationId="{40044606-1CBC-0C79-443A-C621464C1E61}"/>
          </ac:spMkLst>
        </pc:spChg>
        <pc:spChg chg="mod">
          <ac:chgData name="PG Consultoria" userId="709591fd8408681b" providerId="LiveId" clId="{73668564-14B9-408D-9685-795855FC661E}" dt="2024-08-05T14:01:21.748" v="122" actId="14100"/>
          <ac:spMkLst>
            <pc:docMk/>
            <pc:sldMk cId="3697528609" sldId="797"/>
            <ac:spMk id="16" creationId="{BE61A444-393F-6C9D-6FE2-F46810468636}"/>
          </ac:spMkLst>
        </pc:spChg>
        <pc:spChg chg="mod">
          <ac:chgData name="PG Consultoria" userId="709591fd8408681b" providerId="LiveId" clId="{73668564-14B9-408D-9685-795855FC661E}" dt="2024-08-05T14:01:21.748" v="122" actId="14100"/>
          <ac:spMkLst>
            <pc:docMk/>
            <pc:sldMk cId="3697528609" sldId="797"/>
            <ac:spMk id="18" creationId="{A15F88DD-1D36-89A5-65AB-724106994AEE}"/>
          </ac:spMkLst>
        </pc:spChg>
        <pc:spChg chg="mod">
          <ac:chgData name="PG Consultoria" userId="709591fd8408681b" providerId="LiveId" clId="{73668564-14B9-408D-9685-795855FC661E}" dt="2024-08-05T14:01:21.748" v="122" actId="14100"/>
          <ac:spMkLst>
            <pc:docMk/>
            <pc:sldMk cId="3697528609" sldId="797"/>
            <ac:spMk id="19" creationId="{BCD6B082-CB09-1AB8-D5FF-78D4045A6668}"/>
          </ac:spMkLst>
        </pc:spChg>
        <pc:spChg chg="mod">
          <ac:chgData name="PG Consultoria" userId="709591fd8408681b" providerId="LiveId" clId="{73668564-14B9-408D-9685-795855FC661E}" dt="2024-08-05T14:01:21.748" v="122" actId="14100"/>
          <ac:spMkLst>
            <pc:docMk/>
            <pc:sldMk cId="3697528609" sldId="797"/>
            <ac:spMk id="21" creationId="{C2DE4D5E-CB79-EBAC-B647-B1A0B62CCD43}"/>
          </ac:spMkLst>
        </pc:spChg>
        <pc:spChg chg="mod">
          <ac:chgData name="PG Consultoria" userId="709591fd8408681b" providerId="LiveId" clId="{73668564-14B9-408D-9685-795855FC661E}" dt="2024-08-05T14:01:21.748" v="122" actId="14100"/>
          <ac:spMkLst>
            <pc:docMk/>
            <pc:sldMk cId="3697528609" sldId="797"/>
            <ac:spMk id="22" creationId="{EAE96028-8DF3-FC21-F31C-7E78BD747C8D}"/>
          </ac:spMkLst>
        </pc:spChg>
        <pc:spChg chg="add mod">
          <ac:chgData name="PG Consultoria" userId="709591fd8408681b" providerId="LiveId" clId="{73668564-14B9-408D-9685-795855FC661E}" dt="2024-08-05T14:01:21.748" v="122" actId="14100"/>
          <ac:spMkLst>
            <pc:docMk/>
            <pc:sldMk cId="3697528609" sldId="797"/>
            <ac:spMk id="23" creationId="{5F7905BE-1BE5-99B1-F7FE-C717D50B06FC}"/>
          </ac:spMkLst>
        </pc:spChg>
        <pc:spChg chg="add mod">
          <ac:chgData name="PG Consultoria" userId="709591fd8408681b" providerId="LiveId" clId="{73668564-14B9-408D-9685-795855FC661E}" dt="2024-08-05T14:01:21.748" v="122" actId="14100"/>
          <ac:spMkLst>
            <pc:docMk/>
            <pc:sldMk cId="3697528609" sldId="797"/>
            <ac:spMk id="24" creationId="{AC9A10A1-E69A-4A42-E97D-8B07B18EE4B2}"/>
          </ac:spMkLst>
        </pc:spChg>
        <pc:spChg chg="add mod">
          <ac:chgData name="PG Consultoria" userId="709591fd8408681b" providerId="LiveId" clId="{73668564-14B9-408D-9685-795855FC661E}" dt="2024-08-05T14:01:21.748" v="122" actId="14100"/>
          <ac:spMkLst>
            <pc:docMk/>
            <pc:sldMk cId="3697528609" sldId="797"/>
            <ac:spMk id="25" creationId="{554B55F3-3FA6-3245-4CC3-8FB120B30EC6}"/>
          </ac:spMkLst>
        </pc:spChg>
        <pc:spChg chg="add mod">
          <ac:chgData name="PG Consultoria" userId="709591fd8408681b" providerId="LiveId" clId="{73668564-14B9-408D-9685-795855FC661E}" dt="2024-08-05T14:01:21.748" v="122" actId="14100"/>
          <ac:spMkLst>
            <pc:docMk/>
            <pc:sldMk cId="3697528609" sldId="797"/>
            <ac:spMk id="26" creationId="{FA8C6112-C219-CDDB-3357-5AAA01A95AFA}"/>
          </ac:spMkLst>
        </pc:spChg>
        <pc:spChg chg="add mod">
          <ac:chgData name="PG Consultoria" userId="709591fd8408681b" providerId="LiveId" clId="{73668564-14B9-408D-9685-795855FC661E}" dt="2024-08-05T14:01:21.748" v="122" actId="14100"/>
          <ac:spMkLst>
            <pc:docMk/>
            <pc:sldMk cId="3697528609" sldId="797"/>
            <ac:spMk id="27" creationId="{045ABF81-D9C8-A6DD-B5E9-5E63C8DD4B05}"/>
          </ac:spMkLst>
        </pc:spChg>
        <pc:spChg chg="add mod">
          <ac:chgData name="PG Consultoria" userId="709591fd8408681b" providerId="LiveId" clId="{73668564-14B9-408D-9685-795855FC661E}" dt="2024-08-05T14:01:21.748" v="122" actId="14100"/>
          <ac:spMkLst>
            <pc:docMk/>
            <pc:sldMk cId="3697528609" sldId="797"/>
            <ac:spMk id="28" creationId="{B074AF88-9A63-4AC6-8CD5-4329B2EED1F7}"/>
          </ac:spMkLst>
        </pc:spChg>
        <pc:spChg chg="add mod">
          <ac:chgData name="PG Consultoria" userId="709591fd8408681b" providerId="LiveId" clId="{73668564-14B9-408D-9685-795855FC661E}" dt="2024-08-05T14:01:21.748" v="122" actId="14100"/>
          <ac:spMkLst>
            <pc:docMk/>
            <pc:sldMk cId="3697528609" sldId="797"/>
            <ac:spMk id="29" creationId="{094E44C0-818C-7C02-352E-840680E923D8}"/>
          </ac:spMkLst>
        </pc:spChg>
        <pc:spChg chg="mod">
          <ac:chgData name="PG Consultoria" userId="709591fd8408681b" providerId="LiveId" clId="{73668564-14B9-408D-9685-795855FC661E}" dt="2024-08-05T14:01:50.501" v="134" actId="1076"/>
          <ac:spMkLst>
            <pc:docMk/>
            <pc:sldMk cId="3697528609" sldId="797"/>
            <ac:spMk id="152" creationId="{CE906CB5-94F2-4443-A8D4-7788873F19FA}"/>
          </ac:spMkLst>
        </pc:spChg>
        <pc:spChg chg="mod">
          <ac:chgData name="PG Consultoria" userId="709591fd8408681b" providerId="LiveId" clId="{73668564-14B9-408D-9685-795855FC661E}" dt="2024-08-05T14:01:50.501" v="134" actId="1076"/>
          <ac:spMkLst>
            <pc:docMk/>
            <pc:sldMk cId="3697528609" sldId="797"/>
            <ac:spMk id="153" creationId="{FB2AF913-CEF4-402E-8D63-8B4070CC5132}"/>
          </ac:spMkLst>
        </pc:spChg>
        <pc:spChg chg="mod">
          <ac:chgData name="PG Consultoria" userId="709591fd8408681b" providerId="LiveId" clId="{73668564-14B9-408D-9685-795855FC661E}" dt="2024-08-05T14:01:50.501" v="134" actId="1076"/>
          <ac:spMkLst>
            <pc:docMk/>
            <pc:sldMk cId="3697528609" sldId="797"/>
            <ac:spMk id="154" creationId="{C859C1B7-6810-4AAA-B5E4-DBF283CAD519}"/>
          </ac:spMkLst>
        </pc:spChg>
        <pc:spChg chg="mod">
          <ac:chgData name="PG Consultoria" userId="709591fd8408681b" providerId="LiveId" clId="{73668564-14B9-408D-9685-795855FC661E}" dt="2024-08-05T14:01:50.501" v="134" actId="1076"/>
          <ac:spMkLst>
            <pc:docMk/>
            <pc:sldMk cId="3697528609" sldId="797"/>
            <ac:spMk id="155" creationId="{DD4A1073-0335-4F9B-9A5E-7A31311577F1}"/>
          </ac:spMkLst>
        </pc:spChg>
        <pc:spChg chg="mod">
          <ac:chgData name="PG Consultoria" userId="709591fd8408681b" providerId="LiveId" clId="{73668564-14B9-408D-9685-795855FC661E}" dt="2024-08-05T14:01:50.501" v="134" actId="1076"/>
          <ac:spMkLst>
            <pc:docMk/>
            <pc:sldMk cId="3697528609" sldId="797"/>
            <ac:spMk id="156" creationId="{7ED8C3B7-F498-4099-B5F5-D4DBB080D0B4}"/>
          </ac:spMkLst>
        </pc:spChg>
        <pc:spChg chg="mod">
          <ac:chgData name="PG Consultoria" userId="709591fd8408681b" providerId="LiveId" clId="{73668564-14B9-408D-9685-795855FC661E}" dt="2024-08-05T14:01:50.501" v="134" actId="1076"/>
          <ac:spMkLst>
            <pc:docMk/>
            <pc:sldMk cId="3697528609" sldId="797"/>
            <ac:spMk id="157" creationId="{F98E4008-A9C0-4079-B669-E38DCD7E7A2D}"/>
          </ac:spMkLst>
        </pc:spChg>
        <pc:spChg chg="mod">
          <ac:chgData name="PG Consultoria" userId="709591fd8408681b" providerId="LiveId" clId="{73668564-14B9-408D-9685-795855FC661E}" dt="2024-08-05T14:01:50.501" v="134" actId="1076"/>
          <ac:spMkLst>
            <pc:docMk/>
            <pc:sldMk cId="3697528609" sldId="797"/>
            <ac:spMk id="158" creationId="{7D4B9ED0-D971-4D93-A6B7-757401DA441E}"/>
          </ac:spMkLst>
        </pc:spChg>
        <pc:spChg chg="del">
          <ac:chgData name="PG Consultoria" userId="709591fd8408681b" providerId="LiveId" clId="{73668564-14B9-408D-9685-795855FC661E}" dt="2024-08-05T14:00:16.969" v="85" actId="478"/>
          <ac:spMkLst>
            <pc:docMk/>
            <pc:sldMk cId="3697528609" sldId="797"/>
            <ac:spMk id="159" creationId="{EDB106EA-7370-4106-9B20-0E2A0ADEF190}"/>
          </ac:spMkLst>
        </pc:spChg>
        <pc:spChg chg="del">
          <ac:chgData name="PG Consultoria" userId="709591fd8408681b" providerId="LiveId" clId="{73668564-14B9-408D-9685-795855FC661E}" dt="2024-08-05T14:00:16.969" v="85" actId="478"/>
          <ac:spMkLst>
            <pc:docMk/>
            <pc:sldMk cId="3697528609" sldId="797"/>
            <ac:spMk id="160" creationId="{CC76DF1E-BF6F-4FD9-BE4F-FCD1158B0105}"/>
          </ac:spMkLst>
        </pc:spChg>
        <pc:spChg chg="del">
          <ac:chgData name="PG Consultoria" userId="709591fd8408681b" providerId="LiveId" clId="{73668564-14B9-408D-9685-795855FC661E}" dt="2024-08-05T14:00:16.969" v="85" actId="478"/>
          <ac:spMkLst>
            <pc:docMk/>
            <pc:sldMk cId="3697528609" sldId="797"/>
            <ac:spMk id="161" creationId="{54BB9C85-D6C8-434B-827D-6DEAB0A3A50A}"/>
          </ac:spMkLst>
        </pc:spChg>
        <pc:spChg chg="del">
          <ac:chgData name="PG Consultoria" userId="709591fd8408681b" providerId="LiveId" clId="{73668564-14B9-408D-9685-795855FC661E}" dt="2024-08-05T14:00:16.969" v="85" actId="478"/>
          <ac:spMkLst>
            <pc:docMk/>
            <pc:sldMk cId="3697528609" sldId="797"/>
            <ac:spMk id="162" creationId="{D46536DD-E0A3-4BE2-BAF7-6E3241FE663F}"/>
          </ac:spMkLst>
        </pc:spChg>
        <pc:spChg chg="del">
          <ac:chgData name="PG Consultoria" userId="709591fd8408681b" providerId="LiveId" clId="{73668564-14B9-408D-9685-795855FC661E}" dt="2024-08-05T14:00:16.969" v="85" actId="478"/>
          <ac:spMkLst>
            <pc:docMk/>
            <pc:sldMk cId="3697528609" sldId="797"/>
            <ac:spMk id="163" creationId="{FCE08C07-A8A3-48DC-A3D8-A1F6532FE14A}"/>
          </ac:spMkLst>
        </pc:spChg>
        <pc:spChg chg="del">
          <ac:chgData name="PG Consultoria" userId="709591fd8408681b" providerId="LiveId" clId="{73668564-14B9-408D-9685-795855FC661E}" dt="2024-08-05T14:00:16.969" v="85" actId="478"/>
          <ac:spMkLst>
            <pc:docMk/>
            <pc:sldMk cId="3697528609" sldId="797"/>
            <ac:spMk id="164" creationId="{0B11ACFE-E811-41B9-A08F-7A9B0B7EEA3A}"/>
          </ac:spMkLst>
        </pc:spChg>
        <pc:spChg chg="del">
          <ac:chgData name="PG Consultoria" userId="709591fd8408681b" providerId="LiveId" clId="{73668564-14B9-408D-9685-795855FC661E}" dt="2024-08-05T14:00:16.969" v="85" actId="478"/>
          <ac:spMkLst>
            <pc:docMk/>
            <pc:sldMk cId="3697528609" sldId="797"/>
            <ac:spMk id="165" creationId="{8D053A5F-251E-4102-9314-618710F8317F}"/>
          </ac:spMkLst>
        </pc:spChg>
        <pc:spChg chg="del mod">
          <ac:chgData name="PG Consultoria" userId="709591fd8408681b" providerId="LiveId" clId="{73668564-14B9-408D-9685-795855FC661E}" dt="2024-08-05T14:00:36.044" v="87" actId="478"/>
          <ac:spMkLst>
            <pc:docMk/>
            <pc:sldMk cId="3697528609" sldId="797"/>
            <ac:spMk id="166" creationId="{D196E0BE-05CE-427F-9C43-B7E8DC54E300}"/>
          </ac:spMkLst>
        </pc:spChg>
        <pc:spChg chg="del">
          <ac:chgData name="PG Consultoria" userId="709591fd8408681b" providerId="LiveId" clId="{73668564-14B9-408D-9685-795855FC661E}" dt="2024-08-05T14:00:16.969" v="85" actId="478"/>
          <ac:spMkLst>
            <pc:docMk/>
            <pc:sldMk cId="3697528609" sldId="797"/>
            <ac:spMk id="167" creationId="{B5507513-CCE9-44F8-A684-0B88FD1BEDFA}"/>
          </ac:spMkLst>
        </pc:spChg>
        <pc:spChg chg="del">
          <ac:chgData name="PG Consultoria" userId="709591fd8408681b" providerId="LiveId" clId="{73668564-14B9-408D-9685-795855FC661E}" dt="2024-08-05T14:00:16.969" v="85" actId="478"/>
          <ac:spMkLst>
            <pc:docMk/>
            <pc:sldMk cId="3697528609" sldId="797"/>
            <ac:spMk id="168" creationId="{4782294D-2521-468F-B175-3B48A052AFBB}"/>
          </ac:spMkLst>
        </pc:spChg>
        <pc:spChg chg="del">
          <ac:chgData name="PG Consultoria" userId="709591fd8408681b" providerId="LiveId" clId="{73668564-14B9-408D-9685-795855FC661E}" dt="2024-08-05T14:00:16.969" v="85" actId="478"/>
          <ac:spMkLst>
            <pc:docMk/>
            <pc:sldMk cId="3697528609" sldId="797"/>
            <ac:spMk id="169" creationId="{BE0C4641-95F6-4ADB-9DD3-65A27ACD2144}"/>
          </ac:spMkLst>
        </pc:spChg>
        <pc:spChg chg="del">
          <ac:chgData name="PG Consultoria" userId="709591fd8408681b" providerId="LiveId" clId="{73668564-14B9-408D-9685-795855FC661E}" dt="2024-08-05T14:00:16.969" v="85" actId="478"/>
          <ac:spMkLst>
            <pc:docMk/>
            <pc:sldMk cId="3697528609" sldId="797"/>
            <ac:spMk id="170" creationId="{82A3AC51-D37B-4AC9-BD78-0C699653E302}"/>
          </ac:spMkLst>
        </pc:spChg>
        <pc:spChg chg="mod">
          <ac:chgData name="PG Consultoria" userId="709591fd8408681b" providerId="LiveId" clId="{73668564-14B9-408D-9685-795855FC661E}" dt="2024-08-05T14:01:50.501" v="134" actId="1076"/>
          <ac:spMkLst>
            <pc:docMk/>
            <pc:sldMk cId="3697528609" sldId="797"/>
            <ac:spMk id="171" creationId="{2F7E25A1-4D77-4A4D-B4C2-02080CFD4F39}"/>
          </ac:spMkLst>
        </pc:spChg>
        <pc:spChg chg="mod">
          <ac:chgData name="PG Consultoria" userId="709591fd8408681b" providerId="LiveId" clId="{73668564-14B9-408D-9685-795855FC661E}" dt="2024-08-05T14:01:50.501" v="134" actId="1076"/>
          <ac:spMkLst>
            <pc:docMk/>
            <pc:sldMk cId="3697528609" sldId="797"/>
            <ac:spMk id="172" creationId="{DD789585-9CAC-4594-9B0E-68CC85C97478}"/>
          </ac:spMkLst>
        </pc:spChg>
        <pc:spChg chg="mod">
          <ac:chgData name="PG Consultoria" userId="709591fd8408681b" providerId="LiveId" clId="{73668564-14B9-408D-9685-795855FC661E}" dt="2024-08-05T14:01:50.501" v="134" actId="1076"/>
          <ac:spMkLst>
            <pc:docMk/>
            <pc:sldMk cId="3697528609" sldId="797"/>
            <ac:spMk id="173" creationId="{B26E916A-979C-41A4-9B4C-346E719F70E2}"/>
          </ac:spMkLst>
        </pc:spChg>
        <pc:spChg chg="mod">
          <ac:chgData name="PG Consultoria" userId="709591fd8408681b" providerId="LiveId" clId="{73668564-14B9-408D-9685-795855FC661E}" dt="2024-08-05T14:01:50.501" v="134" actId="1076"/>
          <ac:spMkLst>
            <pc:docMk/>
            <pc:sldMk cId="3697528609" sldId="797"/>
            <ac:spMk id="174" creationId="{DED1C58D-0CB7-44CA-B671-537FC8AB6E7F}"/>
          </ac:spMkLst>
        </pc:spChg>
        <pc:spChg chg="mod">
          <ac:chgData name="PG Consultoria" userId="709591fd8408681b" providerId="LiveId" clId="{73668564-14B9-408D-9685-795855FC661E}" dt="2024-08-05T14:01:50.501" v="134" actId="1076"/>
          <ac:spMkLst>
            <pc:docMk/>
            <pc:sldMk cId="3697528609" sldId="797"/>
            <ac:spMk id="175" creationId="{37B2AFBB-0C14-478B-BC13-DBFBFA60A5D5}"/>
          </ac:spMkLst>
        </pc:spChg>
        <pc:spChg chg="mod">
          <ac:chgData name="PG Consultoria" userId="709591fd8408681b" providerId="LiveId" clId="{73668564-14B9-408D-9685-795855FC661E}" dt="2024-08-05T14:01:50.501" v="134" actId="1076"/>
          <ac:spMkLst>
            <pc:docMk/>
            <pc:sldMk cId="3697528609" sldId="797"/>
            <ac:spMk id="176" creationId="{059E16F8-29E0-4187-A475-2D15467D42E0}"/>
          </ac:spMkLst>
        </pc:spChg>
        <pc:spChg chg="mod">
          <ac:chgData name="PG Consultoria" userId="709591fd8408681b" providerId="LiveId" clId="{73668564-14B9-408D-9685-795855FC661E}" dt="2024-08-05T14:01:50.501" v="134" actId="1076"/>
          <ac:spMkLst>
            <pc:docMk/>
            <pc:sldMk cId="3697528609" sldId="797"/>
            <ac:spMk id="177" creationId="{19973C99-AD64-485E-A517-DEFA8282C5B8}"/>
          </ac:spMkLst>
        </pc:spChg>
        <pc:spChg chg="mod">
          <ac:chgData name="PG Consultoria" userId="709591fd8408681b" providerId="LiveId" clId="{73668564-14B9-408D-9685-795855FC661E}" dt="2024-08-05T14:01:50.501" v="134" actId="1076"/>
          <ac:spMkLst>
            <pc:docMk/>
            <pc:sldMk cId="3697528609" sldId="797"/>
            <ac:spMk id="178" creationId="{9C63F5F2-C786-4DF2-917E-053758B5092E}"/>
          </ac:spMkLst>
        </pc:spChg>
        <pc:spChg chg="mod">
          <ac:chgData name="PG Consultoria" userId="709591fd8408681b" providerId="LiveId" clId="{73668564-14B9-408D-9685-795855FC661E}" dt="2024-08-05T14:01:50.501" v="134" actId="1076"/>
          <ac:spMkLst>
            <pc:docMk/>
            <pc:sldMk cId="3697528609" sldId="797"/>
            <ac:spMk id="179" creationId="{2E9F262B-058D-41BE-9A8C-F3C1BCEFE31B}"/>
          </ac:spMkLst>
        </pc:spChg>
        <pc:spChg chg="mod">
          <ac:chgData name="PG Consultoria" userId="709591fd8408681b" providerId="LiveId" clId="{73668564-14B9-408D-9685-795855FC661E}" dt="2024-08-05T14:01:50.501" v="134" actId="1076"/>
          <ac:spMkLst>
            <pc:docMk/>
            <pc:sldMk cId="3697528609" sldId="797"/>
            <ac:spMk id="180" creationId="{C9EDB65C-C45C-461B-A504-48BA21690BCC}"/>
          </ac:spMkLst>
        </pc:spChg>
        <pc:spChg chg="mod">
          <ac:chgData name="PG Consultoria" userId="709591fd8408681b" providerId="LiveId" clId="{73668564-14B9-408D-9685-795855FC661E}" dt="2024-08-05T14:01:50.501" v="134" actId="1076"/>
          <ac:spMkLst>
            <pc:docMk/>
            <pc:sldMk cId="3697528609" sldId="797"/>
            <ac:spMk id="181" creationId="{2EEAFCCA-48CE-4A44-A144-6CD3E934EA8F}"/>
          </ac:spMkLst>
        </pc:spChg>
        <pc:spChg chg="mod">
          <ac:chgData name="PG Consultoria" userId="709591fd8408681b" providerId="LiveId" clId="{73668564-14B9-408D-9685-795855FC661E}" dt="2024-08-05T14:01:50.501" v="134" actId="1076"/>
          <ac:spMkLst>
            <pc:docMk/>
            <pc:sldMk cId="3697528609" sldId="797"/>
            <ac:spMk id="182" creationId="{2FC5F1D7-E80A-4542-99AD-D048EDD0FB80}"/>
          </ac:spMkLst>
        </pc:spChg>
        <pc:spChg chg="mod">
          <ac:chgData name="PG Consultoria" userId="709591fd8408681b" providerId="LiveId" clId="{73668564-14B9-408D-9685-795855FC661E}" dt="2024-08-05T14:01:50.501" v="134" actId="1076"/>
          <ac:spMkLst>
            <pc:docMk/>
            <pc:sldMk cId="3697528609" sldId="797"/>
            <ac:spMk id="183" creationId="{2B796746-948E-4A01-9513-0F34A3F9AD9D}"/>
          </ac:spMkLst>
        </pc:spChg>
        <pc:spChg chg="mod">
          <ac:chgData name="PG Consultoria" userId="709591fd8408681b" providerId="LiveId" clId="{73668564-14B9-408D-9685-795855FC661E}" dt="2024-08-05T14:01:50.501" v="134" actId="1076"/>
          <ac:spMkLst>
            <pc:docMk/>
            <pc:sldMk cId="3697528609" sldId="797"/>
            <ac:spMk id="184" creationId="{F149E3F5-9375-49DA-819F-A65EFA1FCC61}"/>
          </ac:spMkLst>
        </pc:spChg>
        <pc:spChg chg="mod">
          <ac:chgData name="PG Consultoria" userId="709591fd8408681b" providerId="LiveId" clId="{73668564-14B9-408D-9685-795855FC661E}" dt="2024-08-05T14:01:50.501" v="134" actId="1076"/>
          <ac:spMkLst>
            <pc:docMk/>
            <pc:sldMk cId="3697528609" sldId="797"/>
            <ac:spMk id="185" creationId="{B705E3EB-398A-4A90-80A4-4AA6A25BFF71}"/>
          </ac:spMkLst>
        </pc:spChg>
        <pc:spChg chg="mod">
          <ac:chgData name="PG Consultoria" userId="709591fd8408681b" providerId="LiveId" clId="{73668564-14B9-408D-9685-795855FC661E}" dt="2024-08-05T14:01:50.501" v="134" actId="1076"/>
          <ac:spMkLst>
            <pc:docMk/>
            <pc:sldMk cId="3697528609" sldId="797"/>
            <ac:spMk id="186" creationId="{6B3F5C80-4FA4-4D11-B412-30CBF1C7BE7C}"/>
          </ac:spMkLst>
        </pc:spChg>
        <pc:spChg chg="mod">
          <ac:chgData name="PG Consultoria" userId="709591fd8408681b" providerId="LiveId" clId="{73668564-14B9-408D-9685-795855FC661E}" dt="2024-08-05T14:01:50.501" v="134" actId="1076"/>
          <ac:spMkLst>
            <pc:docMk/>
            <pc:sldMk cId="3697528609" sldId="797"/>
            <ac:spMk id="187" creationId="{96A41DC1-CD2C-462E-ABD1-58C99521FBF6}"/>
          </ac:spMkLst>
        </pc:spChg>
        <pc:spChg chg="mod">
          <ac:chgData name="PG Consultoria" userId="709591fd8408681b" providerId="LiveId" clId="{73668564-14B9-408D-9685-795855FC661E}" dt="2024-08-05T14:01:50.501" v="134" actId="1076"/>
          <ac:spMkLst>
            <pc:docMk/>
            <pc:sldMk cId="3697528609" sldId="797"/>
            <ac:spMk id="188" creationId="{ADD18A8B-3CEC-40D4-A3E6-D777FF781783}"/>
          </ac:spMkLst>
        </pc:spChg>
        <pc:spChg chg="mod">
          <ac:chgData name="PG Consultoria" userId="709591fd8408681b" providerId="LiveId" clId="{73668564-14B9-408D-9685-795855FC661E}" dt="2024-08-05T14:01:50.501" v="134" actId="1076"/>
          <ac:spMkLst>
            <pc:docMk/>
            <pc:sldMk cId="3697528609" sldId="797"/>
            <ac:spMk id="189" creationId="{904CEDB9-17B9-401E-B815-98208716C695}"/>
          </ac:spMkLst>
        </pc:spChg>
        <pc:spChg chg="mod">
          <ac:chgData name="PG Consultoria" userId="709591fd8408681b" providerId="LiveId" clId="{73668564-14B9-408D-9685-795855FC661E}" dt="2024-08-05T14:01:50.501" v="134" actId="1076"/>
          <ac:spMkLst>
            <pc:docMk/>
            <pc:sldMk cId="3697528609" sldId="797"/>
            <ac:spMk id="190" creationId="{57432854-08DB-436D-A31F-19BA9C04104E}"/>
          </ac:spMkLst>
        </pc:spChg>
        <pc:spChg chg="mod">
          <ac:chgData name="PG Consultoria" userId="709591fd8408681b" providerId="LiveId" clId="{73668564-14B9-408D-9685-795855FC661E}" dt="2024-08-05T14:01:50.501" v="134" actId="1076"/>
          <ac:spMkLst>
            <pc:docMk/>
            <pc:sldMk cId="3697528609" sldId="797"/>
            <ac:spMk id="191" creationId="{B68032BE-9CC6-4219-A356-361EA9C7F8F2}"/>
          </ac:spMkLst>
        </pc:spChg>
        <pc:spChg chg="mod">
          <ac:chgData name="PG Consultoria" userId="709591fd8408681b" providerId="LiveId" clId="{73668564-14B9-408D-9685-795855FC661E}" dt="2024-08-05T14:01:50.501" v="134" actId="1076"/>
          <ac:spMkLst>
            <pc:docMk/>
            <pc:sldMk cId="3697528609" sldId="797"/>
            <ac:spMk id="192" creationId="{F48E6F9B-D4B0-4407-91F9-273EDD57FC0A}"/>
          </ac:spMkLst>
        </pc:spChg>
        <pc:spChg chg="mod">
          <ac:chgData name="PG Consultoria" userId="709591fd8408681b" providerId="LiveId" clId="{73668564-14B9-408D-9685-795855FC661E}" dt="2024-08-05T14:01:50.501" v="134" actId="1076"/>
          <ac:spMkLst>
            <pc:docMk/>
            <pc:sldMk cId="3697528609" sldId="797"/>
            <ac:spMk id="193" creationId="{8AE05366-50D0-4FC4-B758-AA5005EF6DBA}"/>
          </ac:spMkLst>
        </pc:spChg>
        <pc:spChg chg="mod">
          <ac:chgData name="PG Consultoria" userId="709591fd8408681b" providerId="LiveId" clId="{73668564-14B9-408D-9685-795855FC661E}" dt="2024-08-05T14:01:50.501" v="134" actId="1076"/>
          <ac:spMkLst>
            <pc:docMk/>
            <pc:sldMk cId="3697528609" sldId="797"/>
            <ac:spMk id="194" creationId="{250C3AD2-D1D4-4D36-BD41-CB6CD63B7EF5}"/>
          </ac:spMkLst>
        </pc:spChg>
        <pc:spChg chg="mod">
          <ac:chgData name="PG Consultoria" userId="709591fd8408681b" providerId="LiveId" clId="{73668564-14B9-408D-9685-795855FC661E}" dt="2024-08-05T14:01:50.501" v="134" actId="1076"/>
          <ac:spMkLst>
            <pc:docMk/>
            <pc:sldMk cId="3697528609" sldId="797"/>
            <ac:spMk id="195" creationId="{C3B8695D-FD70-4268-A5A0-74BCC64EDF69}"/>
          </ac:spMkLst>
        </pc:spChg>
        <pc:spChg chg="mod">
          <ac:chgData name="PG Consultoria" userId="709591fd8408681b" providerId="LiveId" clId="{73668564-14B9-408D-9685-795855FC661E}" dt="2024-08-05T14:01:50.501" v="134" actId="1076"/>
          <ac:spMkLst>
            <pc:docMk/>
            <pc:sldMk cId="3697528609" sldId="797"/>
            <ac:spMk id="196" creationId="{247F245C-0666-449D-B5B0-B254E88EF469}"/>
          </ac:spMkLst>
        </pc:spChg>
        <pc:spChg chg="mod">
          <ac:chgData name="PG Consultoria" userId="709591fd8408681b" providerId="LiveId" clId="{73668564-14B9-408D-9685-795855FC661E}" dt="2024-08-05T14:01:50.501" v="134" actId="1076"/>
          <ac:spMkLst>
            <pc:docMk/>
            <pc:sldMk cId="3697528609" sldId="797"/>
            <ac:spMk id="197" creationId="{B7EE30D2-7CC2-43E9-946E-F930D8A20EAC}"/>
          </ac:spMkLst>
        </pc:spChg>
        <pc:spChg chg="mod">
          <ac:chgData name="PG Consultoria" userId="709591fd8408681b" providerId="LiveId" clId="{73668564-14B9-408D-9685-795855FC661E}" dt="2024-08-05T14:01:50.501" v="134" actId="1076"/>
          <ac:spMkLst>
            <pc:docMk/>
            <pc:sldMk cId="3697528609" sldId="797"/>
            <ac:spMk id="198" creationId="{A5EA884C-D418-4450-B314-78DCCDA2C77B}"/>
          </ac:spMkLst>
        </pc:spChg>
        <pc:spChg chg="mod">
          <ac:chgData name="PG Consultoria" userId="709591fd8408681b" providerId="LiveId" clId="{73668564-14B9-408D-9685-795855FC661E}" dt="2024-08-05T14:01:50.501" v="134" actId="1076"/>
          <ac:spMkLst>
            <pc:docMk/>
            <pc:sldMk cId="3697528609" sldId="797"/>
            <ac:spMk id="199" creationId="{7621705E-750B-45A2-8990-B847C4CBFF0D}"/>
          </ac:spMkLst>
        </pc:spChg>
        <pc:spChg chg="mod">
          <ac:chgData name="PG Consultoria" userId="709591fd8408681b" providerId="LiveId" clId="{73668564-14B9-408D-9685-795855FC661E}" dt="2024-08-05T14:01:50.501" v="134" actId="1076"/>
          <ac:spMkLst>
            <pc:docMk/>
            <pc:sldMk cId="3697528609" sldId="797"/>
            <ac:spMk id="200" creationId="{880BD24D-A000-46CC-A812-1F678543F608}"/>
          </ac:spMkLst>
        </pc:spChg>
        <pc:spChg chg="mod">
          <ac:chgData name="PG Consultoria" userId="709591fd8408681b" providerId="LiveId" clId="{73668564-14B9-408D-9685-795855FC661E}" dt="2024-08-05T14:01:50.501" v="134" actId="1076"/>
          <ac:spMkLst>
            <pc:docMk/>
            <pc:sldMk cId="3697528609" sldId="797"/>
            <ac:spMk id="201" creationId="{6EE3B3B7-312C-4886-9E7A-833618AD8684}"/>
          </ac:spMkLst>
        </pc:spChg>
        <pc:spChg chg="mod">
          <ac:chgData name="PG Consultoria" userId="709591fd8408681b" providerId="LiveId" clId="{73668564-14B9-408D-9685-795855FC661E}" dt="2024-08-05T14:01:50.501" v="134" actId="1076"/>
          <ac:spMkLst>
            <pc:docMk/>
            <pc:sldMk cId="3697528609" sldId="797"/>
            <ac:spMk id="202" creationId="{67F6C9B2-E9D8-4F3D-8054-E3B6083FD856}"/>
          </ac:spMkLst>
        </pc:spChg>
        <pc:spChg chg="mod">
          <ac:chgData name="PG Consultoria" userId="709591fd8408681b" providerId="LiveId" clId="{73668564-14B9-408D-9685-795855FC661E}" dt="2024-08-05T14:01:50.501" v="134" actId="1076"/>
          <ac:spMkLst>
            <pc:docMk/>
            <pc:sldMk cId="3697528609" sldId="797"/>
            <ac:spMk id="203" creationId="{FCB05E2A-663B-4D92-99E5-10CAAF3524F0}"/>
          </ac:spMkLst>
        </pc:spChg>
        <pc:spChg chg="mod">
          <ac:chgData name="PG Consultoria" userId="709591fd8408681b" providerId="LiveId" clId="{73668564-14B9-408D-9685-795855FC661E}" dt="2024-08-05T14:01:50.501" v="134" actId="1076"/>
          <ac:spMkLst>
            <pc:docMk/>
            <pc:sldMk cId="3697528609" sldId="797"/>
            <ac:spMk id="204" creationId="{49A22658-F982-478B-9B6D-D14CA09A69C7}"/>
          </ac:spMkLst>
        </pc:spChg>
        <pc:spChg chg="mod">
          <ac:chgData name="PG Consultoria" userId="709591fd8408681b" providerId="LiveId" clId="{73668564-14B9-408D-9685-795855FC661E}" dt="2024-08-05T14:01:50.501" v="134" actId="1076"/>
          <ac:spMkLst>
            <pc:docMk/>
            <pc:sldMk cId="3697528609" sldId="797"/>
            <ac:spMk id="205" creationId="{9F480F3A-C526-4DD8-800A-D0552F04BDA6}"/>
          </ac:spMkLst>
        </pc:spChg>
        <pc:spChg chg="mod">
          <ac:chgData name="PG Consultoria" userId="709591fd8408681b" providerId="LiveId" clId="{73668564-14B9-408D-9685-795855FC661E}" dt="2024-08-05T14:01:50.501" v="134" actId="1076"/>
          <ac:spMkLst>
            <pc:docMk/>
            <pc:sldMk cId="3697528609" sldId="797"/>
            <ac:spMk id="206" creationId="{3142371D-6038-4190-B938-3FA3DD845573}"/>
          </ac:spMkLst>
        </pc:spChg>
        <pc:spChg chg="mod">
          <ac:chgData name="PG Consultoria" userId="709591fd8408681b" providerId="LiveId" clId="{73668564-14B9-408D-9685-795855FC661E}" dt="2024-08-05T14:01:50.501" v="134" actId="1076"/>
          <ac:spMkLst>
            <pc:docMk/>
            <pc:sldMk cId="3697528609" sldId="797"/>
            <ac:spMk id="207" creationId="{9C457E3F-808A-408E-8855-B0E5B70C32E1}"/>
          </ac:spMkLst>
        </pc:spChg>
        <pc:spChg chg="mod">
          <ac:chgData name="PG Consultoria" userId="709591fd8408681b" providerId="LiveId" clId="{73668564-14B9-408D-9685-795855FC661E}" dt="2024-08-05T14:01:50.501" v="134" actId="1076"/>
          <ac:spMkLst>
            <pc:docMk/>
            <pc:sldMk cId="3697528609" sldId="797"/>
            <ac:spMk id="208" creationId="{D45509E1-42E4-433B-9432-4AB42B32B562}"/>
          </ac:spMkLst>
        </pc:spChg>
        <pc:spChg chg="mod">
          <ac:chgData name="PG Consultoria" userId="709591fd8408681b" providerId="LiveId" clId="{73668564-14B9-408D-9685-795855FC661E}" dt="2024-08-05T14:01:50.501" v="134" actId="1076"/>
          <ac:spMkLst>
            <pc:docMk/>
            <pc:sldMk cId="3697528609" sldId="797"/>
            <ac:spMk id="209" creationId="{7D47EEB8-5164-4798-81C9-EFC8248CC3F2}"/>
          </ac:spMkLst>
        </pc:spChg>
        <pc:spChg chg="mod">
          <ac:chgData name="PG Consultoria" userId="709591fd8408681b" providerId="LiveId" clId="{73668564-14B9-408D-9685-795855FC661E}" dt="2024-08-05T14:01:50.501" v="134" actId="1076"/>
          <ac:spMkLst>
            <pc:docMk/>
            <pc:sldMk cId="3697528609" sldId="797"/>
            <ac:spMk id="210" creationId="{56B9B568-EA08-4ED0-94E9-C38C6FF1F914}"/>
          </ac:spMkLst>
        </pc:spChg>
        <pc:spChg chg="mod">
          <ac:chgData name="PG Consultoria" userId="709591fd8408681b" providerId="LiveId" clId="{73668564-14B9-408D-9685-795855FC661E}" dt="2024-08-05T14:01:50.501" v="134" actId="1076"/>
          <ac:spMkLst>
            <pc:docMk/>
            <pc:sldMk cId="3697528609" sldId="797"/>
            <ac:spMk id="211" creationId="{4288E27E-E3B1-4716-95C6-EA98A92E073A}"/>
          </ac:spMkLst>
        </pc:spChg>
        <pc:spChg chg="mod">
          <ac:chgData name="PG Consultoria" userId="709591fd8408681b" providerId="LiveId" clId="{73668564-14B9-408D-9685-795855FC661E}" dt="2024-08-05T14:01:50.501" v="134" actId="1076"/>
          <ac:spMkLst>
            <pc:docMk/>
            <pc:sldMk cId="3697528609" sldId="797"/>
            <ac:spMk id="212" creationId="{12FC998B-0257-4908-9FAD-C58D98FA0E46}"/>
          </ac:spMkLst>
        </pc:spChg>
        <pc:grpChg chg="add mod">
          <ac:chgData name="PG Consultoria" userId="709591fd8408681b" providerId="LiveId" clId="{73668564-14B9-408D-9685-795855FC661E}" dt="2024-08-05T14:01:21.748" v="122" actId="14100"/>
          <ac:grpSpMkLst>
            <pc:docMk/>
            <pc:sldMk cId="3697528609" sldId="797"/>
            <ac:grpSpMk id="5" creationId="{F7923B0E-F87B-495A-84FC-6D93F5DB3D53}"/>
          </ac:grpSpMkLst>
        </pc:grpChg>
        <pc:grpChg chg="add mod">
          <ac:chgData name="PG Consultoria" userId="709591fd8408681b" providerId="LiveId" clId="{73668564-14B9-408D-9685-795855FC661E}" dt="2024-08-05T14:01:21.748" v="122" actId="14100"/>
          <ac:grpSpMkLst>
            <pc:docMk/>
            <pc:sldMk cId="3697528609" sldId="797"/>
            <ac:grpSpMk id="8" creationId="{ECBAE6F5-2E80-2BDF-E63E-36192748AFA9}"/>
          </ac:grpSpMkLst>
        </pc:grpChg>
        <pc:grpChg chg="add mod">
          <ac:chgData name="PG Consultoria" userId="709591fd8408681b" providerId="LiveId" clId="{73668564-14B9-408D-9685-795855FC661E}" dt="2024-08-05T14:01:21.748" v="122" actId="14100"/>
          <ac:grpSpMkLst>
            <pc:docMk/>
            <pc:sldMk cId="3697528609" sldId="797"/>
            <ac:grpSpMk id="11" creationId="{C8D29EDC-D9AE-7AA7-EA89-BA454A5043F4}"/>
          </ac:grpSpMkLst>
        </pc:grpChg>
        <pc:grpChg chg="add mod">
          <ac:chgData name="PG Consultoria" userId="709591fd8408681b" providerId="LiveId" clId="{73668564-14B9-408D-9685-795855FC661E}" dt="2024-08-05T14:01:21.748" v="122" actId="14100"/>
          <ac:grpSpMkLst>
            <pc:docMk/>
            <pc:sldMk cId="3697528609" sldId="797"/>
            <ac:grpSpMk id="14" creationId="{C3DE28D6-7663-A168-A7AA-FF95A67BCD94}"/>
          </ac:grpSpMkLst>
        </pc:grpChg>
        <pc:grpChg chg="add mod">
          <ac:chgData name="PG Consultoria" userId="709591fd8408681b" providerId="LiveId" clId="{73668564-14B9-408D-9685-795855FC661E}" dt="2024-08-05T14:01:21.748" v="122" actId="14100"/>
          <ac:grpSpMkLst>
            <pc:docMk/>
            <pc:sldMk cId="3697528609" sldId="797"/>
            <ac:grpSpMk id="17" creationId="{8810858A-D682-9599-9125-26ADB275829E}"/>
          </ac:grpSpMkLst>
        </pc:grpChg>
        <pc:grpChg chg="add mod">
          <ac:chgData name="PG Consultoria" userId="709591fd8408681b" providerId="LiveId" clId="{73668564-14B9-408D-9685-795855FC661E}" dt="2024-08-05T14:01:21.748" v="122" actId="14100"/>
          <ac:grpSpMkLst>
            <pc:docMk/>
            <pc:sldMk cId="3697528609" sldId="797"/>
            <ac:grpSpMk id="20" creationId="{FE5BA669-44B7-F8FB-B0E6-33110072CC02}"/>
          </ac:grpSpMkLst>
        </pc:grpChg>
      </pc:sldChg>
      <pc:sldMasterChg chg="modSldLayout">
        <pc:chgData name="PG Consultoria" userId="709591fd8408681b" providerId="LiveId" clId="{73668564-14B9-408D-9685-795855FC661E}" dt="2024-07-19T15:08:15.040" v="49"/>
        <pc:sldMasterMkLst>
          <pc:docMk/>
          <pc:sldMasterMk cId="3973665983" sldId="2147483706"/>
        </pc:sldMasterMkLst>
        <pc:sldLayoutChg chg="addSp modSp">
          <pc:chgData name="PG Consultoria" userId="709591fd8408681b" providerId="LiveId" clId="{73668564-14B9-408D-9685-795855FC661E}" dt="2024-07-19T15:07:34.235" v="40"/>
          <pc:sldLayoutMkLst>
            <pc:docMk/>
            <pc:sldMasterMk cId="3973665983" sldId="2147483706"/>
            <pc:sldLayoutMk cId="4263909871" sldId="2147483707"/>
          </pc:sldLayoutMkLst>
          <pc:spChg chg="add mod">
            <ac:chgData name="PG Consultoria" userId="709591fd8408681b" providerId="LiveId" clId="{73668564-14B9-408D-9685-795855FC661E}" dt="2024-07-19T15:07:34.235" v="40"/>
            <ac:spMkLst>
              <pc:docMk/>
              <pc:sldMasterMk cId="3973665983" sldId="2147483706"/>
              <pc:sldLayoutMk cId="4263909871" sldId="2147483707"/>
              <ac:spMk id="11" creationId="{528EB81D-2461-2896-6331-90C3102818C1}"/>
            </ac:spMkLst>
          </pc:spChg>
          <pc:picChg chg="add mod">
            <ac:chgData name="PG Consultoria" userId="709591fd8408681b" providerId="LiveId" clId="{73668564-14B9-408D-9685-795855FC661E}" dt="2024-07-19T14:53:36.228" v="0"/>
            <ac:picMkLst>
              <pc:docMk/>
              <pc:sldMasterMk cId="3973665983" sldId="2147483706"/>
              <pc:sldLayoutMk cId="4263909871" sldId="2147483707"/>
              <ac:picMk id="10" creationId="{0939346A-8167-8A29-46AF-3DFE8AF64DF6}"/>
            </ac:picMkLst>
          </pc:picChg>
        </pc:sldLayoutChg>
        <pc:sldLayoutChg chg="addSp modSp">
          <pc:chgData name="PG Consultoria" userId="709591fd8408681b" providerId="LiveId" clId="{73668564-14B9-408D-9685-795855FC661E}" dt="2024-07-19T15:07:39.098" v="41"/>
          <pc:sldLayoutMkLst>
            <pc:docMk/>
            <pc:sldMasterMk cId="3973665983" sldId="2147483706"/>
            <pc:sldLayoutMk cId="948492202" sldId="2147483708"/>
          </pc:sldLayoutMkLst>
          <pc:spChg chg="add mod">
            <ac:chgData name="PG Consultoria" userId="709591fd8408681b" providerId="LiveId" clId="{73668564-14B9-408D-9685-795855FC661E}" dt="2024-07-19T15:07:39.098" v="41"/>
            <ac:spMkLst>
              <pc:docMk/>
              <pc:sldMasterMk cId="3973665983" sldId="2147483706"/>
              <pc:sldLayoutMk cId="948492202" sldId="2147483708"/>
              <ac:spMk id="8" creationId="{46A548AD-3B8F-1875-ABE0-852B02D8E997}"/>
            </ac:spMkLst>
          </pc:spChg>
          <pc:picChg chg="add mod">
            <ac:chgData name="PG Consultoria" userId="709591fd8408681b" providerId="LiveId" clId="{73668564-14B9-408D-9685-795855FC661E}" dt="2024-07-19T14:53:41.220" v="1"/>
            <ac:picMkLst>
              <pc:docMk/>
              <pc:sldMasterMk cId="3973665983" sldId="2147483706"/>
              <pc:sldLayoutMk cId="948492202" sldId="2147483708"/>
              <ac:picMk id="7" creationId="{A999104C-BC5F-6CBD-B9A2-E4075D8897AB}"/>
            </ac:picMkLst>
          </pc:picChg>
        </pc:sldLayoutChg>
        <pc:sldLayoutChg chg="addSp modSp">
          <pc:chgData name="PG Consultoria" userId="709591fd8408681b" providerId="LiveId" clId="{73668564-14B9-408D-9685-795855FC661E}" dt="2024-07-19T15:07:42.847" v="42"/>
          <pc:sldLayoutMkLst>
            <pc:docMk/>
            <pc:sldMasterMk cId="3973665983" sldId="2147483706"/>
            <pc:sldLayoutMk cId="2826363475" sldId="2147483709"/>
          </pc:sldLayoutMkLst>
          <pc:spChg chg="add mod">
            <ac:chgData name="PG Consultoria" userId="709591fd8408681b" providerId="LiveId" clId="{73668564-14B9-408D-9685-795855FC661E}" dt="2024-07-19T15:07:42.847" v="42"/>
            <ac:spMkLst>
              <pc:docMk/>
              <pc:sldMasterMk cId="3973665983" sldId="2147483706"/>
              <pc:sldLayoutMk cId="2826363475" sldId="2147483709"/>
              <ac:spMk id="11" creationId="{571B037E-21E5-E7F7-C93C-208736056C8F}"/>
            </ac:spMkLst>
          </pc:spChg>
          <pc:picChg chg="add mod">
            <ac:chgData name="PG Consultoria" userId="709591fd8408681b" providerId="LiveId" clId="{73668564-14B9-408D-9685-795855FC661E}" dt="2024-07-19T14:53:43.322" v="2"/>
            <ac:picMkLst>
              <pc:docMk/>
              <pc:sldMasterMk cId="3973665983" sldId="2147483706"/>
              <pc:sldLayoutMk cId="2826363475" sldId="2147483709"/>
              <ac:picMk id="10" creationId="{6C23E260-D94D-530C-A063-22E8A77C1337}"/>
            </ac:picMkLst>
          </pc:picChg>
        </pc:sldLayoutChg>
        <pc:sldLayoutChg chg="addSp modSp">
          <pc:chgData name="PG Consultoria" userId="709591fd8408681b" providerId="LiveId" clId="{73668564-14B9-408D-9685-795855FC661E}" dt="2024-07-19T15:07:47.769" v="43"/>
          <pc:sldLayoutMkLst>
            <pc:docMk/>
            <pc:sldMasterMk cId="3973665983" sldId="2147483706"/>
            <pc:sldLayoutMk cId="703912990" sldId="2147483710"/>
          </pc:sldLayoutMkLst>
          <pc:spChg chg="add mod">
            <ac:chgData name="PG Consultoria" userId="709591fd8408681b" providerId="LiveId" clId="{73668564-14B9-408D-9685-795855FC661E}" dt="2024-07-19T15:07:47.769" v="43"/>
            <ac:spMkLst>
              <pc:docMk/>
              <pc:sldMasterMk cId="3973665983" sldId="2147483706"/>
              <pc:sldLayoutMk cId="703912990" sldId="2147483710"/>
              <ac:spMk id="9" creationId="{4F0BAFE0-6764-57A5-AB79-CA799BF20373}"/>
            </ac:spMkLst>
          </pc:spChg>
          <pc:picChg chg="add mod">
            <ac:chgData name="PG Consultoria" userId="709591fd8408681b" providerId="LiveId" clId="{73668564-14B9-408D-9685-795855FC661E}" dt="2024-07-19T14:53:45.038" v="3"/>
            <ac:picMkLst>
              <pc:docMk/>
              <pc:sldMasterMk cId="3973665983" sldId="2147483706"/>
              <pc:sldLayoutMk cId="703912990" sldId="2147483710"/>
              <ac:picMk id="2" creationId="{CE16D8B5-A79C-9B6D-C104-16F488DBB380}"/>
            </ac:picMkLst>
          </pc:picChg>
        </pc:sldLayoutChg>
        <pc:sldLayoutChg chg="addSp modSp">
          <pc:chgData name="PG Consultoria" userId="709591fd8408681b" providerId="LiveId" clId="{73668564-14B9-408D-9685-795855FC661E}" dt="2024-07-19T15:07:51.505" v="44"/>
          <pc:sldLayoutMkLst>
            <pc:docMk/>
            <pc:sldMasterMk cId="3973665983" sldId="2147483706"/>
            <pc:sldLayoutMk cId="3099049804" sldId="2147483711"/>
          </pc:sldLayoutMkLst>
          <pc:spChg chg="add mod">
            <ac:chgData name="PG Consultoria" userId="709591fd8408681b" providerId="LiveId" clId="{73668564-14B9-408D-9685-795855FC661E}" dt="2024-07-19T15:07:51.505" v="44"/>
            <ac:spMkLst>
              <pc:docMk/>
              <pc:sldMasterMk cId="3973665983" sldId="2147483706"/>
              <pc:sldLayoutMk cId="3099049804" sldId="2147483711"/>
              <ac:spMk id="11" creationId="{3C89011A-82F3-E8CA-6576-710C173095DF}"/>
            </ac:spMkLst>
          </pc:spChg>
          <pc:picChg chg="add mod">
            <ac:chgData name="PG Consultoria" userId="709591fd8408681b" providerId="LiveId" clId="{73668564-14B9-408D-9685-795855FC661E}" dt="2024-07-19T14:53:46.634" v="4"/>
            <ac:picMkLst>
              <pc:docMk/>
              <pc:sldMasterMk cId="3973665983" sldId="2147483706"/>
              <pc:sldLayoutMk cId="3099049804" sldId="2147483711"/>
              <ac:picMk id="2" creationId="{DEB38189-8EDD-78B3-1ECD-E110FC4AFA92}"/>
            </ac:picMkLst>
          </pc:picChg>
        </pc:sldLayoutChg>
        <pc:sldLayoutChg chg="addSp modSp">
          <pc:chgData name="PG Consultoria" userId="709591fd8408681b" providerId="LiveId" clId="{73668564-14B9-408D-9685-795855FC661E}" dt="2024-07-19T15:07:54.920" v="45"/>
          <pc:sldLayoutMkLst>
            <pc:docMk/>
            <pc:sldMasterMk cId="3973665983" sldId="2147483706"/>
            <pc:sldLayoutMk cId="109613232" sldId="2147483712"/>
          </pc:sldLayoutMkLst>
          <pc:spChg chg="add mod">
            <ac:chgData name="PG Consultoria" userId="709591fd8408681b" providerId="LiveId" clId="{73668564-14B9-408D-9685-795855FC661E}" dt="2024-07-19T15:07:54.920" v="45"/>
            <ac:spMkLst>
              <pc:docMk/>
              <pc:sldMasterMk cId="3973665983" sldId="2147483706"/>
              <pc:sldLayoutMk cId="109613232" sldId="2147483712"/>
              <ac:spMk id="7" creationId="{1EFB4EDF-CC5D-7EA4-D08B-0CDE657819C5}"/>
            </ac:spMkLst>
          </pc:spChg>
          <pc:picChg chg="add mod">
            <ac:chgData name="PG Consultoria" userId="709591fd8408681b" providerId="LiveId" clId="{73668564-14B9-408D-9685-795855FC661E}" dt="2024-07-19T14:53:48.534" v="5"/>
            <ac:picMkLst>
              <pc:docMk/>
              <pc:sldMasterMk cId="3973665983" sldId="2147483706"/>
              <pc:sldLayoutMk cId="109613232" sldId="2147483712"/>
              <ac:picMk id="6" creationId="{8B6A578D-1F9E-8C43-481E-E90A683D26DC}"/>
            </ac:picMkLst>
          </pc:picChg>
        </pc:sldLayoutChg>
        <pc:sldLayoutChg chg="addSp modSp">
          <pc:chgData name="PG Consultoria" userId="709591fd8408681b" providerId="LiveId" clId="{73668564-14B9-408D-9685-795855FC661E}" dt="2024-07-19T15:07:59.665" v="46"/>
          <pc:sldLayoutMkLst>
            <pc:docMk/>
            <pc:sldMasterMk cId="3973665983" sldId="2147483706"/>
            <pc:sldLayoutMk cId="2465441132" sldId="2147483713"/>
          </pc:sldLayoutMkLst>
          <pc:spChg chg="add mod">
            <ac:chgData name="PG Consultoria" userId="709591fd8408681b" providerId="LiveId" clId="{73668564-14B9-408D-9685-795855FC661E}" dt="2024-07-19T15:07:59.665" v="46"/>
            <ac:spMkLst>
              <pc:docMk/>
              <pc:sldMasterMk cId="3973665983" sldId="2147483706"/>
              <pc:sldLayoutMk cId="2465441132" sldId="2147483713"/>
              <ac:spMk id="3" creationId="{A5B3DC77-D637-1760-9CA0-FCF6FADF291B}"/>
            </ac:spMkLst>
          </pc:spChg>
          <pc:picChg chg="add mod">
            <ac:chgData name="PG Consultoria" userId="709591fd8408681b" providerId="LiveId" clId="{73668564-14B9-408D-9685-795855FC661E}" dt="2024-07-19T14:53:52.266" v="6"/>
            <ac:picMkLst>
              <pc:docMk/>
              <pc:sldMasterMk cId="3973665983" sldId="2147483706"/>
              <pc:sldLayoutMk cId="2465441132" sldId="2147483713"/>
              <ac:picMk id="2" creationId="{5836E4D3-A073-139C-4523-6031F31D3A1D}"/>
            </ac:picMkLst>
          </pc:picChg>
        </pc:sldLayoutChg>
        <pc:sldLayoutChg chg="addSp modSp">
          <pc:chgData name="PG Consultoria" userId="709591fd8408681b" providerId="LiveId" clId="{73668564-14B9-408D-9685-795855FC661E}" dt="2024-07-19T15:08:07.768" v="47"/>
          <pc:sldLayoutMkLst>
            <pc:docMk/>
            <pc:sldMasterMk cId="3973665983" sldId="2147483706"/>
            <pc:sldLayoutMk cId="3205651060" sldId="2147483716"/>
          </pc:sldLayoutMkLst>
          <pc:spChg chg="add mod">
            <ac:chgData name="PG Consultoria" userId="709591fd8408681b" providerId="LiveId" clId="{73668564-14B9-408D-9685-795855FC661E}" dt="2024-07-19T15:08:07.768" v="47"/>
            <ac:spMkLst>
              <pc:docMk/>
              <pc:sldMasterMk cId="3973665983" sldId="2147483706"/>
              <pc:sldLayoutMk cId="3205651060" sldId="2147483716"/>
              <ac:spMk id="8" creationId="{6392EBA4-C8E0-ACAE-36CC-415A1FD24795}"/>
            </ac:spMkLst>
          </pc:spChg>
          <pc:picChg chg="add mod">
            <ac:chgData name="PG Consultoria" userId="709591fd8408681b" providerId="LiveId" clId="{73668564-14B9-408D-9685-795855FC661E}" dt="2024-07-19T14:53:55.687" v="7"/>
            <ac:picMkLst>
              <pc:docMk/>
              <pc:sldMasterMk cId="3973665983" sldId="2147483706"/>
              <pc:sldLayoutMk cId="3205651060" sldId="2147483716"/>
              <ac:picMk id="7" creationId="{47E880DE-4BEE-B53E-D767-1DF41CDDDEB1}"/>
            </ac:picMkLst>
          </pc:picChg>
        </pc:sldLayoutChg>
        <pc:sldLayoutChg chg="addSp modSp">
          <pc:chgData name="PG Consultoria" userId="709591fd8408681b" providerId="LiveId" clId="{73668564-14B9-408D-9685-795855FC661E}" dt="2024-07-19T15:08:10.684" v="48"/>
          <pc:sldLayoutMkLst>
            <pc:docMk/>
            <pc:sldMasterMk cId="3973665983" sldId="2147483706"/>
            <pc:sldLayoutMk cId="319871252" sldId="2147483717"/>
          </pc:sldLayoutMkLst>
          <pc:spChg chg="add mod">
            <ac:chgData name="PG Consultoria" userId="709591fd8408681b" providerId="LiveId" clId="{73668564-14B9-408D-9685-795855FC661E}" dt="2024-07-19T15:08:10.684" v="48"/>
            <ac:spMkLst>
              <pc:docMk/>
              <pc:sldMasterMk cId="3973665983" sldId="2147483706"/>
              <pc:sldLayoutMk cId="319871252" sldId="2147483717"/>
              <ac:spMk id="9" creationId="{FD303815-3C92-3263-016E-09822EF92607}"/>
            </ac:spMkLst>
          </pc:spChg>
        </pc:sldLayoutChg>
        <pc:sldLayoutChg chg="addSp modSp">
          <pc:chgData name="PG Consultoria" userId="709591fd8408681b" providerId="LiveId" clId="{73668564-14B9-408D-9685-795855FC661E}" dt="2024-07-19T15:08:15.040" v="49"/>
          <pc:sldLayoutMkLst>
            <pc:docMk/>
            <pc:sldMasterMk cId="3973665983" sldId="2147483706"/>
            <pc:sldLayoutMk cId="264085264" sldId="2147483719"/>
          </pc:sldLayoutMkLst>
          <pc:spChg chg="add mod">
            <ac:chgData name="PG Consultoria" userId="709591fd8408681b" providerId="LiveId" clId="{73668564-14B9-408D-9685-795855FC661E}" dt="2024-07-19T15:08:15.040" v="49"/>
            <ac:spMkLst>
              <pc:docMk/>
              <pc:sldMasterMk cId="3973665983" sldId="2147483706"/>
              <pc:sldLayoutMk cId="264085264" sldId="2147483719"/>
              <ac:spMk id="3" creationId="{C4A47EB9-6123-3852-B325-7587FA3B0A55}"/>
            </ac:spMkLst>
          </pc:spChg>
          <pc:picChg chg="add mod">
            <ac:chgData name="PG Consultoria" userId="709591fd8408681b" providerId="LiveId" clId="{73668564-14B9-408D-9685-795855FC661E}" dt="2024-07-19T14:53:57.707" v="8"/>
            <ac:picMkLst>
              <pc:docMk/>
              <pc:sldMasterMk cId="3973665983" sldId="2147483706"/>
              <pc:sldLayoutMk cId="264085264" sldId="2147483719"/>
              <ac:picMk id="2" creationId="{578E9CCC-0FC5-3EDF-8924-E35D00B01A9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553B6-D289-40E9-89AF-A1BC3B653292}" type="datetimeFigureOut">
              <a:rPr lang="pt-BR" smtClean="0"/>
              <a:t>07/08/2024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46727-44E9-44C7-8245-DFBEF81E83C2}" type="slidenum">
              <a:rPr lang="pt-BR" smtClean="0"/>
              <a:t>‹nº›</a:t>
            </a:fld>
            <a:endParaRPr lang="pt-BR"/>
          </a:p>
        </p:txBody>
      </p:sp>
    </p:spTree>
    <p:extLst>
      <p:ext uri="{BB962C8B-B14F-4D97-AF65-F5344CB8AC3E}">
        <p14:creationId xmlns:p14="http://schemas.microsoft.com/office/powerpoint/2010/main" val="367457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39299" y="778257"/>
            <a:ext cx="5023823" cy="3836204"/>
          </a:xfrm>
          <a:prstGeom prst="rect">
            <a:avLst/>
          </a:prstGeom>
          <a:solidFill>
            <a:srgbClr val="FFFFFF"/>
          </a:solidFill>
          <a:ln w="9360">
            <a:solidFill>
              <a:srgbClr val="000000"/>
            </a:solidFill>
            <a:miter lim="800000"/>
            <a:headEnd/>
            <a:tailEnd/>
          </a:ln>
        </p:spPr>
        <p:txBody>
          <a:bodyPr wrap="none" lIns="99075" tIns="49538" rIns="99075" bIns="49538" anchor="ctr"/>
          <a:lstStyle/>
          <a:p>
            <a:endParaRPr lang="pt-BR"/>
          </a:p>
        </p:txBody>
      </p:sp>
      <p:sp>
        <p:nvSpPr>
          <p:cNvPr id="15363" name="Rectangle 3"/>
          <p:cNvSpPr>
            <a:spLocks noGrp="1" noChangeArrowheads="1"/>
          </p:cNvSpPr>
          <p:nvPr>
            <p:ph type="body"/>
          </p:nvPr>
        </p:nvSpPr>
        <p:spPr>
          <a:xfrm>
            <a:off x="1100144" y="4868549"/>
            <a:ext cx="4902132" cy="3923268"/>
          </a:xfrm>
          <a:noFill/>
          <a:ln/>
        </p:spPr>
        <p:txBody>
          <a:bodyPr wrap="none" anchor="ctr"/>
          <a:lstStyle/>
          <a:p>
            <a:pPr eaLnBrk="1" hangingPunct="1"/>
            <a:endParaRPr lang="pt-BR"/>
          </a:p>
        </p:txBody>
      </p:sp>
    </p:spTree>
    <p:extLst>
      <p:ext uri="{BB962C8B-B14F-4D97-AF65-F5344CB8AC3E}">
        <p14:creationId xmlns:p14="http://schemas.microsoft.com/office/powerpoint/2010/main" val="186694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645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anose="020F0502020204030204" pitchFamily="34" charset="0"/>
              </a:defRPr>
            </a:lvl1pPr>
            <a:lvl2pPr marL="804986" indent="-309610" eaLnBrk="0" hangingPunct="0">
              <a:spcBef>
                <a:spcPct val="30000"/>
              </a:spcBef>
              <a:defRPr sz="1300">
                <a:solidFill>
                  <a:schemeClr val="tx1"/>
                </a:solidFill>
                <a:latin typeface="Calibri" panose="020F0502020204030204" pitchFamily="34" charset="0"/>
              </a:defRPr>
            </a:lvl2pPr>
            <a:lvl3pPr marL="1238441" indent="-247688" eaLnBrk="0" hangingPunct="0">
              <a:spcBef>
                <a:spcPct val="30000"/>
              </a:spcBef>
              <a:defRPr sz="1300">
                <a:solidFill>
                  <a:schemeClr val="tx1"/>
                </a:solidFill>
                <a:latin typeface="Calibri" panose="020F0502020204030204" pitchFamily="34" charset="0"/>
              </a:defRPr>
            </a:lvl3pPr>
            <a:lvl4pPr marL="1733817" indent="-247688" eaLnBrk="0" hangingPunct="0">
              <a:spcBef>
                <a:spcPct val="30000"/>
              </a:spcBef>
              <a:defRPr sz="1300">
                <a:solidFill>
                  <a:schemeClr val="tx1"/>
                </a:solidFill>
                <a:latin typeface="Calibri" panose="020F0502020204030204" pitchFamily="34" charset="0"/>
              </a:defRPr>
            </a:lvl4pPr>
            <a:lvl5pPr marL="2229193" indent="-247688" eaLnBrk="0" hangingPunct="0">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eaLnBrk="1" hangingPunct="1">
              <a:spcBef>
                <a:spcPct val="0"/>
              </a:spcBef>
            </a:pPr>
            <a:fld id="{47C8DDCF-7754-4330-BF53-0E58B8F490F8}" type="slidenum">
              <a:rPr lang="pt-BR" altLang="pt-BR">
                <a:latin typeface="Arial" panose="020B0604020202020204" pitchFamily="34" charset="0"/>
              </a:rPr>
              <a:pPr eaLnBrk="1" hangingPunct="1">
                <a:spcBef>
                  <a:spcPct val="0"/>
                </a:spcBef>
              </a:pPr>
              <a:t>7</a:t>
            </a:fld>
            <a:endParaRPr lang="pt-BR" altLang="pt-BR">
              <a:latin typeface="Arial" panose="020B0604020202020204" pitchFamily="34" charset="0"/>
            </a:endParaRPr>
          </a:p>
        </p:txBody>
      </p:sp>
    </p:spTree>
    <p:extLst>
      <p:ext uri="{BB962C8B-B14F-4D97-AF65-F5344CB8AC3E}">
        <p14:creationId xmlns:p14="http://schemas.microsoft.com/office/powerpoint/2010/main" val="228854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284152A0-016A-4046-8902-1ED93EB0B8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tabLst>
                <a:tab pos="684582" algn="l"/>
                <a:tab pos="1372605" algn="l"/>
                <a:tab pos="2060627" algn="l"/>
                <a:tab pos="2748650" algn="l"/>
              </a:tabLst>
              <a:defRPr>
                <a:solidFill>
                  <a:schemeClr val="tx1"/>
                </a:solidFill>
                <a:latin typeface="Calibri" panose="020F0502020204030204" pitchFamily="34" charset="0"/>
              </a:defRPr>
            </a:lvl1pPr>
            <a:lvl2pPr marL="804986" indent="-309610">
              <a:tabLst>
                <a:tab pos="684582" algn="l"/>
                <a:tab pos="1372605" algn="l"/>
                <a:tab pos="2060627" algn="l"/>
                <a:tab pos="2748650" algn="l"/>
              </a:tabLst>
              <a:defRPr>
                <a:solidFill>
                  <a:schemeClr val="tx1"/>
                </a:solidFill>
                <a:latin typeface="Calibri" panose="020F0502020204030204" pitchFamily="34" charset="0"/>
              </a:defRPr>
            </a:lvl2pPr>
            <a:lvl3pPr marL="1238441" indent="-247688">
              <a:tabLst>
                <a:tab pos="684582" algn="l"/>
                <a:tab pos="1372605" algn="l"/>
                <a:tab pos="2060627" algn="l"/>
                <a:tab pos="2748650" algn="l"/>
              </a:tabLst>
              <a:defRPr>
                <a:solidFill>
                  <a:schemeClr val="tx1"/>
                </a:solidFill>
                <a:latin typeface="Calibri" panose="020F0502020204030204" pitchFamily="34" charset="0"/>
              </a:defRPr>
            </a:lvl3pPr>
            <a:lvl4pPr marL="1733817" indent="-247688">
              <a:tabLst>
                <a:tab pos="684582" algn="l"/>
                <a:tab pos="1372605" algn="l"/>
                <a:tab pos="2060627" algn="l"/>
                <a:tab pos="2748650" algn="l"/>
              </a:tabLst>
              <a:defRPr>
                <a:solidFill>
                  <a:schemeClr val="tx1"/>
                </a:solidFill>
                <a:latin typeface="Calibri" panose="020F0502020204030204" pitchFamily="34" charset="0"/>
              </a:defRPr>
            </a:lvl4pPr>
            <a:lvl5pPr marL="2229193" indent="-247688">
              <a:tabLst>
                <a:tab pos="684582" algn="l"/>
                <a:tab pos="1372605" algn="l"/>
                <a:tab pos="2060627" algn="l"/>
                <a:tab pos="2748650" algn="l"/>
              </a:tabLst>
              <a:defRPr>
                <a:solidFill>
                  <a:schemeClr val="tx1"/>
                </a:solidFill>
                <a:latin typeface="Calibri" panose="020F0502020204030204" pitchFamily="34" charset="0"/>
              </a:defRPr>
            </a:lvl5pPr>
            <a:lvl6pPr marL="2724569" indent="-247688" eaLnBrk="0" fontAlgn="base" hangingPunct="0">
              <a:spcBef>
                <a:spcPct val="0"/>
              </a:spcBef>
              <a:spcAft>
                <a:spcPct val="0"/>
              </a:spcAft>
              <a:tabLst>
                <a:tab pos="684582" algn="l"/>
                <a:tab pos="1372605" algn="l"/>
                <a:tab pos="2060627" algn="l"/>
                <a:tab pos="2748650" algn="l"/>
              </a:tabLst>
              <a:defRPr>
                <a:solidFill>
                  <a:schemeClr val="tx1"/>
                </a:solidFill>
                <a:latin typeface="Calibri" panose="020F0502020204030204" pitchFamily="34" charset="0"/>
              </a:defRPr>
            </a:lvl6pPr>
            <a:lvl7pPr marL="3219945" indent="-247688" eaLnBrk="0" fontAlgn="base" hangingPunct="0">
              <a:spcBef>
                <a:spcPct val="0"/>
              </a:spcBef>
              <a:spcAft>
                <a:spcPct val="0"/>
              </a:spcAft>
              <a:tabLst>
                <a:tab pos="684582" algn="l"/>
                <a:tab pos="1372605" algn="l"/>
                <a:tab pos="2060627" algn="l"/>
                <a:tab pos="2748650" algn="l"/>
              </a:tabLst>
              <a:defRPr>
                <a:solidFill>
                  <a:schemeClr val="tx1"/>
                </a:solidFill>
                <a:latin typeface="Calibri" panose="020F0502020204030204" pitchFamily="34" charset="0"/>
              </a:defRPr>
            </a:lvl7pPr>
            <a:lvl8pPr marL="3715322" indent="-247688" eaLnBrk="0" fontAlgn="base" hangingPunct="0">
              <a:spcBef>
                <a:spcPct val="0"/>
              </a:spcBef>
              <a:spcAft>
                <a:spcPct val="0"/>
              </a:spcAft>
              <a:tabLst>
                <a:tab pos="684582" algn="l"/>
                <a:tab pos="1372605" algn="l"/>
                <a:tab pos="2060627" algn="l"/>
                <a:tab pos="2748650" algn="l"/>
              </a:tabLst>
              <a:defRPr>
                <a:solidFill>
                  <a:schemeClr val="tx1"/>
                </a:solidFill>
                <a:latin typeface="Calibri" panose="020F0502020204030204" pitchFamily="34" charset="0"/>
              </a:defRPr>
            </a:lvl8pPr>
            <a:lvl9pPr marL="4210698" indent="-247688" eaLnBrk="0" fontAlgn="base" hangingPunct="0">
              <a:spcBef>
                <a:spcPct val="0"/>
              </a:spcBef>
              <a:spcAft>
                <a:spcPct val="0"/>
              </a:spcAft>
              <a:tabLst>
                <a:tab pos="684582" algn="l"/>
                <a:tab pos="1372605" algn="l"/>
                <a:tab pos="2060627" algn="l"/>
                <a:tab pos="2748650" algn="l"/>
              </a:tabLst>
              <a:defRPr>
                <a:solidFill>
                  <a:schemeClr val="tx1"/>
                </a:solidFill>
                <a:latin typeface="Calibri" panose="020F0502020204030204" pitchFamily="34" charset="0"/>
              </a:defRPr>
            </a:lvl9pPr>
          </a:lstStyle>
          <a:p>
            <a:fld id="{310B3782-64CC-4CF1-BC8B-E931FA70F1A2}" type="slidenum">
              <a:rPr lang="en-GB" altLang="pt-BR" smtClean="0">
                <a:solidFill>
                  <a:srgbClr val="000000"/>
                </a:solidFill>
                <a:latin typeface="Times New Roman" panose="02020603050405020304" pitchFamily="18" charset="0"/>
                <a:ea typeface="Arial Unicode MS" pitchFamily="34" charset="-128"/>
              </a:rPr>
              <a:pPr/>
              <a:t>23</a:t>
            </a:fld>
            <a:endParaRPr lang="en-GB" altLang="pt-BR">
              <a:solidFill>
                <a:srgbClr val="000000"/>
              </a:solidFill>
              <a:latin typeface="Times New Roman" panose="02020603050405020304" pitchFamily="18" charset="0"/>
              <a:ea typeface="Arial Unicode MS" pitchFamily="34" charset="-128"/>
            </a:endParaRPr>
          </a:p>
        </p:txBody>
      </p:sp>
      <p:sp>
        <p:nvSpPr>
          <p:cNvPr id="46083" name="Text Box 1">
            <a:extLst>
              <a:ext uri="{FF2B5EF4-FFF2-40B4-BE49-F238E27FC236}">
                <a16:creationId xmlns:a16="http://schemas.microsoft.com/office/drawing/2014/main" id="{C8032F71-DE34-426E-95CF-D4D6B006DB73}"/>
              </a:ext>
            </a:extLst>
          </p:cNvPr>
          <p:cNvSpPr txBox="1">
            <a:spLocks noChangeArrowheads="1"/>
          </p:cNvSpPr>
          <p:nvPr/>
        </p:nvSpPr>
        <p:spPr bwMode="auto">
          <a:xfrm>
            <a:off x="1184011" y="767596"/>
            <a:ext cx="4736042" cy="3837980"/>
          </a:xfrm>
          <a:prstGeom prst="rect">
            <a:avLst/>
          </a:prstGeom>
          <a:solidFill>
            <a:srgbClr val="FFFFFF"/>
          </a:solidFill>
          <a:ln w="9360">
            <a:solidFill>
              <a:srgbClr val="000000"/>
            </a:solidFill>
            <a:miter lim="800000"/>
            <a:headEnd/>
            <a:tailEnd/>
          </a:ln>
        </p:spPr>
        <p:txBody>
          <a:bodyPr wrap="none" lIns="99050" tIns="49526" rIns="99050" bIns="49526"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93000"/>
              </a:lnSpc>
              <a:buClr>
                <a:srgbClr val="000000"/>
              </a:buClr>
              <a:buSzPct val="100000"/>
              <a:buFont typeface="Times New Roman" panose="02020603050405020304" pitchFamily="18" charset="0"/>
              <a:buNone/>
            </a:pPr>
            <a:endParaRPr lang="pt-BR" altLang="pt-BR"/>
          </a:p>
        </p:txBody>
      </p:sp>
      <p:sp>
        <p:nvSpPr>
          <p:cNvPr id="46084" name="Rectangle 2">
            <a:extLst>
              <a:ext uri="{FF2B5EF4-FFF2-40B4-BE49-F238E27FC236}">
                <a16:creationId xmlns:a16="http://schemas.microsoft.com/office/drawing/2014/main" id="{9E1179A4-02A2-4F48-B4CB-3A7E92D319F5}"/>
              </a:ext>
            </a:extLst>
          </p:cNvPr>
          <p:cNvSpPr>
            <a:spLocks noGrp="1" noChangeArrowheads="1"/>
          </p:cNvSpPr>
          <p:nvPr>
            <p:ph type="body"/>
          </p:nvPr>
        </p:nvSpPr>
        <p:spPr bwMode="auto">
          <a:xfrm>
            <a:off x="710407" y="4861441"/>
            <a:ext cx="5681606" cy="4605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F711020-558E-45DF-A707-E9EF584D0ACA}" type="datetimeFigureOut">
              <a:rPr lang="pt-BR" smtClean="0"/>
              <a:t>07/08/2024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E11D164-6E1E-41D5-AE1B-60FBFF0789A5}"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0939346A-8167-8A29-46AF-3DFE8AF64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11" name="Retângulo 10">
            <a:extLst>
              <a:ext uri="{FF2B5EF4-FFF2-40B4-BE49-F238E27FC236}">
                <a16:creationId xmlns:a16="http://schemas.microsoft.com/office/drawing/2014/main" id="{528EB81D-2461-2896-6331-90C3102818C1}"/>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426390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F711020-558E-45DF-A707-E9EF584D0ACA}" type="datetimeFigureOut">
              <a:rPr lang="pt-BR" smtClean="0"/>
              <a:t>07/08/2024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E11D164-6E1E-41D5-AE1B-60FBFF0789A5}" type="slidenum">
              <a:rPr lang="pt-BR" smtClean="0"/>
              <a:t>‹nº›</a:t>
            </a:fld>
            <a:endParaRPr lang="pt-BR"/>
          </a:p>
        </p:txBody>
      </p:sp>
      <p:pic>
        <p:nvPicPr>
          <p:cNvPr id="7" name="Imagem 6">
            <a:extLst>
              <a:ext uri="{FF2B5EF4-FFF2-40B4-BE49-F238E27FC236}">
                <a16:creationId xmlns:a16="http://schemas.microsoft.com/office/drawing/2014/main" id="{47E880DE-4BEE-B53E-D767-1DF41CDDDE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8" name="Retângulo 7">
            <a:extLst>
              <a:ext uri="{FF2B5EF4-FFF2-40B4-BE49-F238E27FC236}">
                <a16:creationId xmlns:a16="http://schemas.microsoft.com/office/drawing/2014/main" id="{6392EBA4-C8E0-ACAE-36CC-415A1FD24795}"/>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320565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F711020-558E-45DF-A707-E9EF584D0ACA}" type="datetimeFigureOut">
              <a:rPr lang="pt-BR" smtClean="0"/>
              <a:t>07/08/2024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E11D164-6E1E-41D5-AE1B-60FBFF0789A5}" type="slidenum">
              <a:rPr lang="pt-BR" smtClean="0"/>
              <a:t>‹nº›</a:t>
            </a:fld>
            <a:endParaRPr lang="pt-BR"/>
          </a:p>
        </p:txBody>
      </p:sp>
      <p:sp>
        <p:nvSpPr>
          <p:cNvPr id="9" name="Retângulo 8">
            <a:extLst>
              <a:ext uri="{FF2B5EF4-FFF2-40B4-BE49-F238E27FC236}">
                <a16:creationId xmlns:a16="http://schemas.microsoft.com/office/drawing/2014/main" id="{FD303815-3C92-3263-016E-09822EF92607}"/>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31987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78E9CCC-0FC5-3EDF-8924-E35D00B01A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3" name="Retângulo 2">
            <a:extLst>
              <a:ext uri="{FF2B5EF4-FFF2-40B4-BE49-F238E27FC236}">
                <a16:creationId xmlns:a16="http://schemas.microsoft.com/office/drawing/2014/main" id="{C4A47EB9-6123-3852-B325-7587FA3B0A55}"/>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26408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F711020-558E-45DF-A707-E9EF584D0ACA}" type="datetimeFigureOut">
              <a:rPr lang="pt-BR" smtClean="0"/>
              <a:t>07/08/2024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E11D164-6E1E-41D5-AE1B-60FBFF0789A5}" type="slidenum">
              <a:rPr lang="pt-BR" smtClean="0"/>
              <a:t>‹nº›</a:t>
            </a:fld>
            <a:endParaRPr lang="pt-BR"/>
          </a:p>
        </p:txBody>
      </p:sp>
      <p:pic>
        <p:nvPicPr>
          <p:cNvPr id="7" name="Imagem 6">
            <a:extLst>
              <a:ext uri="{FF2B5EF4-FFF2-40B4-BE49-F238E27FC236}">
                <a16:creationId xmlns:a16="http://schemas.microsoft.com/office/drawing/2014/main" id="{A999104C-BC5F-6CBD-B9A2-E4075D8897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8" name="Retângulo 7">
            <a:extLst>
              <a:ext uri="{FF2B5EF4-FFF2-40B4-BE49-F238E27FC236}">
                <a16:creationId xmlns:a16="http://schemas.microsoft.com/office/drawing/2014/main" id="{46A548AD-3B8F-1875-ABE0-852B02D8E997}"/>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94849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F711020-558E-45DF-A707-E9EF584D0ACA}" type="datetimeFigureOut">
              <a:rPr lang="pt-BR" smtClean="0"/>
              <a:t>07/08/2024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E11D164-6E1E-41D5-AE1B-60FBFF0789A5}" type="slidenum">
              <a:rPr lang="pt-BR" smtClean="0"/>
              <a:t>‹nº›</a:t>
            </a:fld>
            <a:endParaRPr lang="pt-B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m 9">
            <a:extLst>
              <a:ext uri="{FF2B5EF4-FFF2-40B4-BE49-F238E27FC236}">
                <a16:creationId xmlns:a16="http://schemas.microsoft.com/office/drawing/2014/main" id="{6C23E260-D94D-530C-A063-22E8A77C13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11" name="Retângulo 10">
            <a:extLst>
              <a:ext uri="{FF2B5EF4-FFF2-40B4-BE49-F238E27FC236}">
                <a16:creationId xmlns:a16="http://schemas.microsoft.com/office/drawing/2014/main" id="{571B037E-21E5-E7F7-C93C-208736056C8F}"/>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282636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F711020-558E-45DF-A707-E9EF584D0ACA}" type="datetimeFigureOut">
              <a:rPr lang="pt-BR" smtClean="0"/>
              <a:t>07/08/2024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E11D164-6E1E-41D5-AE1B-60FBFF0789A5}" type="slidenum">
              <a:rPr lang="pt-BR" smtClean="0"/>
              <a:t>‹nº›</a:t>
            </a:fld>
            <a:endParaRPr lang="pt-BR" dirty="0"/>
          </a:p>
        </p:txBody>
      </p:sp>
      <p:pic>
        <p:nvPicPr>
          <p:cNvPr id="2" name="Imagem 1">
            <a:extLst>
              <a:ext uri="{FF2B5EF4-FFF2-40B4-BE49-F238E27FC236}">
                <a16:creationId xmlns:a16="http://schemas.microsoft.com/office/drawing/2014/main" id="{CE16D8B5-A79C-9B6D-C104-16F488DBB3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9" name="Retângulo 8">
            <a:extLst>
              <a:ext uri="{FF2B5EF4-FFF2-40B4-BE49-F238E27FC236}">
                <a16:creationId xmlns:a16="http://schemas.microsoft.com/office/drawing/2014/main" id="{4F0BAFE0-6764-57A5-AB79-CA799BF20373}"/>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70391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F711020-558E-45DF-A707-E9EF584D0ACA}" type="datetimeFigureOut">
              <a:rPr lang="pt-BR" smtClean="0"/>
              <a:t>07/08/2024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E11D164-6E1E-41D5-AE1B-60FBFF0789A5}" type="slidenum">
              <a:rPr lang="pt-BR" smtClean="0"/>
              <a:t>‹nº›</a:t>
            </a:fld>
            <a:endParaRPr lang="pt-BR"/>
          </a:p>
        </p:txBody>
      </p:sp>
      <p:pic>
        <p:nvPicPr>
          <p:cNvPr id="2" name="Imagem 1">
            <a:extLst>
              <a:ext uri="{FF2B5EF4-FFF2-40B4-BE49-F238E27FC236}">
                <a16:creationId xmlns:a16="http://schemas.microsoft.com/office/drawing/2014/main" id="{DEB38189-8EDD-78B3-1ECD-E110FC4AFA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11" name="Retângulo 10">
            <a:extLst>
              <a:ext uri="{FF2B5EF4-FFF2-40B4-BE49-F238E27FC236}">
                <a16:creationId xmlns:a16="http://schemas.microsoft.com/office/drawing/2014/main" id="{3C89011A-82F3-E8CA-6576-710C173095DF}"/>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309904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F711020-558E-45DF-A707-E9EF584D0ACA}" type="datetimeFigureOut">
              <a:rPr lang="pt-BR" smtClean="0"/>
              <a:t>07/08/2024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E11D164-6E1E-41D5-AE1B-60FBFF0789A5}" type="slidenum">
              <a:rPr lang="pt-BR" smtClean="0"/>
              <a:t>‹nº›</a:t>
            </a:fld>
            <a:endParaRPr lang="pt-BR"/>
          </a:p>
        </p:txBody>
      </p:sp>
      <p:pic>
        <p:nvPicPr>
          <p:cNvPr id="6" name="Imagem 5">
            <a:extLst>
              <a:ext uri="{FF2B5EF4-FFF2-40B4-BE49-F238E27FC236}">
                <a16:creationId xmlns:a16="http://schemas.microsoft.com/office/drawing/2014/main" id="{8B6A578D-1F9E-8C43-481E-E90A683D26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7" name="Retângulo 6">
            <a:extLst>
              <a:ext uri="{FF2B5EF4-FFF2-40B4-BE49-F238E27FC236}">
                <a16:creationId xmlns:a16="http://schemas.microsoft.com/office/drawing/2014/main" id="{1EFB4EDF-CC5D-7EA4-D08B-0CDE657819C5}"/>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1096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711020-558E-45DF-A707-E9EF584D0ACA}" type="datetimeFigureOut">
              <a:rPr lang="pt-BR" smtClean="0"/>
              <a:t>07/08/2024</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3E11D164-6E1E-41D5-AE1B-60FBFF0789A5}" type="slidenum">
              <a:rPr lang="pt-BR" smtClean="0"/>
              <a:t>‹nº›</a:t>
            </a:fld>
            <a:endParaRPr lang="pt-BR"/>
          </a:p>
        </p:txBody>
      </p:sp>
      <p:pic>
        <p:nvPicPr>
          <p:cNvPr id="2" name="Imagem 1">
            <a:extLst>
              <a:ext uri="{FF2B5EF4-FFF2-40B4-BE49-F238E27FC236}">
                <a16:creationId xmlns:a16="http://schemas.microsoft.com/office/drawing/2014/main" id="{5836E4D3-A073-139C-4523-6031F31D3A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3" name="Retângulo 2">
            <a:extLst>
              <a:ext uri="{FF2B5EF4-FFF2-40B4-BE49-F238E27FC236}">
                <a16:creationId xmlns:a16="http://schemas.microsoft.com/office/drawing/2014/main" id="{A5B3DC77-D637-1760-9CA0-FCF6FADF291B}"/>
              </a:ext>
            </a:extLst>
          </p:cNvPr>
          <p:cNvSpPr/>
          <p:nvPr userDrawn="1"/>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Tree>
    <p:extLst>
      <p:ext uri="{BB962C8B-B14F-4D97-AF65-F5344CB8AC3E}">
        <p14:creationId xmlns:p14="http://schemas.microsoft.com/office/powerpoint/2010/main" val="246544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711020-558E-45DF-A707-E9EF584D0ACA}" type="datetimeFigureOut">
              <a:rPr lang="pt-BR" smtClean="0"/>
              <a:t>07/08/2024</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11D164-6E1E-41D5-AE1B-60FBFF0789A5}" type="slidenum">
              <a:rPr lang="pt-BR" smtClean="0"/>
              <a:t>‹nº›</a:t>
            </a:fld>
            <a:endParaRPr lang="pt-BR"/>
          </a:p>
        </p:txBody>
      </p:sp>
    </p:spTree>
    <p:extLst>
      <p:ext uri="{BB962C8B-B14F-4D97-AF65-F5344CB8AC3E}">
        <p14:creationId xmlns:p14="http://schemas.microsoft.com/office/powerpoint/2010/main" val="118852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AF711020-558E-45DF-A707-E9EF584D0ACA}" type="datetimeFigureOut">
              <a:rPr lang="pt-BR" smtClean="0"/>
              <a:t>07/08/2024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E11D164-6E1E-41D5-AE1B-60FBFF0789A5}" type="slidenum">
              <a:rPr lang="pt-BR" smtClean="0"/>
              <a:t>‹nº›</a:t>
            </a:fld>
            <a:endParaRPr lang="pt-BR"/>
          </a:p>
        </p:txBody>
      </p:sp>
    </p:spTree>
    <p:extLst>
      <p:ext uri="{BB962C8B-B14F-4D97-AF65-F5344CB8AC3E}">
        <p14:creationId xmlns:p14="http://schemas.microsoft.com/office/powerpoint/2010/main" val="162310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711020-558E-45DF-A707-E9EF584D0ACA}" type="datetimeFigureOut">
              <a:rPr lang="pt-BR" smtClean="0"/>
              <a:t>07/08/2024</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E11D164-6E1E-41D5-AE1B-60FBFF0789A5}"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66598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Question&#225;rio%20Estruturado.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Case%20Jundia&#237;.ppt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pc.es.gov.br/2020/08/e-inconstitucional-servidor-comissionado-ou-em-funcao-de-confianca-exercer-cargo-de-controlador-interno-decide-st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3.tesouro.gov.br/legislacao/download/contabilidade/ParteV_DCASP2011.pdf" TargetMode="External"/><Relationship Id="rId2" Type="http://schemas.openxmlformats.org/officeDocument/2006/relationships/hyperlink" Target="file:///C:\Users\Paulo%20Galv&#195;&#163;o\Downloads\949-2670-1-PB.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docs.live.net/709591fd8408681b/Data/Consultorias/Inovacidades/comunicado%20sdg_35_2015.pdf" TargetMode="External"/><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262" y="177997"/>
            <a:ext cx="1094192" cy="719778"/>
          </a:xfrm>
          <a:prstGeom prst="rect">
            <a:avLst/>
          </a:prstGeom>
        </p:spPr>
      </p:pic>
      <p:sp>
        <p:nvSpPr>
          <p:cNvPr id="2" name="Título 1"/>
          <p:cNvSpPr>
            <a:spLocks noGrp="1"/>
          </p:cNvSpPr>
          <p:nvPr>
            <p:ph type="ctrTitle"/>
          </p:nvPr>
        </p:nvSpPr>
        <p:spPr>
          <a:xfrm>
            <a:off x="1097280" y="578498"/>
            <a:ext cx="10058400" cy="3526971"/>
          </a:xfrm>
        </p:spPr>
        <p:txBody>
          <a:bodyPr/>
          <a:lstStyle/>
          <a:p>
            <a:r>
              <a:rPr lang="pt-BR" dirty="0">
                <a:solidFill>
                  <a:schemeClr val="bg2">
                    <a:lumMod val="50000"/>
                  </a:schemeClr>
                </a:solidFill>
              </a:rPr>
              <a:t>Implantação do Controle Interno</a:t>
            </a:r>
          </a:p>
        </p:txBody>
      </p:sp>
      <p:sp>
        <p:nvSpPr>
          <p:cNvPr id="6" name="Retângulo 5"/>
          <p:cNvSpPr/>
          <p:nvPr/>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
        <p:nvSpPr>
          <p:cNvPr id="9" name="Subtítulo 8">
            <a:extLst>
              <a:ext uri="{FF2B5EF4-FFF2-40B4-BE49-F238E27FC236}">
                <a16:creationId xmlns:a16="http://schemas.microsoft.com/office/drawing/2014/main" id="{A239BEF9-8D09-C4DD-22C1-60663E3B00A0}"/>
              </a:ext>
            </a:extLst>
          </p:cNvPr>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274623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nterface gráfica do usuário, Site&#10;&#10;Descrição gerada automaticamente">
            <a:extLst>
              <a:ext uri="{FF2B5EF4-FFF2-40B4-BE49-F238E27FC236}">
                <a16:creationId xmlns:a16="http://schemas.microsoft.com/office/drawing/2014/main" id="{AE5F0520-FDF2-4958-916B-D70FE905401A}"/>
              </a:ext>
            </a:extLst>
          </p:cNvPr>
          <p:cNvPicPr>
            <a:picLocks noChangeAspect="1"/>
          </p:cNvPicPr>
          <p:nvPr/>
        </p:nvPicPr>
        <p:blipFill>
          <a:blip r:embed="rId2"/>
          <a:stretch>
            <a:fillRect/>
          </a:stretch>
        </p:blipFill>
        <p:spPr>
          <a:xfrm>
            <a:off x="1631574" y="348806"/>
            <a:ext cx="8194940" cy="56545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2B764-EA31-4705-A99C-A40A47C24344}"/>
              </a:ext>
            </a:extLst>
          </p:cNvPr>
          <p:cNvSpPr>
            <a:spLocks noGrp="1"/>
          </p:cNvSpPr>
          <p:nvPr>
            <p:ph type="title"/>
          </p:nvPr>
        </p:nvSpPr>
        <p:spPr>
          <a:xfrm>
            <a:off x="1679379" y="1094007"/>
            <a:ext cx="8212138" cy="841375"/>
          </a:xfrm>
        </p:spPr>
        <p:txBody>
          <a:bodyPr>
            <a:normAutofit fontScale="90000"/>
          </a:bodyPr>
          <a:lstStyle/>
          <a:p>
            <a:pPr eaLnBrk="1" hangingPunct="1">
              <a:defRPr/>
            </a:pPr>
            <a:r>
              <a:rPr lang="pt-BR" b="1" dirty="0">
                <a:latin typeface="+mn-lt"/>
              </a:rPr>
              <a:t>Como se implantar um Controle Interno Efetivo, Eficiente e Eficaz?</a:t>
            </a:r>
            <a:br>
              <a:rPr lang="pt-BR" dirty="0"/>
            </a:br>
            <a:endParaRPr lang="pt-BR" dirty="0"/>
          </a:p>
        </p:txBody>
      </p:sp>
      <p:sp>
        <p:nvSpPr>
          <p:cNvPr id="9" name="Pentágono 8">
            <a:extLst>
              <a:ext uri="{FF2B5EF4-FFF2-40B4-BE49-F238E27FC236}">
                <a16:creationId xmlns:a16="http://schemas.microsoft.com/office/drawing/2014/main" id="{BC4F52D6-EC86-4ECC-A3C8-95A4F78921E9}"/>
              </a:ext>
            </a:extLst>
          </p:cNvPr>
          <p:cNvSpPr/>
          <p:nvPr/>
        </p:nvSpPr>
        <p:spPr>
          <a:xfrm>
            <a:off x="8480425" y="3201988"/>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Implantar a </a:t>
            </a:r>
          </a:p>
          <a:p>
            <a:pPr algn="ctr">
              <a:defRPr/>
            </a:pPr>
            <a:r>
              <a:rPr lang="pt-BR" sz="1350" dirty="0"/>
              <a:t>Estrutura do </a:t>
            </a:r>
          </a:p>
          <a:p>
            <a:pPr algn="ctr">
              <a:defRPr/>
            </a:pPr>
            <a:r>
              <a:rPr lang="pt-BR" sz="1350" dirty="0"/>
              <a:t>Sistema de C.I.</a:t>
            </a:r>
          </a:p>
        </p:txBody>
      </p:sp>
      <p:sp>
        <p:nvSpPr>
          <p:cNvPr id="8" name="Pentágono 7">
            <a:extLst>
              <a:ext uri="{FF2B5EF4-FFF2-40B4-BE49-F238E27FC236}">
                <a16:creationId xmlns:a16="http://schemas.microsoft.com/office/drawing/2014/main" id="{5AE198CA-F41B-4025-B93F-5B40F10237AB}"/>
              </a:ext>
            </a:extLst>
          </p:cNvPr>
          <p:cNvSpPr/>
          <p:nvPr/>
        </p:nvSpPr>
        <p:spPr>
          <a:xfrm>
            <a:off x="6861175" y="3197225"/>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    Escolher ferramenta para dar suporte</a:t>
            </a:r>
          </a:p>
        </p:txBody>
      </p:sp>
      <p:sp>
        <p:nvSpPr>
          <p:cNvPr id="7" name="Pentágono 6">
            <a:extLst>
              <a:ext uri="{FF2B5EF4-FFF2-40B4-BE49-F238E27FC236}">
                <a16:creationId xmlns:a16="http://schemas.microsoft.com/office/drawing/2014/main" id="{469C066B-D5B6-4076-BAC4-89824D71AE4E}"/>
              </a:ext>
            </a:extLst>
          </p:cNvPr>
          <p:cNvSpPr/>
          <p:nvPr/>
        </p:nvSpPr>
        <p:spPr>
          <a:xfrm>
            <a:off x="5230813" y="3201988"/>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Capacitar os Servidores</a:t>
            </a:r>
          </a:p>
        </p:txBody>
      </p:sp>
      <p:sp>
        <p:nvSpPr>
          <p:cNvPr id="6" name="Pentágono 5">
            <a:extLst>
              <a:ext uri="{FF2B5EF4-FFF2-40B4-BE49-F238E27FC236}">
                <a16:creationId xmlns:a16="http://schemas.microsoft.com/office/drawing/2014/main" id="{7C995566-A8AE-4815-9ABC-3E6C4AAF1FDD}"/>
              </a:ext>
            </a:extLst>
          </p:cNvPr>
          <p:cNvSpPr/>
          <p:nvPr/>
        </p:nvSpPr>
        <p:spPr>
          <a:xfrm>
            <a:off x="3609975" y="3197225"/>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Elaborar um </a:t>
            </a:r>
          </a:p>
          <a:p>
            <a:pPr algn="ctr">
              <a:defRPr/>
            </a:pPr>
            <a:r>
              <a:rPr lang="pt-BR" sz="1350" dirty="0"/>
              <a:t>Projeto de Lei</a:t>
            </a:r>
          </a:p>
        </p:txBody>
      </p:sp>
      <p:sp>
        <p:nvSpPr>
          <p:cNvPr id="5" name="Pentágono 4">
            <a:extLst>
              <a:ext uri="{FF2B5EF4-FFF2-40B4-BE49-F238E27FC236}">
                <a16:creationId xmlns:a16="http://schemas.microsoft.com/office/drawing/2014/main" id="{0D2E415B-D199-4C1F-9031-7B780EC9245D}"/>
              </a:ext>
            </a:extLst>
          </p:cNvPr>
          <p:cNvSpPr/>
          <p:nvPr/>
        </p:nvSpPr>
        <p:spPr>
          <a:xfrm>
            <a:off x="2009775" y="3197225"/>
            <a:ext cx="1866900" cy="771525"/>
          </a:xfrm>
          <a:prstGeom prst="homePlate">
            <a:avLst/>
          </a:prstGeom>
          <a:gradFill>
            <a:gsLst>
              <a:gs pos="0">
                <a:srgbClr val="0070C0"/>
              </a:gs>
              <a:gs pos="10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solidFill>
                  <a:schemeClr val="tx1"/>
                </a:solidFill>
              </a:rPr>
              <a:t>Diagnóstico da Situação Atual</a:t>
            </a:r>
          </a:p>
        </p:txBody>
      </p:sp>
      <p:sp>
        <p:nvSpPr>
          <p:cNvPr id="10" name="Texto Explicativo 1 (Ênfase) 9">
            <a:extLst>
              <a:ext uri="{FF2B5EF4-FFF2-40B4-BE49-F238E27FC236}">
                <a16:creationId xmlns:a16="http://schemas.microsoft.com/office/drawing/2014/main" id="{949DF56D-15FA-4C22-9E32-3240F6B3B7A6}"/>
              </a:ext>
            </a:extLst>
          </p:cNvPr>
          <p:cNvSpPr/>
          <p:nvPr/>
        </p:nvSpPr>
        <p:spPr>
          <a:xfrm>
            <a:off x="3697633" y="4086226"/>
            <a:ext cx="4386262" cy="1914525"/>
          </a:xfrm>
          <a:prstGeom prst="accentCallout1">
            <a:avLst>
              <a:gd name="adj1" fmla="val 18750"/>
              <a:gd name="adj2" fmla="val -8333"/>
              <a:gd name="adj3" fmla="val -24333"/>
              <a:gd name="adj4" fmla="val -149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350" b="1" dirty="0">
                <a:solidFill>
                  <a:schemeClr val="tx1"/>
                </a:solidFill>
              </a:rPr>
              <a:t>Fazer um diagnóstico da situação atual:</a:t>
            </a:r>
          </a:p>
          <a:p>
            <a:pPr>
              <a:defRPr/>
            </a:pPr>
            <a:endParaRPr lang="pt-BR" sz="1350" dirty="0">
              <a:solidFill>
                <a:schemeClr val="tx1"/>
              </a:solidFill>
            </a:endParaRPr>
          </a:p>
          <a:p>
            <a:pPr marL="214313" indent="-214313">
              <a:buFont typeface="Arial" panose="020B0604020202020204" pitchFamily="34" charset="0"/>
              <a:buChar char="•"/>
              <a:defRPr/>
            </a:pPr>
            <a:r>
              <a:rPr lang="pt-BR" sz="1350" dirty="0">
                <a:solidFill>
                  <a:schemeClr val="tx1"/>
                </a:solidFill>
              </a:rPr>
              <a:t>Reunião com os integrantes e responsáveis pelo CI atual;</a:t>
            </a:r>
          </a:p>
          <a:p>
            <a:pPr marL="214313" indent="-214313">
              <a:buFont typeface="Arial" panose="020B0604020202020204" pitchFamily="34" charset="0"/>
              <a:buChar char="•"/>
              <a:defRPr/>
            </a:pPr>
            <a:r>
              <a:rPr lang="pt-BR" sz="1350" dirty="0">
                <a:solidFill>
                  <a:schemeClr val="tx1"/>
                </a:solidFill>
              </a:rPr>
              <a:t>Aplicação de </a:t>
            </a:r>
            <a:r>
              <a:rPr lang="pt-BR" sz="1350" dirty="0">
                <a:solidFill>
                  <a:schemeClr val="tx1"/>
                </a:solidFill>
                <a:hlinkClick r:id="rId2" action="ppaction://hlinkfile"/>
              </a:rPr>
              <a:t>questionário</a:t>
            </a:r>
            <a:r>
              <a:rPr lang="pt-BR" sz="1350" dirty="0">
                <a:solidFill>
                  <a:schemeClr val="tx1"/>
                </a:solidFill>
              </a:rPr>
              <a:t> estruturado;</a:t>
            </a:r>
          </a:p>
          <a:p>
            <a:pPr marL="214313" indent="-214313">
              <a:buFont typeface="Arial" panose="020B0604020202020204" pitchFamily="34" charset="0"/>
              <a:buChar char="•"/>
              <a:defRPr/>
            </a:pPr>
            <a:r>
              <a:rPr lang="pt-BR" sz="1350" dirty="0">
                <a:solidFill>
                  <a:schemeClr val="tx1"/>
                </a:solidFill>
              </a:rPr>
              <a:t>Análise das respostas dos questionários;</a:t>
            </a:r>
          </a:p>
          <a:p>
            <a:pPr marL="214313" indent="-214313">
              <a:buFont typeface="Arial" panose="020B0604020202020204" pitchFamily="34" charset="0"/>
              <a:buChar char="•"/>
              <a:defRPr/>
            </a:pPr>
            <a:r>
              <a:rPr lang="pt-BR" sz="1350" dirty="0">
                <a:solidFill>
                  <a:schemeClr val="tx1"/>
                </a:solidFill>
              </a:rPr>
              <a:t>Emissão de relatório de diagnóstico.</a:t>
            </a:r>
          </a:p>
          <a:p>
            <a:pPr>
              <a:defRPr/>
            </a:pPr>
            <a:endParaRPr lang="pt-BR" sz="135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8446D-103B-448B-8C5B-59DA639C4749}"/>
              </a:ext>
            </a:extLst>
          </p:cNvPr>
          <p:cNvSpPr>
            <a:spLocks noGrp="1"/>
          </p:cNvSpPr>
          <p:nvPr>
            <p:ph type="title"/>
          </p:nvPr>
        </p:nvSpPr>
        <p:spPr>
          <a:xfrm>
            <a:off x="1585705" y="1031530"/>
            <a:ext cx="8067675" cy="841375"/>
          </a:xfrm>
        </p:spPr>
        <p:txBody>
          <a:bodyPr>
            <a:normAutofit fontScale="90000"/>
          </a:bodyPr>
          <a:lstStyle/>
          <a:p>
            <a:pPr eaLnBrk="1" hangingPunct="1">
              <a:defRPr/>
            </a:pPr>
            <a:r>
              <a:rPr lang="pt-BR" b="1" dirty="0">
                <a:latin typeface="+mn-lt"/>
              </a:rPr>
              <a:t>Como se implantar um Controle Interno Efetivo, Eficiente e Eficaz?</a:t>
            </a:r>
            <a:br>
              <a:rPr lang="pt-BR" dirty="0"/>
            </a:br>
            <a:endParaRPr lang="pt-BR" dirty="0"/>
          </a:p>
        </p:txBody>
      </p:sp>
      <p:sp>
        <p:nvSpPr>
          <p:cNvPr id="9" name="Pentágono 8">
            <a:extLst>
              <a:ext uri="{FF2B5EF4-FFF2-40B4-BE49-F238E27FC236}">
                <a16:creationId xmlns:a16="http://schemas.microsoft.com/office/drawing/2014/main" id="{72176316-9B0F-41E4-9863-DB054A539B98}"/>
              </a:ext>
            </a:extLst>
          </p:cNvPr>
          <p:cNvSpPr/>
          <p:nvPr/>
        </p:nvSpPr>
        <p:spPr>
          <a:xfrm>
            <a:off x="8480425" y="3233738"/>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Implantar a </a:t>
            </a:r>
          </a:p>
          <a:p>
            <a:pPr algn="ctr">
              <a:defRPr/>
            </a:pPr>
            <a:r>
              <a:rPr lang="pt-BR" sz="1350" dirty="0"/>
              <a:t>Estrutura do </a:t>
            </a:r>
          </a:p>
          <a:p>
            <a:pPr algn="ctr">
              <a:defRPr/>
            </a:pPr>
            <a:r>
              <a:rPr lang="pt-BR" sz="1350" dirty="0"/>
              <a:t>Sistema de C.I.</a:t>
            </a:r>
          </a:p>
        </p:txBody>
      </p:sp>
      <p:sp>
        <p:nvSpPr>
          <p:cNvPr id="8" name="Pentágono 7">
            <a:extLst>
              <a:ext uri="{FF2B5EF4-FFF2-40B4-BE49-F238E27FC236}">
                <a16:creationId xmlns:a16="http://schemas.microsoft.com/office/drawing/2014/main" id="{3C0A8421-C329-44B8-BD7D-3E421678C3E3}"/>
              </a:ext>
            </a:extLst>
          </p:cNvPr>
          <p:cNvSpPr/>
          <p:nvPr/>
        </p:nvSpPr>
        <p:spPr>
          <a:xfrm>
            <a:off x="6861175" y="3230563"/>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    Escolher ferramenta para dar suporte</a:t>
            </a:r>
          </a:p>
        </p:txBody>
      </p:sp>
      <p:sp>
        <p:nvSpPr>
          <p:cNvPr id="7" name="Pentágono 6">
            <a:extLst>
              <a:ext uri="{FF2B5EF4-FFF2-40B4-BE49-F238E27FC236}">
                <a16:creationId xmlns:a16="http://schemas.microsoft.com/office/drawing/2014/main" id="{2386876B-8E55-42CE-961F-19FE229392F5}"/>
              </a:ext>
            </a:extLst>
          </p:cNvPr>
          <p:cNvSpPr/>
          <p:nvPr/>
        </p:nvSpPr>
        <p:spPr>
          <a:xfrm>
            <a:off x="5230813" y="3233738"/>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Capacitar os Servidores</a:t>
            </a:r>
          </a:p>
        </p:txBody>
      </p:sp>
      <p:sp>
        <p:nvSpPr>
          <p:cNvPr id="6" name="Pentágono 5">
            <a:extLst>
              <a:ext uri="{FF2B5EF4-FFF2-40B4-BE49-F238E27FC236}">
                <a16:creationId xmlns:a16="http://schemas.microsoft.com/office/drawing/2014/main" id="{AEAC5911-46C8-4EFB-A074-DFC0605189E3}"/>
              </a:ext>
            </a:extLst>
          </p:cNvPr>
          <p:cNvSpPr/>
          <p:nvPr/>
        </p:nvSpPr>
        <p:spPr>
          <a:xfrm>
            <a:off x="3609975" y="3230563"/>
            <a:ext cx="1866900" cy="771525"/>
          </a:xfrm>
          <a:prstGeom prst="homePlate">
            <a:avLst/>
          </a:prstGeom>
          <a:gradFill>
            <a:gsLst>
              <a:gs pos="0">
                <a:srgbClr val="0070C0"/>
              </a:gs>
              <a:gs pos="10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solidFill>
                  <a:schemeClr val="tx1"/>
                </a:solidFill>
              </a:rPr>
              <a:t>Elaborar um </a:t>
            </a:r>
          </a:p>
          <a:p>
            <a:pPr algn="ctr">
              <a:defRPr/>
            </a:pPr>
            <a:r>
              <a:rPr lang="pt-BR" sz="1350" dirty="0">
                <a:solidFill>
                  <a:schemeClr val="tx1"/>
                </a:solidFill>
              </a:rPr>
              <a:t>Projeto de Lei</a:t>
            </a:r>
          </a:p>
        </p:txBody>
      </p:sp>
      <p:sp>
        <p:nvSpPr>
          <p:cNvPr id="5" name="Pentágono 4">
            <a:extLst>
              <a:ext uri="{FF2B5EF4-FFF2-40B4-BE49-F238E27FC236}">
                <a16:creationId xmlns:a16="http://schemas.microsoft.com/office/drawing/2014/main" id="{9CE4E328-9830-451F-8335-B9ACCFC226F1}"/>
              </a:ext>
            </a:extLst>
          </p:cNvPr>
          <p:cNvSpPr/>
          <p:nvPr/>
        </p:nvSpPr>
        <p:spPr>
          <a:xfrm>
            <a:off x="2009775" y="3230563"/>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Diagnóstico da Situação Atual</a:t>
            </a:r>
          </a:p>
        </p:txBody>
      </p:sp>
      <p:sp>
        <p:nvSpPr>
          <p:cNvPr id="10" name="Texto Explicativo 1 (Ênfase) 9">
            <a:extLst>
              <a:ext uri="{FF2B5EF4-FFF2-40B4-BE49-F238E27FC236}">
                <a16:creationId xmlns:a16="http://schemas.microsoft.com/office/drawing/2014/main" id="{DC7B3B0B-D72F-45B0-80E0-0C9E9DB5878E}"/>
              </a:ext>
            </a:extLst>
          </p:cNvPr>
          <p:cNvSpPr/>
          <p:nvPr/>
        </p:nvSpPr>
        <p:spPr>
          <a:xfrm>
            <a:off x="5267118" y="4202457"/>
            <a:ext cx="4386262" cy="1916113"/>
          </a:xfrm>
          <a:prstGeom prst="accentCallout1">
            <a:avLst>
              <a:gd name="adj1" fmla="val 18750"/>
              <a:gd name="adj2" fmla="val -8333"/>
              <a:gd name="adj3" fmla="val -21747"/>
              <a:gd name="adj4" fmla="val -216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350" b="1" dirty="0">
                <a:solidFill>
                  <a:schemeClr val="tx1"/>
                </a:solidFill>
              </a:rPr>
              <a:t> Elaborar um Projeto de Lei: (</a:t>
            </a:r>
            <a:r>
              <a:rPr lang="pt-BR" sz="1350" b="1" dirty="0">
                <a:solidFill>
                  <a:srgbClr val="FF0000"/>
                </a:solidFill>
              </a:rPr>
              <a:t>no caso da administração indireta sugerimos alteração no Estatuto</a:t>
            </a:r>
            <a:r>
              <a:rPr lang="pt-BR" sz="1350" b="1" dirty="0">
                <a:solidFill>
                  <a:schemeClr val="tx1"/>
                </a:solidFill>
              </a:rPr>
              <a:t>)</a:t>
            </a:r>
          </a:p>
          <a:p>
            <a:pPr>
              <a:defRPr/>
            </a:pPr>
            <a:endParaRPr lang="pt-BR" sz="1350" b="1" dirty="0">
              <a:solidFill>
                <a:schemeClr val="tx1"/>
              </a:solidFill>
            </a:endParaRPr>
          </a:p>
          <a:p>
            <a:pPr marL="214313" indent="-214313">
              <a:buFont typeface="Arial" panose="020B0604020202020204" pitchFamily="34" charset="0"/>
              <a:buChar char="•"/>
              <a:defRPr/>
            </a:pPr>
            <a:r>
              <a:rPr lang="pt-BR" sz="1350" dirty="0">
                <a:solidFill>
                  <a:schemeClr val="tx1"/>
                </a:solidFill>
              </a:rPr>
              <a:t>Definição da estrutura organizacional;</a:t>
            </a:r>
          </a:p>
          <a:p>
            <a:pPr marL="214313" indent="-214313">
              <a:buFont typeface="Arial" panose="020B0604020202020204" pitchFamily="34" charset="0"/>
              <a:buChar char="•"/>
              <a:defRPr/>
            </a:pPr>
            <a:r>
              <a:rPr lang="pt-BR" sz="1350" dirty="0">
                <a:solidFill>
                  <a:schemeClr val="tx1"/>
                </a:solidFill>
              </a:rPr>
              <a:t>Criação dos cargos;</a:t>
            </a:r>
          </a:p>
          <a:p>
            <a:pPr marL="214313" indent="-214313">
              <a:buFont typeface="Arial" panose="020B0604020202020204" pitchFamily="34" charset="0"/>
              <a:buChar char="•"/>
              <a:defRPr/>
            </a:pPr>
            <a:r>
              <a:rPr lang="pt-BR" sz="1350" dirty="0">
                <a:solidFill>
                  <a:schemeClr val="tx1"/>
                </a:solidFill>
              </a:rPr>
              <a:t>Definição das atribuições/responsabilidades;</a:t>
            </a:r>
          </a:p>
          <a:p>
            <a:pPr marL="214313" indent="-214313">
              <a:buFont typeface="Arial" panose="020B0604020202020204" pitchFamily="34" charset="0"/>
              <a:buChar char="•"/>
              <a:defRPr/>
            </a:pPr>
            <a:r>
              <a:rPr lang="pt-BR" sz="1350" dirty="0">
                <a:solidFill>
                  <a:schemeClr val="tx1"/>
                </a:solidFill>
              </a:rPr>
              <a:t>Definição da remuneração dos integrantes;</a:t>
            </a:r>
          </a:p>
          <a:p>
            <a:pPr marL="214313" indent="-214313">
              <a:buFont typeface="Arial" panose="020B0604020202020204" pitchFamily="34" charset="0"/>
              <a:buChar char="•"/>
              <a:defRPr/>
            </a:pPr>
            <a:r>
              <a:rPr lang="pt-BR" sz="1350" dirty="0">
                <a:solidFill>
                  <a:schemeClr val="tx1"/>
                </a:solidFill>
              </a:rPr>
              <a:t>Elaboração da justificativa para a Câmara dos Vereadores.</a:t>
            </a:r>
          </a:p>
          <a:p>
            <a:pPr>
              <a:defRPr/>
            </a:pPr>
            <a:endParaRPr lang="pt-BR" sz="135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67F413-EC00-4383-8B45-3EAE1B625CF4}"/>
              </a:ext>
            </a:extLst>
          </p:cNvPr>
          <p:cNvSpPr>
            <a:spLocks noGrp="1"/>
          </p:cNvSpPr>
          <p:nvPr>
            <p:ph type="title"/>
          </p:nvPr>
        </p:nvSpPr>
        <p:spPr>
          <a:xfrm>
            <a:off x="1443037" y="834543"/>
            <a:ext cx="8067675" cy="839787"/>
          </a:xfrm>
        </p:spPr>
        <p:txBody>
          <a:bodyPr>
            <a:normAutofit fontScale="90000"/>
          </a:bodyPr>
          <a:lstStyle/>
          <a:p>
            <a:pPr eaLnBrk="1" hangingPunct="1">
              <a:defRPr/>
            </a:pPr>
            <a:r>
              <a:rPr lang="pt-BR" b="1" dirty="0">
                <a:latin typeface="+mn-lt"/>
              </a:rPr>
              <a:t>Como se implantar um Controle Interno Efetivo, Eficiente e Eficaz?</a:t>
            </a:r>
            <a:br>
              <a:rPr lang="pt-BR" dirty="0"/>
            </a:br>
            <a:endParaRPr lang="pt-BR" dirty="0"/>
          </a:p>
        </p:txBody>
      </p:sp>
      <p:sp>
        <p:nvSpPr>
          <p:cNvPr id="9" name="Pentágono 8">
            <a:extLst>
              <a:ext uri="{FF2B5EF4-FFF2-40B4-BE49-F238E27FC236}">
                <a16:creationId xmlns:a16="http://schemas.microsoft.com/office/drawing/2014/main" id="{23F805C3-9294-4C93-81AA-86E0E937B5E0}"/>
              </a:ext>
            </a:extLst>
          </p:cNvPr>
          <p:cNvSpPr/>
          <p:nvPr/>
        </p:nvSpPr>
        <p:spPr>
          <a:xfrm>
            <a:off x="8480425" y="3382963"/>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Implantar a </a:t>
            </a:r>
          </a:p>
          <a:p>
            <a:pPr algn="ctr">
              <a:defRPr/>
            </a:pPr>
            <a:r>
              <a:rPr lang="pt-BR" sz="1350" dirty="0"/>
              <a:t>Estrutura do </a:t>
            </a:r>
          </a:p>
          <a:p>
            <a:pPr algn="ctr">
              <a:defRPr/>
            </a:pPr>
            <a:r>
              <a:rPr lang="pt-BR" sz="1350" dirty="0"/>
              <a:t>Sistema de C.I.</a:t>
            </a:r>
          </a:p>
        </p:txBody>
      </p:sp>
      <p:sp>
        <p:nvSpPr>
          <p:cNvPr id="8" name="Pentágono 7">
            <a:extLst>
              <a:ext uri="{FF2B5EF4-FFF2-40B4-BE49-F238E27FC236}">
                <a16:creationId xmlns:a16="http://schemas.microsoft.com/office/drawing/2014/main" id="{50266C6A-E07E-4C74-911E-65EE1CBB9C5C}"/>
              </a:ext>
            </a:extLst>
          </p:cNvPr>
          <p:cNvSpPr/>
          <p:nvPr/>
        </p:nvSpPr>
        <p:spPr>
          <a:xfrm>
            <a:off x="6861175" y="3378200"/>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    Escolher ferramenta para dar suporte</a:t>
            </a:r>
          </a:p>
        </p:txBody>
      </p:sp>
      <p:sp>
        <p:nvSpPr>
          <p:cNvPr id="7" name="Pentágono 6">
            <a:extLst>
              <a:ext uri="{FF2B5EF4-FFF2-40B4-BE49-F238E27FC236}">
                <a16:creationId xmlns:a16="http://schemas.microsoft.com/office/drawing/2014/main" id="{D26218E1-684C-4F9C-8348-DC2625EADB0A}"/>
              </a:ext>
            </a:extLst>
          </p:cNvPr>
          <p:cNvSpPr/>
          <p:nvPr/>
        </p:nvSpPr>
        <p:spPr>
          <a:xfrm>
            <a:off x="5230813" y="3382963"/>
            <a:ext cx="1866900" cy="771525"/>
          </a:xfrm>
          <a:prstGeom prst="homePlate">
            <a:avLst/>
          </a:prstGeom>
          <a:gradFill>
            <a:gsLst>
              <a:gs pos="0">
                <a:srgbClr val="0070C0"/>
              </a:gs>
              <a:gs pos="10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solidFill>
                  <a:schemeClr val="tx1"/>
                </a:solidFill>
              </a:rPr>
              <a:t>Capacitar os Servidores</a:t>
            </a:r>
          </a:p>
        </p:txBody>
      </p:sp>
      <p:sp>
        <p:nvSpPr>
          <p:cNvPr id="6" name="Pentágono 5">
            <a:extLst>
              <a:ext uri="{FF2B5EF4-FFF2-40B4-BE49-F238E27FC236}">
                <a16:creationId xmlns:a16="http://schemas.microsoft.com/office/drawing/2014/main" id="{1BDEE6A2-67F0-435B-B34C-EC40F19FDDEF}"/>
              </a:ext>
            </a:extLst>
          </p:cNvPr>
          <p:cNvSpPr/>
          <p:nvPr/>
        </p:nvSpPr>
        <p:spPr>
          <a:xfrm>
            <a:off x="3609975" y="3378200"/>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Elaborar um </a:t>
            </a:r>
          </a:p>
          <a:p>
            <a:pPr algn="ctr">
              <a:defRPr/>
            </a:pPr>
            <a:r>
              <a:rPr lang="pt-BR" sz="1350" dirty="0"/>
              <a:t>Projeto de Lei</a:t>
            </a:r>
          </a:p>
        </p:txBody>
      </p:sp>
      <p:sp>
        <p:nvSpPr>
          <p:cNvPr id="5" name="Pentágono 4">
            <a:extLst>
              <a:ext uri="{FF2B5EF4-FFF2-40B4-BE49-F238E27FC236}">
                <a16:creationId xmlns:a16="http://schemas.microsoft.com/office/drawing/2014/main" id="{B81144B7-B482-4D47-98FE-EEAC77D7BA93}"/>
              </a:ext>
            </a:extLst>
          </p:cNvPr>
          <p:cNvSpPr/>
          <p:nvPr/>
        </p:nvSpPr>
        <p:spPr>
          <a:xfrm>
            <a:off x="2009775" y="3378200"/>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Diagnóstico da Situação Atual</a:t>
            </a:r>
          </a:p>
        </p:txBody>
      </p:sp>
      <p:sp>
        <p:nvSpPr>
          <p:cNvPr id="10" name="Texto Explicativo 1 (Ênfase) 9">
            <a:extLst>
              <a:ext uri="{FF2B5EF4-FFF2-40B4-BE49-F238E27FC236}">
                <a16:creationId xmlns:a16="http://schemas.microsoft.com/office/drawing/2014/main" id="{533A7A96-EF6C-413C-B349-D47F1E9CEF68}"/>
              </a:ext>
            </a:extLst>
          </p:cNvPr>
          <p:cNvSpPr/>
          <p:nvPr/>
        </p:nvSpPr>
        <p:spPr>
          <a:xfrm>
            <a:off x="6433586" y="4248632"/>
            <a:ext cx="3201987" cy="1914525"/>
          </a:xfrm>
          <a:prstGeom prst="accentCallout1">
            <a:avLst>
              <a:gd name="adj1" fmla="val 18750"/>
              <a:gd name="adj2" fmla="val -8333"/>
              <a:gd name="adj3" fmla="val -13792"/>
              <a:gd name="adj4" fmla="val -201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350" b="1" dirty="0">
                <a:solidFill>
                  <a:schemeClr val="tx1"/>
                </a:solidFill>
              </a:rPr>
              <a:t> Capacitar os servidores:</a:t>
            </a:r>
          </a:p>
          <a:p>
            <a:pPr>
              <a:defRPr/>
            </a:pPr>
            <a:endParaRPr lang="pt-BR" sz="1350" b="1" dirty="0">
              <a:solidFill>
                <a:schemeClr val="tx1"/>
              </a:solidFill>
            </a:endParaRPr>
          </a:p>
          <a:p>
            <a:pPr marL="214313" indent="-214313">
              <a:buFont typeface="Arial" panose="020B0604020202020204" pitchFamily="34" charset="0"/>
              <a:buChar char="•"/>
              <a:defRPr/>
            </a:pPr>
            <a:r>
              <a:rPr lang="pt-BR" sz="1350" dirty="0">
                <a:solidFill>
                  <a:schemeClr val="tx1"/>
                </a:solidFill>
              </a:rPr>
              <a:t>Capacitação dos integrantes da equipe do CI;</a:t>
            </a:r>
          </a:p>
          <a:p>
            <a:pPr>
              <a:defRPr/>
            </a:pPr>
            <a:endParaRPr lang="pt-BR" sz="1350" dirty="0">
              <a:solidFill>
                <a:schemeClr val="tx1"/>
              </a:solidFill>
            </a:endParaRPr>
          </a:p>
          <a:p>
            <a:pPr marL="214313" indent="-214313">
              <a:buFont typeface="Arial" panose="020B0604020202020204" pitchFamily="34" charset="0"/>
              <a:buChar char="•"/>
              <a:defRPr/>
            </a:pPr>
            <a:r>
              <a:rPr lang="pt-BR" sz="1350" dirty="0">
                <a:solidFill>
                  <a:schemeClr val="tx1"/>
                </a:solidFill>
              </a:rPr>
              <a:t>Capacitação dos servidores responsáveis por processos afetos ao CI (gestores financeiros, gestores de contratos etc.).</a:t>
            </a:r>
          </a:p>
          <a:p>
            <a:pPr>
              <a:defRPr/>
            </a:pPr>
            <a:endParaRPr lang="pt-BR" sz="135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74FA92-97DE-43CF-8768-2567C908712B}"/>
              </a:ext>
            </a:extLst>
          </p:cNvPr>
          <p:cNvSpPr>
            <a:spLocks noGrp="1"/>
          </p:cNvSpPr>
          <p:nvPr>
            <p:ph type="title"/>
          </p:nvPr>
        </p:nvSpPr>
        <p:spPr>
          <a:xfrm>
            <a:off x="1520963" y="937474"/>
            <a:ext cx="8210550" cy="841375"/>
          </a:xfrm>
        </p:spPr>
        <p:txBody>
          <a:bodyPr>
            <a:normAutofit fontScale="90000"/>
          </a:bodyPr>
          <a:lstStyle/>
          <a:p>
            <a:pPr eaLnBrk="1" hangingPunct="1">
              <a:defRPr/>
            </a:pPr>
            <a:r>
              <a:rPr lang="pt-BR" b="1" dirty="0">
                <a:latin typeface="+mn-lt"/>
              </a:rPr>
              <a:t>Como se implantar um Controle Interno Efetivo, Eficiente e Eficaz?</a:t>
            </a:r>
            <a:br>
              <a:rPr lang="pt-BR" dirty="0"/>
            </a:br>
            <a:endParaRPr lang="pt-BR" dirty="0"/>
          </a:p>
        </p:txBody>
      </p:sp>
      <p:sp>
        <p:nvSpPr>
          <p:cNvPr id="9" name="Pentágono 8">
            <a:extLst>
              <a:ext uri="{FF2B5EF4-FFF2-40B4-BE49-F238E27FC236}">
                <a16:creationId xmlns:a16="http://schemas.microsoft.com/office/drawing/2014/main" id="{24B712CB-CCDA-4301-A4E9-FD281DD34F08}"/>
              </a:ext>
            </a:extLst>
          </p:cNvPr>
          <p:cNvSpPr/>
          <p:nvPr/>
        </p:nvSpPr>
        <p:spPr>
          <a:xfrm>
            <a:off x="8480425" y="3160713"/>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Implantar a </a:t>
            </a:r>
          </a:p>
          <a:p>
            <a:pPr algn="ctr">
              <a:defRPr/>
            </a:pPr>
            <a:r>
              <a:rPr lang="pt-BR" sz="1350" dirty="0"/>
              <a:t>Estrutura do </a:t>
            </a:r>
          </a:p>
          <a:p>
            <a:pPr algn="ctr">
              <a:defRPr/>
            </a:pPr>
            <a:r>
              <a:rPr lang="pt-BR" sz="1350" dirty="0"/>
              <a:t>Sistema de C.I.</a:t>
            </a:r>
          </a:p>
        </p:txBody>
      </p:sp>
      <p:sp>
        <p:nvSpPr>
          <p:cNvPr id="8" name="Pentágono 7">
            <a:extLst>
              <a:ext uri="{FF2B5EF4-FFF2-40B4-BE49-F238E27FC236}">
                <a16:creationId xmlns:a16="http://schemas.microsoft.com/office/drawing/2014/main" id="{8B448681-9A62-4269-A4BF-41F7B58DD689}"/>
              </a:ext>
            </a:extLst>
          </p:cNvPr>
          <p:cNvSpPr/>
          <p:nvPr/>
        </p:nvSpPr>
        <p:spPr>
          <a:xfrm>
            <a:off x="6861175" y="3157538"/>
            <a:ext cx="1866900" cy="771525"/>
          </a:xfrm>
          <a:prstGeom prst="homePlate">
            <a:avLst/>
          </a:prstGeom>
          <a:gradFill>
            <a:gsLst>
              <a:gs pos="0">
                <a:srgbClr val="0070C0"/>
              </a:gs>
              <a:gs pos="10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    </a:t>
            </a:r>
            <a:r>
              <a:rPr lang="pt-BR" sz="1350" dirty="0">
                <a:solidFill>
                  <a:schemeClr val="tx1"/>
                </a:solidFill>
              </a:rPr>
              <a:t>Escolher ferramenta para </a:t>
            </a:r>
          </a:p>
          <a:p>
            <a:pPr algn="ctr">
              <a:defRPr/>
            </a:pPr>
            <a:r>
              <a:rPr lang="pt-BR" sz="1350" dirty="0">
                <a:solidFill>
                  <a:schemeClr val="tx1"/>
                </a:solidFill>
              </a:rPr>
              <a:t>dar suporte</a:t>
            </a:r>
          </a:p>
        </p:txBody>
      </p:sp>
      <p:sp>
        <p:nvSpPr>
          <p:cNvPr id="7" name="Pentágono 6">
            <a:extLst>
              <a:ext uri="{FF2B5EF4-FFF2-40B4-BE49-F238E27FC236}">
                <a16:creationId xmlns:a16="http://schemas.microsoft.com/office/drawing/2014/main" id="{FD21FF51-B2D0-4627-9FA6-DF34983E4B1B}"/>
              </a:ext>
            </a:extLst>
          </p:cNvPr>
          <p:cNvSpPr/>
          <p:nvPr/>
        </p:nvSpPr>
        <p:spPr>
          <a:xfrm>
            <a:off x="5230813" y="3160713"/>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Capacitar os Servidores</a:t>
            </a:r>
          </a:p>
        </p:txBody>
      </p:sp>
      <p:sp>
        <p:nvSpPr>
          <p:cNvPr id="6" name="Pentágono 5">
            <a:extLst>
              <a:ext uri="{FF2B5EF4-FFF2-40B4-BE49-F238E27FC236}">
                <a16:creationId xmlns:a16="http://schemas.microsoft.com/office/drawing/2014/main" id="{2027EC98-671D-465C-9911-5EDE1AF28142}"/>
              </a:ext>
            </a:extLst>
          </p:cNvPr>
          <p:cNvSpPr/>
          <p:nvPr/>
        </p:nvSpPr>
        <p:spPr>
          <a:xfrm>
            <a:off x="3609975" y="3157538"/>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Elaborar um </a:t>
            </a:r>
          </a:p>
          <a:p>
            <a:pPr algn="ctr">
              <a:defRPr/>
            </a:pPr>
            <a:r>
              <a:rPr lang="pt-BR" sz="1350" dirty="0"/>
              <a:t>Projeto de Lei</a:t>
            </a:r>
          </a:p>
        </p:txBody>
      </p:sp>
      <p:sp>
        <p:nvSpPr>
          <p:cNvPr id="5" name="Pentágono 4">
            <a:extLst>
              <a:ext uri="{FF2B5EF4-FFF2-40B4-BE49-F238E27FC236}">
                <a16:creationId xmlns:a16="http://schemas.microsoft.com/office/drawing/2014/main" id="{D1C9E8FB-BDAB-4431-98D3-71C2A29430B6}"/>
              </a:ext>
            </a:extLst>
          </p:cNvPr>
          <p:cNvSpPr/>
          <p:nvPr/>
        </p:nvSpPr>
        <p:spPr>
          <a:xfrm>
            <a:off x="2009775" y="3157538"/>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Diagnóstico da Situação Atual</a:t>
            </a:r>
          </a:p>
        </p:txBody>
      </p:sp>
      <p:sp>
        <p:nvSpPr>
          <p:cNvPr id="12" name="Retângulo 11">
            <a:extLst>
              <a:ext uri="{FF2B5EF4-FFF2-40B4-BE49-F238E27FC236}">
                <a16:creationId xmlns:a16="http://schemas.microsoft.com/office/drawing/2014/main" id="{4A06A724-5F3E-49B4-8098-E03708CF99BC}"/>
              </a:ext>
            </a:extLst>
          </p:cNvPr>
          <p:cNvSpPr/>
          <p:nvPr/>
        </p:nvSpPr>
        <p:spPr>
          <a:xfrm>
            <a:off x="1960493" y="4014788"/>
            <a:ext cx="7077490" cy="20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350" b="1" dirty="0">
                <a:solidFill>
                  <a:schemeClr val="tx1"/>
                </a:solidFill>
              </a:rPr>
              <a:t>Escolher (adquirir ou desenvolver) uma ferramenta tecnológica para dar suporte ao funcionamento do CI:</a:t>
            </a:r>
          </a:p>
          <a:p>
            <a:pPr algn="ctr">
              <a:defRPr/>
            </a:pPr>
            <a:endParaRPr lang="pt-BR" sz="1350" dirty="0">
              <a:solidFill>
                <a:schemeClr val="tx1"/>
              </a:solidFill>
            </a:endParaRPr>
          </a:p>
          <a:p>
            <a:pPr marL="214313" indent="-214313">
              <a:buFont typeface="Arial" panose="020B0604020202020204" pitchFamily="34" charset="0"/>
              <a:buChar char="•"/>
              <a:defRPr/>
            </a:pPr>
            <a:r>
              <a:rPr lang="pt-BR" sz="1350" dirty="0">
                <a:solidFill>
                  <a:schemeClr val="tx1"/>
                </a:solidFill>
              </a:rPr>
              <a:t>Com base na definição dos processos do CI, elaborar um Termo de referência para a aquisição e/ou desenvolvimento de uma ferramenta tecnológica para dar suporte ao processo de gestão;</a:t>
            </a:r>
          </a:p>
          <a:p>
            <a:pPr marL="214313" indent="-214313">
              <a:buFont typeface="Arial" panose="020B0604020202020204" pitchFamily="34" charset="0"/>
              <a:buChar char="•"/>
              <a:defRPr/>
            </a:pPr>
            <a:r>
              <a:rPr lang="pt-BR" sz="1350" dirty="0">
                <a:solidFill>
                  <a:schemeClr val="tx1"/>
                </a:solidFill>
              </a:rPr>
              <a:t>Licitar (se for o caso) uma ferramenta de TI;</a:t>
            </a:r>
          </a:p>
          <a:p>
            <a:pPr marL="214313" indent="-214313">
              <a:buFont typeface="Arial" panose="020B0604020202020204" pitchFamily="34" charset="0"/>
              <a:buChar char="•"/>
              <a:defRPr/>
            </a:pPr>
            <a:r>
              <a:rPr lang="pt-BR" sz="1350" dirty="0">
                <a:solidFill>
                  <a:schemeClr val="tx1"/>
                </a:solidFill>
              </a:rPr>
              <a:t>Implantar a ferramenta de TI;</a:t>
            </a:r>
          </a:p>
          <a:p>
            <a:pPr marL="214313" indent="-214313">
              <a:buFont typeface="Arial" panose="020B0604020202020204" pitchFamily="34" charset="0"/>
              <a:buChar char="•"/>
              <a:defRPr/>
            </a:pPr>
            <a:r>
              <a:rPr lang="pt-BR" sz="1350" dirty="0">
                <a:solidFill>
                  <a:schemeClr val="tx1"/>
                </a:solidFill>
              </a:rPr>
              <a:t>Capacitar os usuários da ferramenta de TI.</a:t>
            </a:r>
          </a:p>
        </p:txBody>
      </p:sp>
      <p:cxnSp>
        <p:nvCxnSpPr>
          <p:cNvPr id="15" name="Conector reto 14">
            <a:extLst>
              <a:ext uri="{FF2B5EF4-FFF2-40B4-BE49-F238E27FC236}">
                <a16:creationId xmlns:a16="http://schemas.microsoft.com/office/drawing/2014/main" id="{4E1736B9-D904-4D07-A230-B6AADB36E335}"/>
              </a:ext>
            </a:extLst>
          </p:cNvPr>
          <p:cNvCxnSpPr/>
          <p:nvPr/>
        </p:nvCxnSpPr>
        <p:spPr>
          <a:xfrm flipV="1">
            <a:off x="7199313" y="4014788"/>
            <a:ext cx="6985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75F334-B547-4769-8646-CD290DC39918}"/>
              </a:ext>
            </a:extLst>
          </p:cNvPr>
          <p:cNvSpPr>
            <a:spLocks noGrp="1"/>
          </p:cNvSpPr>
          <p:nvPr>
            <p:ph type="title"/>
          </p:nvPr>
        </p:nvSpPr>
        <p:spPr>
          <a:xfrm>
            <a:off x="1513481" y="1099344"/>
            <a:ext cx="8355013" cy="841375"/>
          </a:xfrm>
        </p:spPr>
        <p:txBody>
          <a:bodyPr>
            <a:normAutofit fontScale="90000"/>
          </a:bodyPr>
          <a:lstStyle/>
          <a:p>
            <a:pPr eaLnBrk="1" hangingPunct="1">
              <a:defRPr/>
            </a:pPr>
            <a:r>
              <a:rPr lang="pt-BR" b="1" dirty="0">
                <a:latin typeface="+mn-lt"/>
              </a:rPr>
              <a:t>Como se implantar um Controle Interno Efetivo, Eficiente e Eficaz?</a:t>
            </a:r>
            <a:br>
              <a:rPr lang="pt-BR" dirty="0"/>
            </a:br>
            <a:endParaRPr lang="pt-BR" dirty="0"/>
          </a:p>
        </p:txBody>
      </p:sp>
      <p:sp>
        <p:nvSpPr>
          <p:cNvPr id="9" name="Pentágono 8">
            <a:extLst>
              <a:ext uri="{FF2B5EF4-FFF2-40B4-BE49-F238E27FC236}">
                <a16:creationId xmlns:a16="http://schemas.microsoft.com/office/drawing/2014/main" id="{DA1EFD60-59D5-4080-898B-F59A36983A43}"/>
              </a:ext>
            </a:extLst>
          </p:cNvPr>
          <p:cNvSpPr/>
          <p:nvPr/>
        </p:nvSpPr>
        <p:spPr>
          <a:xfrm>
            <a:off x="8480425" y="3267075"/>
            <a:ext cx="1866900" cy="771525"/>
          </a:xfrm>
          <a:prstGeom prst="homePlate">
            <a:avLst/>
          </a:prstGeom>
          <a:gradFill>
            <a:gsLst>
              <a:gs pos="0">
                <a:srgbClr val="0070C0"/>
              </a:gs>
              <a:gs pos="100000">
                <a:schemeClr val="accent5">
                  <a:tint val="50000"/>
                  <a:shade val="100000"/>
                  <a:satMod val="350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solidFill>
                  <a:schemeClr val="tx1"/>
                </a:solidFill>
              </a:rPr>
              <a:t>Implantar a </a:t>
            </a:r>
          </a:p>
          <a:p>
            <a:pPr algn="ctr">
              <a:defRPr/>
            </a:pPr>
            <a:r>
              <a:rPr lang="pt-BR" sz="1350" dirty="0">
                <a:solidFill>
                  <a:schemeClr val="tx1"/>
                </a:solidFill>
              </a:rPr>
              <a:t>Estrutura do </a:t>
            </a:r>
          </a:p>
          <a:p>
            <a:pPr algn="ctr">
              <a:defRPr/>
            </a:pPr>
            <a:r>
              <a:rPr lang="pt-BR" sz="1350" dirty="0">
                <a:solidFill>
                  <a:schemeClr val="tx1"/>
                </a:solidFill>
              </a:rPr>
              <a:t>Sistema de C.I.</a:t>
            </a:r>
          </a:p>
        </p:txBody>
      </p:sp>
      <p:sp>
        <p:nvSpPr>
          <p:cNvPr id="8" name="Pentágono 7">
            <a:extLst>
              <a:ext uri="{FF2B5EF4-FFF2-40B4-BE49-F238E27FC236}">
                <a16:creationId xmlns:a16="http://schemas.microsoft.com/office/drawing/2014/main" id="{FC522F84-DD6A-4B0C-9B09-2F05039426B6}"/>
              </a:ext>
            </a:extLst>
          </p:cNvPr>
          <p:cNvSpPr/>
          <p:nvPr/>
        </p:nvSpPr>
        <p:spPr>
          <a:xfrm>
            <a:off x="6861175" y="3263900"/>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    Escolher ferramenta para </a:t>
            </a:r>
          </a:p>
          <a:p>
            <a:pPr algn="ctr">
              <a:defRPr/>
            </a:pPr>
            <a:r>
              <a:rPr lang="pt-BR" sz="1350" dirty="0"/>
              <a:t>dar suporte</a:t>
            </a:r>
          </a:p>
        </p:txBody>
      </p:sp>
      <p:sp>
        <p:nvSpPr>
          <p:cNvPr id="7" name="Pentágono 6">
            <a:extLst>
              <a:ext uri="{FF2B5EF4-FFF2-40B4-BE49-F238E27FC236}">
                <a16:creationId xmlns:a16="http://schemas.microsoft.com/office/drawing/2014/main" id="{9455B7B4-D85E-4FFD-8061-531082AB723B}"/>
              </a:ext>
            </a:extLst>
          </p:cNvPr>
          <p:cNvSpPr/>
          <p:nvPr/>
        </p:nvSpPr>
        <p:spPr>
          <a:xfrm>
            <a:off x="5230813" y="3267075"/>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Capacitar os Servidores</a:t>
            </a:r>
          </a:p>
        </p:txBody>
      </p:sp>
      <p:sp>
        <p:nvSpPr>
          <p:cNvPr id="6" name="Pentágono 5">
            <a:extLst>
              <a:ext uri="{FF2B5EF4-FFF2-40B4-BE49-F238E27FC236}">
                <a16:creationId xmlns:a16="http://schemas.microsoft.com/office/drawing/2014/main" id="{76B360B4-DD66-4533-8966-BE70A6D33487}"/>
              </a:ext>
            </a:extLst>
          </p:cNvPr>
          <p:cNvSpPr/>
          <p:nvPr/>
        </p:nvSpPr>
        <p:spPr>
          <a:xfrm>
            <a:off x="3609975" y="3263900"/>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Elaborar um </a:t>
            </a:r>
          </a:p>
          <a:p>
            <a:pPr algn="ctr">
              <a:defRPr/>
            </a:pPr>
            <a:r>
              <a:rPr lang="pt-BR" sz="1350" dirty="0"/>
              <a:t>Projeto de Lei</a:t>
            </a:r>
          </a:p>
        </p:txBody>
      </p:sp>
      <p:sp>
        <p:nvSpPr>
          <p:cNvPr id="5" name="Pentágono 4">
            <a:extLst>
              <a:ext uri="{FF2B5EF4-FFF2-40B4-BE49-F238E27FC236}">
                <a16:creationId xmlns:a16="http://schemas.microsoft.com/office/drawing/2014/main" id="{3341B96C-D454-41CC-839C-07220C4B2E38}"/>
              </a:ext>
            </a:extLst>
          </p:cNvPr>
          <p:cNvSpPr/>
          <p:nvPr/>
        </p:nvSpPr>
        <p:spPr>
          <a:xfrm>
            <a:off x="2009775" y="3263900"/>
            <a:ext cx="1866900" cy="771525"/>
          </a:xfrm>
          <a:prstGeom prst="homePlate">
            <a:avLst/>
          </a:prstGeom>
          <a:solidFill>
            <a:schemeClr val="bg1">
              <a:lumMod val="9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1350" dirty="0"/>
              <a:t>Diagnóstico da Situação Atual</a:t>
            </a:r>
          </a:p>
        </p:txBody>
      </p:sp>
      <p:sp>
        <p:nvSpPr>
          <p:cNvPr id="12" name="Retângulo 11">
            <a:extLst>
              <a:ext uri="{FF2B5EF4-FFF2-40B4-BE49-F238E27FC236}">
                <a16:creationId xmlns:a16="http://schemas.microsoft.com/office/drawing/2014/main" id="{9DDD416B-A0B4-4EC0-908F-73EEA203CA7D}"/>
              </a:ext>
            </a:extLst>
          </p:cNvPr>
          <p:cNvSpPr/>
          <p:nvPr/>
        </p:nvSpPr>
        <p:spPr>
          <a:xfrm>
            <a:off x="2587660" y="4058443"/>
            <a:ext cx="5286305" cy="1954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350" b="1" dirty="0">
                <a:solidFill>
                  <a:schemeClr val="tx1"/>
                </a:solidFill>
              </a:rPr>
              <a:t>Implantar de fato a estrutura do Sistema de Controle Interno:</a:t>
            </a:r>
          </a:p>
          <a:p>
            <a:pPr>
              <a:defRPr/>
            </a:pPr>
            <a:endParaRPr lang="pt-BR" sz="1350" b="1" dirty="0">
              <a:solidFill>
                <a:schemeClr val="tx1"/>
              </a:solidFill>
            </a:endParaRPr>
          </a:p>
          <a:p>
            <a:pPr marL="214313" indent="-214313">
              <a:buFont typeface="Arial" panose="020B0604020202020204" pitchFamily="34" charset="0"/>
              <a:buChar char="•"/>
              <a:defRPr/>
            </a:pPr>
            <a:r>
              <a:rPr lang="pt-BR" sz="1350" dirty="0">
                <a:solidFill>
                  <a:schemeClr val="tx1"/>
                </a:solidFill>
              </a:rPr>
              <a:t>Adequação da estrutura física do CI;</a:t>
            </a:r>
          </a:p>
          <a:p>
            <a:pPr marL="214313" indent="-214313">
              <a:buFont typeface="Arial" panose="020B0604020202020204" pitchFamily="34" charset="0"/>
              <a:buChar char="•"/>
              <a:defRPr/>
            </a:pPr>
            <a:r>
              <a:rPr lang="pt-BR" sz="1350" dirty="0">
                <a:solidFill>
                  <a:schemeClr val="tx1"/>
                </a:solidFill>
              </a:rPr>
              <a:t>Aquisição de equipamentos necessários ao CI;</a:t>
            </a:r>
          </a:p>
          <a:p>
            <a:pPr marL="214313" indent="-214313">
              <a:buFont typeface="Arial" panose="020B0604020202020204" pitchFamily="34" charset="0"/>
              <a:buChar char="•"/>
              <a:defRPr/>
            </a:pPr>
            <a:r>
              <a:rPr lang="pt-BR" sz="1350" dirty="0">
                <a:solidFill>
                  <a:schemeClr val="tx1"/>
                </a:solidFill>
              </a:rPr>
              <a:t>Nomeação, ou contratação (conforme o caso) dos integrantes do CI;</a:t>
            </a:r>
          </a:p>
          <a:p>
            <a:pPr marL="214313" indent="-214313">
              <a:buFont typeface="Arial" panose="020B0604020202020204" pitchFamily="34" charset="0"/>
              <a:buChar char="•"/>
              <a:defRPr/>
            </a:pPr>
            <a:r>
              <a:rPr lang="pt-BR" sz="1350" dirty="0">
                <a:solidFill>
                  <a:schemeClr val="tx1"/>
                </a:solidFill>
              </a:rPr>
              <a:t>Mapeamento dos processos;</a:t>
            </a:r>
          </a:p>
          <a:p>
            <a:pPr marL="214313" indent="-214313">
              <a:buFont typeface="Arial" panose="020B0604020202020204" pitchFamily="34" charset="0"/>
              <a:buChar char="•"/>
              <a:defRPr/>
            </a:pPr>
            <a:r>
              <a:rPr lang="pt-BR" sz="1350" dirty="0">
                <a:solidFill>
                  <a:schemeClr val="tx1"/>
                </a:solidFill>
              </a:rPr>
              <a:t>Elaboração da documentação dos procedimentos;</a:t>
            </a:r>
          </a:p>
          <a:p>
            <a:pPr marL="214313" indent="-214313">
              <a:buFont typeface="Arial" panose="020B0604020202020204" pitchFamily="34" charset="0"/>
              <a:buChar char="•"/>
              <a:defRPr/>
            </a:pPr>
            <a:r>
              <a:rPr lang="pt-BR" sz="1350" dirty="0">
                <a:solidFill>
                  <a:schemeClr val="tx1"/>
                </a:solidFill>
              </a:rPr>
              <a:t>Elaboração do Mapa de Riscos;</a:t>
            </a:r>
          </a:p>
        </p:txBody>
      </p:sp>
      <p:cxnSp>
        <p:nvCxnSpPr>
          <p:cNvPr id="15" name="Conector reto 14">
            <a:extLst>
              <a:ext uri="{FF2B5EF4-FFF2-40B4-BE49-F238E27FC236}">
                <a16:creationId xmlns:a16="http://schemas.microsoft.com/office/drawing/2014/main" id="{8A447706-5788-48D7-B4A4-B294C33658E4}"/>
              </a:ext>
            </a:extLst>
          </p:cNvPr>
          <p:cNvCxnSpPr/>
          <p:nvPr/>
        </p:nvCxnSpPr>
        <p:spPr>
          <a:xfrm flipV="1">
            <a:off x="7199313" y="4178300"/>
            <a:ext cx="1936750" cy="8572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7B31C1-A21A-4703-B358-E752B293D9E1}"/>
              </a:ext>
            </a:extLst>
          </p:cNvPr>
          <p:cNvSpPr>
            <a:spLocks noGrp="1"/>
          </p:cNvSpPr>
          <p:nvPr>
            <p:ph type="title"/>
          </p:nvPr>
        </p:nvSpPr>
        <p:spPr>
          <a:xfrm>
            <a:off x="1485900" y="520171"/>
            <a:ext cx="8374063" cy="1325563"/>
          </a:xfrm>
        </p:spPr>
        <p:txBody>
          <a:bodyPr>
            <a:normAutofit fontScale="90000"/>
          </a:bodyPr>
          <a:lstStyle/>
          <a:p>
            <a:pPr eaLnBrk="1" hangingPunct="1">
              <a:defRPr/>
            </a:pPr>
            <a:r>
              <a:rPr lang="pt-BR" b="1" dirty="0"/>
              <a:t>Vantagens de se implantar um Controle Interno:</a:t>
            </a:r>
            <a:br>
              <a:rPr lang="pt-BR" dirty="0"/>
            </a:br>
            <a:endParaRPr lang="pt-BR" dirty="0"/>
          </a:p>
        </p:txBody>
      </p:sp>
      <p:sp>
        <p:nvSpPr>
          <p:cNvPr id="3" name="Espaço Reservado para Conteúdo 2">
            <a:extLst>
              <a:ext uri="{FF2B5EF4-FFF2-40B4-BE49-F238E27FC236}">
                <a16:creationId xmlns:a16="http://schemas.microsoft.com/office/drawing/2014/main" id="{F0640B1D-4940-4115-A6B4-1381ADCD58CE}"/>
              </a:ext>
            </a:extLst>
          </p:cNvPr>
          <p:cNvSpPr>
            <a:spLocks noGrp="1"/>
          </p:cNvSpPr>
          <p:nvPr>
            <p:ph idx="1"/>
          </p:nvPr>
        </p:nvSpPr>
        <p:spPr/>
        <p:txBody>
          <a:bodyPr>
            <a:normAutofit/>
          </a:bodyPr>
          <a:lstStyle/>
          <a:p>
            <a:pPr marL="0" indent="0" eaLnBrk="1" hangingPunct="1">
              <a:buFont typeface="Arial" panose="020B0604020202020204" pitchFamily="34" charset="0"/>
              <a:buNone/>
              <a:defRPr/>
            </a:pPr>
            <a:r>
              <a:rPr lang="pt-BR" dirty="0"/>
              <a:t>A) Para os Gestores (Prefeitos, Presidentes de Câmaras, Presidentes e Superintendentes de Órgãos da administração Indireta etc.):</a:t>
            </a:r>
          </a:p>
          <a:p>
            <a:pPr eaLnBrk="1" hangingPunct="1">
              <a:defRPr/>
            </a:pPr>
            <a:endParaRPr lang="pt-BR" dirty="0"/>
          </a:p>
          <a:p>
            <a:pPr marL="0" indent="0" eaLnBrk="1" hangingPunct="1">
              <a:buFont typeface="Arial" panose="020B0604020202020204" pitchFamily="34" charset="0"/>
              <a:buNone/>
              <a:defRPr/>
            </a:pPr>
            <a:r>
              <a:rPr lang="pt-BR" sz="2000" dirty="0"/>
              <a:t>i.	Ser visto como um Gestor austero, comprometido com o processo de transparência da gestão pública;</a:t>
            </a:r>
          </a:p>
          <a:p>
            <a:pPr marL="0" indent="0" eaLnBrk="1" hangingPunct="1">
              <a:buFont typeface="Arial" panose="020B0604020202020204" pitchFamily="34" charset="0"/>
              <a:buNone/>
              <a:defRPr/>
            </a:pPr>
            <a:r>
              <a:rPr lang="pt-BR" sz="2000" dirty="0" err="1"/>
              <a:t>ii</a:t>
            </a:r>
            <a:r>
              <a:rPr lang="pt-BR" sz="2000" dirty="0"/>
              <a:t>.	Contar com um órgão de apoio à gestão;</a:t>
            </a:r>
          </a:p>
          <a:p>
            <a:pPr marL="0" indent="0" eaLnBrk="1" hangingPunct="1">
              <a:buFont typeface="Arial" panose="020B0604020202020204" pitchFamily="34" charset="0"/>
              <a:buNone/>
              <a:defRPr/>
            </a:pPr>
            <a:r>
              <a:rPr lang="pt-BR" sz="2000" dirty="0" err="1"/>
              <a:t>iii</a:t>
            </a:r>
            <a:r>
              <a:rPr lang="pt-BR" sz="2000" dirty="0"/>
              <a:t>.	Cumprir com a Legislação vigente, aplicável ao assunto;</a:t>
            </a:r>
          </a:p>
          <a:p>
            <a:pPr marL="0" indent="0" eaLnBrk="1" hangingPunct="1">
              <a:buFont typeface="Arial" panose="020B0604020202020204" pitchFamily="34" charset="0"/>
              <a:buNone/>
              <a:defRPr/>
            </a:pPr>
            <a:r>
              <a:rPr lang="pt-BR" sz="2000" dirty="0" err="1"/>
              <a:t>iv</a:t>
            </a:r>
            <a:r>
              <a:rPr lang="pt-BR" sz="2000" dirty="0"/>
              <a:t>.	.....</a:t>
            </a:r>
          </a:p>
          <a:p>
            <a:pPr eaLnBrk="1" hangingPunct="1">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61A729-3296-4BC8-9065-63E501B51522}"/>
              </a:ext>
            </a:extLst>
          </p:cNvPr>
          <p:cNvSpPr>
            <a:spLocks noGrp="1"/>
          </p:cNvSpPr>
          <p:nvPr>
            <p:ph type="title"/>
          </p:nvPr>
        </p:nvSpPr>
        <p:spPr>
          <a:xfrm>
            <a:off x="1562100" y="631825"/>
            <a:ext cx="8374063" cy="1325563"/>
          </a:xfrm>
        </p:spPr>
        <p:txBody>
          <a:bodyPr>
            <a:normAutofit fontScale="90000"/>
          </a:bodyPr>
          <a:lstStyle/>
          <a:p>
            <a:pPr eaLnBrk="1" hangingPunct="1">
              <a:defRPr/>
            </a:pPr>
            <a:r>
              <a:rPr lang="pt-BR" b="1" dirty="0"/>
              <a:t>Vantagens de se implantar um Controle Interno:</a:t>
            </a:r>
            <a:br>
              <a:rPr lang="pt-BR" dirty="0"/>
            </a:br>
            <a:endParaRPr lang="pt-BR" dirty="0"/>
          </a:p>
        </p:txBody>
      </p:sp>
      <p:sp>
        <p:nvSpPr>
          <p:cNvPr id="3" name="Espaço Reservado para Conteúdo 2">
            <a:extLst>
              <a:ext uri="{FF2B5EF4-FFF2-40B4-BE49-F238E27FC236}">
                <a16:creationId xmlns:a16="http://schemas.microsoft.com/office/drawing/2014/main" id="{7B0CBB6D-CF85-4DA1-858C-C4D28FA47677}"/>
              </a:ext>
            </a:extLst>
          </p:cNvPr>
          <p:cNvSpPr>
            <a:spLocks noGrp="1"/>
          </p:cNvSpPr>
          <p:nvPr>
            <p:ph idx="1"/>
          </p:nvPr>
        </p:nvSpPr>
        <p:spPr/>
        <p:txBody>
          <a:bodyPr>
            <a:normAutofit/>
          </a:bodyPr>
          <a:lstStyle/>
          <a:p>
            <a:pPr marL="0" indent="0" eaLnBrk="1" hangingPunct="1">
              <a:buFont typeface="Arial" panose="020B0604020202020204" pitchFamily="34" charset="0"/>
              <a:buNone/>
              <a:defRPr/>
            </a:pPr>
            <a:r>
              <a:rPr lang="pt-BR" dirty="0"/>
              <a:t>B) Para os Servidores de Carreira integrantes do CI:</a:t>
            </a:r>
          </a:p>
          <a:p>
            <a:pPr eaLnBrk="1" hangingPunct="1">
              <a:defRPr/>
            </a:pPr>
            <a:endParaRPr lang="pt-BR" dirty="0"/>
          </a:p>
          <a:p>
            <a:pPr marL="0" indent="0" eaLnBrk="1" hangingPunct="1">
              <a:buFont typeface="Arial" panose="020B0604020202020204" pitchFamily="34" charset="0"/>
              <a:buNone/>
              <a:defRPr/>
            </a:pPr>
            <a:r>
              <a:rPr lang="pt-BR" sz="2000" dirty="0"/>
              <a:t>i.	Atuar em um órgão da mais alta importância da gestão pública;</a:t>
            </a:r>
          </a:p>
          <a:p>
            <a:pPr marL="0" indent="0" eaLnBrk="1" hangingPunct="1">
              <a:buFont typeface="Arial" panose="020B0604020202020204" pitchFamily="34" charset="0"/>
              <a:buNone/>
              <a:defRPr/>
            </a:pPr>
            <a:r>
              <a:rPr lang="pt-BR" sz="2000" dirty="0" err="1"/>
              <a:t>ii</a:t>
            </a:r>
            <a:r>
              <a:rPr lang="pt-BR" sz="2000" dirty="0"/>
              <a:t>.	Ter a garantia da autonomia, independência e impessoalidade;</a:t>
            </a:r>
          </a:p>
          <a:p>
            <a:pPr marL="0" indent="0" eaLnBrk="1" hangingPunct="1">
              <a:buFont typeface="Arial" panose="020B0604020202020204" pitchFamily="34" charset="0"/>
              <a:buNone/>
              <a:defRPr/>
            </a:pPr>
            <a:r>
              <a:rPr lang="pt-BR" sz="2000" dirty="0" err="1"/>
              <a:t>iii</a:t>
            </a:r>
            <a:r>
              <a:rPr lang="pt-BR" sz="2000" dirty="0"/>
              <a:t>.	Ser o fornecedor de informações para o suporte das decisões da Alta Gestão;</a:t>
            </a:r>
          </a:p>
          <a:p>
            <a:pPr marL="0" indent="0" eaLnBrk="1" hangingPunct="1">
              <a:buFont typeface="Arial" panose="020B0604020202020204" pitchFamily="34" charset="0"/>
              <a:buNone/>
              <a:defRPr/>
            </a:pPr>
            <a:r>
              <a:rPr lang="pt-BR" sz="2000" dirty="0" err="1"/>
              <a:t>iv</a:t>
            </a:r>
            <a:r>
              <a:rPr lang="pt-BR" sz="2000" dirty="0"/>
              <a:t>.	Contribuir para a melhoria e profissionalização dos processos da gestão pública</a:t>
            </a:r>
          </a:p>
          <a:p>
            <a:pPr marL="0" indent="0" eaLnBrk="1" hangingPunct="1">
              <a:buFont typeface="Arial" panose="020B0604020202020204" pitchFamily="34" charset="0"/>
              <a:buNone/>
              <a:defRPr/>
            </a:pPr>
            <a:r>
              <a:rPr lang="pt-BR" sz="2000" dirty="0"/>
              <a:t>V.	....</a:t>
            </a:r>
          </a:p>
          <a:p>
            <a:pPr eaLnBrk="1" hangingPunct="1">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A37D37-71E0-4C0B-BF3F-05E3570F3569}"/>
              </a:ext>
            </a:extLst>
          </p:cNvPr>
          <p:cNvSpPr>
            <a:spLocks noGrp="1"/>
          </p:cNvSpPr>
          <p:nvPr>
            <p:ph type="title"/>
          </p:nvPr>
        </p:nvSpPr>
        <p:spPr>
          <a:xfrm>
            <a:off x="1727200" y="520171"/>
            <a:ext cx="8374063" cy="1325563"/>
          </a:xfrm>
        </p:spPr>
        <p:txBody>
          <a:bodyPr>
            <a:normAutofit fontScale="90000"/>
          </a:bodyPr>
          <a:lstStyle/>
          <a:p>
            <a:pPr eaLnBrk="1" hangingPunct="1">
              <a:defRPr/>
            </a:pPr>
            <a:r>
              <a:rPr lang="pt-BR" b="1" dirty="0"/>
              <a:t>Vantagens de se implantar um Controle Interno:</a:t>
            </a:r>
            <a:br>
              <a:rPr lang="pt-BR" dirty="0"/>
            </a:br>
            <a:endParaRPr lang="pt-BR" dirty="0"/>
          </a:p>
        </p:txBody>
      </p:sp>
      <p:sp>
        <p:nvSpPr>
          <p:cNvPr id="3" name="Espaço Reservado para Conteúdo 2">
            <a:extLst>
              <a:ext uri="{FF2B5EF4-FFF2-40B4-BE49-F238E27FC236}">
                <a16:creationId xmlns:a16="http://schemas.microsoft.com/office/drawing/2014/main" id="{D8EE404D-4812-44D7-B435-1DC28B6C7269}"/>
              </a:ext>
            </a:extLst>
          </p:cNvPr>
          <p:cNvSpPr>
            <a:spLocks noGrp="1"/>
          </p:cNvSpPr>
          <p:nvPr>
            <p:ph idx="1"/>
          </p:nvPr>
        </p:nvSpPr>
        <p:spPr/>
        <p:txBody>
          <a:bodyPr>
            <a:normAutofit/>
          </a:bodyPr>
          <a:lstStyle/>
          <a:p>
            <a:pPr marL="0" indent="0" eaLnBrk="1" hangingPunct="1">
              <a:buFont typeface="Arial" panose="020B0604020202020204" pitchFamily="34" charset="0"/>
              <a:buNone/>
              <a:defRPr/>
            </a:pPr>
            <a:r>
              <a:rPr lang="pt-BR" dirty="0"/>
              <a:t>C) Para a Sociedade:</a:t>
            </a:r>
          </a:p>
          <a:p>
            <a:pPr eaLnBrk="1" hangingPunct="1">
              <a:defRPr/>
            </a:pPr>
            <a:endParaRPr lang="pt-BR" dirty="0"/>
          </a:p>
          <a:p>
            <a:pPr marL="0" indent="0" eaLnBrk="1" hangingPunct="1">
              <a:buFont typeface="Arial" panose="020B0604020202020204" pitchFamily="34" charset="0"/>
              <a:buNone/>
              <a:defRPr/>
            </a:pPr>
            <a:r>
              <a:rPr lang="pt-BR" sz="2000" dirty="0"/>
              <a:t>i.	Ter assegurada uma estrutura de Estado que garanta a transparência dos atos do Governo;</a:t>
            </a:r>
          </a:p>
          <a:p>
            <a:pPr marL="0" indent="0" eaLnBrk="1" hangingPunct="1">
              <a:buFont typeface="Arial" panose="020B0604020202020204" pitchFamily="34" charset="0"/>
              <a:buNone/>
              <a:defRPr/>
            </a:pPr>
            <a:r>
              <a:rPr lang="pt-BR" sz="2000" dirty="0" err="1"/>
              <a:t>ii</a:t>
            </a:r>
            <a:r>
              <a:rPr lang="pt-BR" sz="2000" dirty="0"/>
              <a:t>.	Ter assegurado o cumprimento da LAI, LRF, etc.</a:t>
            </a:r>
          </a:p>
          <a:p>
            <a:pPr marL="0" indent="0" eaLnBrk="1" hangingPunct="1">
              <a:buFont typeface="Arial" panose="020B0604020202020204" pitchFamily="34" charset="0"/>
              <a:buNone/>
              <a:defRPr/>
            </a:pPr>
            <a:r>
              <a:rPr lang="pt-BR" sz="2000" dirty="0" err="1"/>
              <a:t>iii</a:t>
            </a:r>
            <a:r>
              <a:rPr lang="pt-BR" sz="2000" dirty="0"/>
              <a:t>.	Contar com um Órgão de Fiscalização Interna que garanta a qualidade dos gastos públicos</a:t>
            </a:r>
          </a:p>
          <a:p>
            <a:pPr marL="0" indent="0" eaLnBrk="1" hangingPunct="1">
              <a:buFont typeface="Arial" panose="020B0604020202020204" pitchFamily="34" charset="0"/>
              <a:buNone/>
              <a:defRPr/>
            </a:pPr>
            <a:r>
              <a:rPr lang="pt-BR" sz="2000" dirty="0" err="1"/>
              <a:t>iv</a:t>
            </a:r>
            <a:r>
              <a:rPr lang="pt-BR" sz="2000" dirty="0"/>
              <a:t>.	.....</a:t>
            </a:r>
          </a:p>
          <a:p>
            <a:pPr eaLnBrk="1" hangingPunct="1">
              <a:defRPr/>
            </a:pPr>
            <a:endParaRPr lang="pt-B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C5FFF24-55A9-4CE5-AED2-818FF2753870}"/>
              </a:ext>
            </a:extLst>
          </p:cNvPr>
          <p:cNvSpPr>
            <a:spLocks noGrp="1" noChangeArrowheads="1"/>
          </p:cNvSpPr>
          <p:nvPr>
            <p:ph type="title"/>
          </p:nvPr>
        </p:nvSpPr>
        <p:spPr>
          <a:xfrm>
            <a:off x="1676400" y="274638"/>
            <a:ext cx="9906000" cy="1143000"/>
          </a:xfrm>
        </p:spPr>
        <p:txBody>
          <a:bodyPr wrap="square" anchor="t">
            <a:normAutofit/>
          </a:bodyPr>
          <a:lstStyle/>
          <a:p>
            <a:pPr eaLnBrk="1" hangingPunct="1"/>
            <a:r>
              <a:rPr lang="pt-BR" altLang="pt-BR" b="1" dirty="0"/>
              <a:t>O Controle Interno aplicado à Gestão</a:t>
            </a:r>
          </a:p>
        </p:txBody>
      </p:sp>
      <p:sp>
        <p:nvSpPr>
          <p:cNvPr id="136" name="Text Placeholder 2">
            <a:extLst>
              <a:ext uri="{FF2B5EF4-FFF2-40B4-BE49-F238E27FC236}">
                <a16:creationId xmlns:a16="http://schemas.microsoft.com/office/drawing/2014/main" id="{D8D5958E-2074-496C-8AAF-5817B5B78C63}"/>
              </a:ext>
            </a:extLst>
          </p:cNvPr>
          <p:cNvSpPr>
            <a:spLocks noGrp="1"/>
          </p:cNvSpPr>
          <p:nvPr>
            <p:ph type="body" idx="1"/>
          </p:nvPr>
        </p:nvSpPr>
        <p:spPr>
          <a:xfrm>
            <a:off x="609600" y="1535113"/>
            <a:ext cx="5386917" cy="639762"/>
          </a:xfrm>
        </p:spPr>
        <p:txBody>
          <a:bodyPr/>
          <a:lstStyle/>
          <a:p>
            <a:endParaRPr lang="en-US"/>
          </a:p>
        </p:txBody>
      </p:sp>
      <p:sp>
        <p:nvSpPr>
          <p:cNvPr id="41987" name="Rectangle 3">
            <a:extLst>
              <a:ext uri="{FF2B5EF4-FFF2-40B4-BE49-F238E27FC236}">
                <a16:creationId xmlns:a16="http://schemas.microsoft.com/office/drawing/2014/main" id="{43EBC2DD-269C-4C7F-B0F0-6EB050770C00}"/>
              </a:ext>
            </a:extLst>
          </p:cNvPr>
          <p:cNvSpPr>
            <a:spLocks noGrp="1" noChangeArrowheads="1"/>
          </p:cNvSpPr>
          <p:nvPr>
            <p:ph sz="half" idx="2"/>
          </p:nvPr>
        </p:nvSpPr>
        <p:spPr>
          <a:xfrm>
            <a:off x="609600" y="2174875"/>
            <a:ext cx="5386917" cy="3951288"/>
          </a:xfrm>
        </p:spPr>
        <p:txBody>
          <a:bodyPr wrap="square" anchor="t">
            <a:normAutofit fontScale="85000" lnSpcReduction="20000"/>
          </a:bodyPr>
          <a:lstStyle/>
          <a:p>
            <a:pPr eaLnBrk="1" hangingPunct="1">
              <a:lnSpc>
                <a:spcPct val="105000"/>
              </a:lnSpc>
              <a:spcAft>
                <a:spcPts val="600"/>
              </a:spcAft>
            </a:pPr>
            <a:endParaRPr lang="pt-BR" altLang="pt-BR" sz="1500"/>
          </a:p>
          <a:p>
            <a:pPr eaLnBrk="1" hangingPunct="1">
              <a:lnSpc>
                <a:spcPct val="105000"/>
              </a:lnSpc>
              <a:spcAft>
                <a:spcPts val="600"/>
              </a:spcAft>
            </a:pPr>
            <a:endParaRPr lang="pt-BR" altLang="pt-BR" sz="1500"/>
          </a:p>
          <a:p>
            <a:pPr eaLnBrk="1" hangingPunct="1">
              <a:lnSpc>
                <a:spcPct val="105000"/>
              </a:lnSpc>
              <a:spcAft>
                <a:spcPts val="600"/>
              </a:spcAft>
            </a:pPr>
            <a:r>
              <a:rPr lang="pt-BR" altLang="pt-BR" sz="1500"/>
              <a:t>O Ambiente da Gestão Pública Municipal - A Gestão Pública em Ação;</a:t>
            </a:r>
          </a:p>
          <a:p>
            <a:pPr eaLnBrk="1" hangingPunct="1">
              <a:lnSpc>
                <a:spcPct val="105000"/>
              </a:lnSpc>
              <a:spcAft>
                <a:spcPts val="600"/>
              </a:spcAft>
            </a:pPr>
            <a:endParaRPr lang="pt-BR" altLang="pt-BR" sz="1500"/>
          </a:p>
          <a:p>
            <a:pPr eaLnBrk="1" hangingPunct="1">
              <a:lnSpc>
                <a:spcPct val="105000"/>
              </a:lnSpc>
              <a:spcAft>
                <a:spcPts val="600"/>
              </a:spcAft>
            </a:pPr>
            <a:r>
              <a:rPr lang="pt-BR" altLang="pt-BR" sz="1500"/>
              <a:t>Princípios da Administração Pública; </a:t>
            </a:r>
          </a:p>
          <a:p>
            <a:pPr eaLnBrk="1" hangingPunct="1">
              <a:lnSpc>
                <a:spcPct val="105000"/>
              </a:lnSpc>
              <a:spcAft>
                <a:spcPts val="600"/>
              </a:spcAft>
            </a:pPr>
            <a:endParaRPr lang="pt-BR" altLang="pt-BR" sz="1500"/>
          </a:p>
          <a:p>
            <a:pPr eaLnBrk="1" hangingPunct="1">
              <a:lnSpc>
                <a:spcPct val="105000"/>
              </a:lnSpc>
              <a:spcAft>
                <a:spcPts val="600"/>
              </a:spcAft>
            </a:pPr>
            <a:r>
              <a:rPr lang="pt-BR" altLang="pt-BR" sz="1500"/>
              <a:t>A Estrutura Administrativa Municipal - Segregação de Funções;</a:t>
            </a:r>
          </a:p>
          <a:p>
            <a:pPr eaLnBrk="1" hangingPunct="1">
              <a:lnSpc>
                <a:spcPct val="105000"/>
              </a:lnSpc>
              <a:spcAft>
                <a:spcPts val="600"/>
              </a:spcAft>
            </a:pPr>
            <a:endParaRPr lang="pt-BR" altLang="pt-BR" sz="1500"/>
          </a:p>
          <a:p>
            <a:pPr eaLnBrk="1" hangingPunct="1">
              <a:lnSpc>
                <a:spcPct val="105000"/>
              </a:lnSpc>
              <a:spcAft>
                <a:spcPts val="600"/>
              </a:spcAft>
            </a:pPr>
            <a:endParaRPr lang="pt-BR" altLang="pt-BR" sz="1500"/>
          </a:p>
          <a:p>
            <a:pPr eaLnBrk="1" hangingPunct="1">
              <a:lnSpc>
                <a:spcPct val="105000"/>
              </a:lnSpc>
              <a:spcAft>
                <a:spcPts val="600"/>
              </a:spcAft>
            </a:pPr>
            <a:r>
              <a:rPr lang="pt-BR" altLang="pt-BR" sz="1500"/>
              <a:t>Controle Interno</a:t>
            </a:r>
          </a:p>
          <a:p>
            <a:pPr eaLnBrk="1" hangingPunct="1">
              <a:lnSpc>
                <a:spcPct val="105000"/>
              </a:lnSpc>
              <a:spcAft>
                <a:spcPts val="600"/>
              </a:spcAft>
            </a:pPr>
            <a:endParaRPr lang="pt-BR" altLang="pt-BR" sz="1500"/>
          </a:p>
        </p:txBody>
      </p:sp>
      <p:sp>
        <p:nvSpPr>
          <p:cNvPr id="138" name="Text Placeholder 4">
            <a:extLst>
              <a:ext uri="{FF2B5EF4-FFF2-40B4-BE49-F238E27FC236}">
                <a16:creationId xmlns:a16="http://schemas.microsoft.com/office/drawing/2014/main" id="{C1E84731-9E8E-4CB8-A1F8-EEC720DD1FA3}"/>
              </a:ext>
            </a:extLst>
          </p:cNvPr>
          <p:cNvSpPr>
            <a:spLocks noGrp="1"/>
          </p:cNvSpPr>
          <p:nvPr>
            <p:ph type="body" sz="quarter" idx="3"/>
          </p:nvPr>
        </p:nvSpPr>
        <p:spPr>
          <a:xfrm>
            <a:off x="6193369" y="1535113"/>
            <a:ext cx="5389033" cy="639762"/>
          </a:xfrm>
        </p:spPr>
        <p:txBody>
          <a:bodyPr/>
          <a:lstStyle/>
          <a:p>
            <a:endParaRPr lang="en-US"/>
          </a:p>
        </p:txBody>
      </p:sp>
      <p:pic>
        <p:nvPicPr>
          <p:cNvPr id="2" name="Imagem 1">
            <a:extLst>
              <a:ext uri="{FF2B5EF4-FFF2-40B4-BE49-F238E27FC236}">
                <a16:creationId xmlns:a16="http://schemas.microsoft.com/office/drawing/2014/main" id="{F3D2B079-A321-478E-ADBB-DA2009030C4F}"/>
              </a:ext>
            </a:extLst>
          </p:cNvPr>
          <p:cNvPicPr>
            <a:picLocks noChangeAspect="1"/>
          </p:cNvPicPr>
          <p:nvPr/>
        </p:nvPicPr>
        <p:blipFill>
          <a:blip r:embed="rId2"/>
          <a:stretch>
            <a:fillRect/>
          </a:stretch>
        </p:blipFill>
        <p:spPr>
          <a:xfrm>
            <a:off x="6649195" y="2174875"/>
            <a:ext cx="4477380" cy="39512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fade">
                                      <p:cBhvr>
                                        <p:cTn id="7" dur="1000"/>
                                        <p:tgtEl>
                                          <p:spTgt spid="41987">
                                            <p:txEl>
                                              <p:pRg st="2" end="2"/>
                                            </p:txEl>
                                          </p:spTgt>
                                        </p:tgtEl>
                                      </p:cBhvr>
                                    </p:animEffect>
                                    <p:anim calcmode="lin" valueType="num">
                                      <p:cBhvr>
                                        <p:cTn id="8"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4" end="4"/>
                                            </p:txEl>
                                          </p:spTgt>
                                        </p:tgtEl>
                                        <p:attrNameLst>
                                          <p:attrName>style.visibility</p:attrName>
                                        </p:attrNameLst>
                                      </p:cBhvr>
                                      <p:to>
                                        <p:strVal val="visible"/>
                                      </p:to>
                                    </p:set>
                                    <p:animEffect transition="in" filter="fade">
                                      <p:cBhvr>
                                        <p:cTn id="14" dur="1000"/>
                                        <p:tgtEl>
                                          <p:spTgt spid="41987">
                                            <p:txEl>
                                              <p:pRg st="4" end="4"/>
                                            </p:txEl>
                                          </p:spTgt>
                                        </p:tgtEl>
                                      </p:cBhvr>
                                    </p:animEffect>
                                    <p:anim calcmode="lin" valueType="num">
                                      <p:cBhvr>
                                        <p:cTn id="15"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animEffect transition="in" filter="fade">
                                      <p:cBhvr>
                                        <p:cTn id="21" dur="1000"/>
                                        <p:tgtEl>
                                          <p:spTgt spid="41987">
                                            <p:txEl>
                                              <p:pRg st="6" end="6"/>
                                            </p:txEl>
                                          </p:spTgt>
                                        </p:tgtEl>
                                      </p:cBhvr>
                                    </p:animEffect>
                                    <p:anim calcmode="lin" valueType="num">
                                      <p:cBhvr>
                                        <p:cTn id="22" dur="10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87">
                                            <p:txEl>
                                              <p:pRg st="9" end="9"/>
                                            </p:txEl>
                                          </p:spTgt>
                                        </p:tgtEl>
                                        <p:attrNameLst>
                                          <p:attrName>style.visibility</p:attrName>
                                        </p:attrNameLst>
                                      </p:cBhvr>
                                      <p:to>
                                        <p:strVal val="visible"/>
                                      </p:to>
                                    </p:set>
                                    <p:animEffect transition="in" filter="fade">
                                      <p:cBhvr>
                                        <p:cTn id="28" dur="1000"/>
                                        <p:tgtEl>
                                          <p:spTgt spid="41987">
                                            <p:txEl>
                                              <p:pRg st="9" end="9"/>
                                            </p:txEl>
                                          </p:spTgt>
                                        </p:tgtEl>
                                      </p:cBhvr>
                                    </p:animEffect>
                                    <p:anim calcmode="lin" valueType="num">
                                      <p:cBhvr>
                                        <p:cTn id="29" dur="10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title"/>
          </p:nvPr>
        </p:nvSpPr>
        <p:spPr>
          <a:xfrm>
            <a:off x="457200" y="594359"/>
            <a:ext cx="3200400" cy="955041"/>
          </a:xfrm>
        </p:spPr>
        <p:txBody>
          <a:bodyPr vert="horz" lIns="91440" tIns="45720" rIns="91440" bIns="45720" rtlCol="0" anchor="b">
            <a:normAutofit fontScale="90000"/>
          </a:bodyPr>
          <a:lstStyle/>
          <a:p>
            <a:pPr>
              <a:buClr>
                <a:srgbClr val="000000"/>
              </a:buClr>
              <a:buSzPct val="45000"/>
              <a:tabLst>
                <a:tab pos="0" algn="l"/>
                <a:tab pos="85725" algn="l"/>
                <a:tab pos="493713" algn="l"/>
                <a:tab pos="901700" algn="l"/>
                <a:tab pos="1309688" algn="l"/>
                <a:tab pos="1716088" algn="l"/>
                <a:tab pos="2124075" algn="l"/>
                <a:tab pos="2532063" algn="l"/>
                <a:tab pos="2938463" algn="l"/>
                <a:tab pos="3346450" algn="l"/>
                <a:tab pos="3754438" algn="l"/>
                <a:tab pos="4162425" algn="l"/>
                <a:tab pos="4568825" algn="l"/>
                <a:tab pos="4976813" algn="l"/>
                <a:tab pos="5384800" algn="l"/>
                <a:tab pos="5791200" algn="l"/>
                <a:tab pos="6199188" algn="l"/>
                <a:tab pos="6607175" algn="l"/>
                <a:tab pos="7013575" algn="l"/>
                <a:tab pos="7421563" algn="l"/>
                <a:tab pos="7829550" algn="l"/>
                <a:tab pos="7880350" algn="l"/>
              </a:tabLst>
            </a:pPr>
            <a:r>
              <a:rPr lang="pt-BR" b="1" i="1" kern="1200" dirty="0">
                <a:latin typeface="+mj-lt"/>
                <a:ea typeface="+mj-ea"/>
                <a:cs typeface="+mj-cs"/>
              </a:rPr>
              <a:t>Apresentação do Docente</a:t>
            </a:r>
            <a:br>
              <a:rPr lang="pt-BR" b="1" i="1" kern="1200" dirty="0">
                <a:latin typeface="+mj-lt"/>
                <a:ea typeface="+mj-ea"/>
                <a:cs typeface="+mj-cs"/>
              </a:rPr>
            </a:br>
            <a:endParaRPr lang="pt-BR" b="1" i="1" kern="1200" dirty="0">
              <a:latin typeface="+mj-lt"/>
              <a:ea typeface="+mj-ea"/>
              <a:cs typeface="+mj-cs"/>
            </a:endParaRPr>
          </a:p>
        </p:txBody>
      </p:sp>
      <p:pic>
        <p:nvPicPr>
          <p:cNvPr id="5" name="Espaço Reservado para Conteúdo 4" descr="Homem de terno e óculos&#10;&#10;Descrição gerada automaticamente">
            <a:extLst>
              <a:ext uri="{FF2B5EF4-FFF2-40B4-BE49-F238E27FC236}">
                <a16:creationId xmlns:a16="http://schemas.microsoft.com/office/drawing/2014/main" id="{6FB73DDE-5D54-4A20-B4C4-EF77F55ED3D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767263" y="396607"/>
            <a:ext cx="6815137" cy="5605999"/>
          </a:xfrm>
          <a:noFill/>
        </p:spPr>
      </p:pic>
      <p:sp>
        <p:nvSpPr>
          <p:cNvPr id="15362" name="Text Box 2"/>
          <p:cNvSpPr txBox="1">
            <a:spLocks noChangeArrowheads="1"/>
          </p:cNvSpPr>
          <p:nvPr/>
        </p:nvSpPr>
        <p:spPr bwMode="auto">
          <a:xfrm>
            <a:off x="0" y="1311543"/>
            <a:ext cx="4011084" cy="4691063"/>
          </a:xfrm>
          <a:prstGeom prst="rect">
            <a:avLst/>
          </a:prstGeom>
        </p:spPr>
        <p:txBody>
          <a:bodyPr vert="horz" lIns="91440" tIns="45720" rIns="91440" bIns="45720" rtlCol="0">
            <a:normAutofit/>
          </a:bodyPr>
          <a:lstStyle/>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Prof. Me. Paulo Roberto Galvão</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Formação Acadêmica: </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Mestrado em Ciências Contábeis – FECAP - São Paulo;</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Pós-Graduação Latu Sensu em Direito Tributário – USF – Itatiba/SP; </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Graduação em Ciências Contábeis – Faculdades Padre Anchieta – Jundiaí/SP;</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Tributarista – IBPT - São Paulo;</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endParaRPr lang="pt-BR" sz="1000" kern="1200" dirty="0">
              <a:effectLst>
                <a:outerShdw blurRad="38100" dist="38100" dir="2700000" algn="tl">
                  <a:srgbClr val="C0C0C0"/>
                </a:outerShdw>
              </a:effectLst>
              <a:latin typeface="+mn-lt"/>
              <a:ea typeface="+mn-ea"/>
              <a:cs typeface="+mn-cs"/>
            </a:endParaRP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Atuação no Mercado:</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Secretário Municipal de Finanças do Município de Jundiaí/SP;</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Sócio Proprietário da Paulo Galvão Consultoria Empresarial e Governamental;</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Sócio Proprietário do Escritório A.C. </a:t>
            </a:r>
            <a:r>
              <a:rPr lang="pt-BR" sz="1000" kern="1200" dirty="0" err="1">
                <a:effectLst>
                  <a:outerShdw blurRad="38100" dist="38100" dir="2700000" algn="tl">
                    <a:srgbClr val="C0C0C0"/>
                  </a:outerShdw>
                </a:effectLst>
                <a:latin typeface="+mn-lt"/>
                <a:ea typeface="+mn-ea"/>
                <a:cs typeface="+mn-cs"/>
              </a:rPr>
              <a:t>Systec</a:t>
            </a:r>
            <a:r>
              <a:rPr lang="pt-BR" sz="1000" kern="1200" dirty="0">
                <a:effectLst>
                  <a:outerShdw blurRad="38100" dist="38100" dir="2700000" algn="tl">
                    <a:srgbClr val="C0C0C0"/>
                  </a:outerShdw>
                </a:effectLst>
                <a:latin typeface="+mn-lt"/>
                <a:ea typeface="+mn-ea"/>
                <a:cs typeface="+mn-cs"/>
              </a:rPr>
              <a:t>;</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err="1">
                <a:effectLst>
                  <a:outerShdw blurRad="38100" dist="38100" dir="2700000" algn="tl">
                    <a:srgbClr val="C0C0C0"/>
                  </a:outerShdw>
                </a:effectLst>
                <a:latin typeface="+mn-lt"/>
                <a:ea typeface="+mn-ea"/>
                <a:cs typeface="+mn-cs"/>
              </a:rPr>
              <a:t>Controller</a:t>
            </a:r>
            <a:r>
              <a:rPr lang="pt-BR" sz="1000" kern="1200" dirty="0">
                <a:effectLst>
                  <a:outerShdw blurRad="38100" dist="38100" dir="2700000" algn="tl">
                    <a:srgbClr val="C0C0C0"/>
                  </a:outerShdw>
                </a:effectLst>
                <a:latin typeface="+mn-lt"/>
                <a:ea typeface="+mn-ea"/>
                <a:cs typeface="+mn-cs"/>
              </a:rPr>
              <a:t> da </a:t>
            </a:r>
            <a:r>
              <a:rPr lang="pt-BR" sz="1000" kern="1200" dirty="0" err="1">
                <a:effectLst>
                  <a:outerShdw blurRad="38100" dist="38100" dir="2700000" algn="tl">
                    <a:srgbClr val="C0C0C0"/>
                  </a:outerShdw>
                </a:effectLst>
                <a:latin typeface="+mn-lt"/>
                <a:ea typeface="+mn-ea"/>
                <a:cs typeface="+mn-cs"/>
              </a:rPr>
              <a:t>CompAir</a:t>
            </a:r>
            <a:r>
              <a:rPr lang="pt-BR" sz="1000" kern="1200" dirty="0">
                <a:effectLst>
                  <a:outerShdw blurRad="38100" dist="38100" dir="2700000" algn="tl">
                    <a:srgbClr val="C0C0C0"/>
                  </a:outerShdw>
                </a:effectLst>
                <a:latin typeface="+mn-lt"/>
                <a:ea typeface="+mn-ea"/>
                <a:cs typeface="+mn-cs"/>
              </a:rPr>
              <a:t> do Brasil.</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endParaRPr lang="pt-BR" sz="1000" kern="1200" dirty="0">
              <a:effectLst>
                <a:outerShdw blurRad="38100" dist="38100" dir="2700000" algn="tl">
                  <a:srgbClr val="C0C0C0"/>
                </a:outerShdw>
              </a:effectLst>
              <a:latin typeface="+mn-lt"/>
              <a:ea typeface="+mn-ea"/>
              <a:cs typeface="+mn-cs"/>
            </a:endParaRP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Atuação Acadêmica:</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Professor/Consultor do IBEGESP;</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Coordenador do Curso de Pós-Graduação em Controladoria e Finanças do SENAC/Jundiaí;</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Professor de Pós-Graduação no Curso de Controladoria e Finanças da FECAP;</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Professor do MBA em Formação de Gestores Públicos de Alta Performance no INSPER;</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Professor no MBA em Gestão Pública na UNISAL;</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Professor de Gestão Pública na FIPE Contas Públicas;</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Palestrante  de Gestão Pública no CRC/SP;</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r>
              <a:rPr lang="pt-BR" sz="1000" kern="1200" dirty="0">
                <a:effectLst>
                  <a:outerShdw blurRad="38100" dist="38100" dir="2700000" algn="tl">
                    <a:srgbClr val="C0C0C0"/>
                  </a:outerShdw>
                </a:effectLst>
                <a:latin typeface="+mn-lt"/>
                <a:ea typeface="+mn-ea"/>
                <a:cs typeface="+mn-cs"/>
              </a:rPr>
              <a:t>Professor e Coordenador de Cursos da Escola Superior de Gestão e Contas Públicas Conselheiro Eurípedes Sales no TCM/SP.</a:t>
            </a: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endParaRPr lang="pt-BR" sz="1000" kern="1200" dirty="0">
              <a:effectLst>
                <a:outerShdw blurRad="38100" dist="38100" dir="2700000" algn="tl">
                  <a:srgbClr val="C0C0C0"/>
                </a:outerShdw>
              </a:effectLst>
              <a:latin typeface="+mn-lt"/>
              <a:ea typeface="+mn-ea"/>
              <a:cs typeface="+mn-cs"/>
            </a:endParaRPr>
          </a:p>
          <a:p>
            <a:pPr>
              <a:lnSpc>
                <a:spcPct val="90000"/>
              </a:lnSpc>
              <a:spcBef>
                <a:spcPct val="20000"/>
              </a:spcBef>
              <a:buClr>
                <a:srgbClr val="000000"/>
              </a:buClr>
              <a:buSzPct val="75000"/>
              <a:tabLst>
                <a:tab pos="3625850" algn="l"/>
                <a:tab pos="4033838" algn="l"/>
                <a:tab pos="4440238" algn="l"/>
                <a:tab pos="4848225" algn="l"/>
                <a:tab pos="5256213" algn="l"/>
                <a:tab pos="5664200" algn="l"/>
                <a:tab pos="6070600" algn="l"/>
                <a:tab pos="6478588" algn="l"/>
                <a:tab pos="6886575" algn="l"/>
                <a:tab pos="7292975" algn="l"/>
                <a:tab pos="7700963" algn="l"/>
                <a:tab pos="8108950" algn="l"/>
                <a:tab pos="8516938" algn="l"/>
                <a:tab pos="8923338" algn="l"/>
              </a:tabLst>
            </a:pPr>
            <a:endParaRPr lang="pt-BR" sz="1000" kern="1200" dirty="0">
              <a:effectLst>
                <a:outerShdw blurRad="38100" dist="38100" dir="2700000" algn="tl">
                  <a:srgbClr val="C0C0C0"/>
                </a:outerShdw>
              </a:effectLst>
              <a:latin typeface="+mn-lt"/>
              <a:ea typeface="+mn-ea"/>
              <a:cs typeface="+mn-cs"/>
            </a:endParaRPr>
          </a:p>
        </p:txBody>
      </p:sp>
      <p:sp>
        <p:nvSpPr>
          <p:cNvPr id="2" name="CaixaDeTexto 1">
            <a:extLst>
              <a:ext uri="{FF2B5EF4-FFF2-40B4-BE49-F238E27FC236}">
                <a16:creationId xmlns:a16="http://schemas.microsoft.com/office/drawing/2014/main" id="{C77A1F03-362C-41A4-BFFA-1A1446211470}"/>
              </a:ext>
            </a:extLst>
          </p:cNvPr>
          <p:cNvSpPr txBox="1"/>
          <p:nvPr/>
        </p:nvSpPr>
        <p:spPr>
          <a:xfrm>
            <a:off x="3061854" y="6128623"/>
            <a:ext cx="6483927" cy="400110"/>
          </a:xfrm>
          <a:prstGeom prst="rect">
            <a:avLst/>
          </a:prstGeom>
          <a:noFill/>
        </p:spPr>
        <p:txBody>
          <a:bodyPr wrap="square" rtlCol="0">
            <a:spAutoFit/>
          </a:bodyPr>
          <a:lstStyle/>
          <a:p>
            <a:pPr algn="ctr"/>
            <a:r>
              <a:rPr lang="pt-BR" sz="2000" b="1" dirty="0">
                <a:solidFill>
                  <a:srgbClr val="FF0000"/>
                </a:solidFill>
              </a:rPr>
              <a:t>Contato: pgconsultoria2014@gmail.com</a:t>
            </a:r>
          </a:p>
        </p:txBody>
      </p:sp>
      <p:pic>
        <p:nvPicPr>
          <p:cNvPr id="3" name="Imagem 2">
            <a:extLst>
              <a:ext uri="{FF2B5EF4-FFF2-40B4-BE49-F238E27FC236}">
                <a16:creationId xmlns:a16="http://schemas.microsoft.com/office/drawing/2014/main" id="{034DC932-2173-9F82-F63A-594A8DF22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0662" y="36718"/>
            <a:ext cx="1094192" cy="719778"/>
          </a:xfrm>
          <a:prstGeom prst="rect">
            <a:avLst/>
          </a:prstGeom>
        </p:spPr>
      </p:pic>
    </p:spTree>
    <p:extLst>
      <p:ext uri="{BB962C8B-B14F-4D97-AF65-F5344CB8AC3E}">
        <p14:creationId xmlns:p14="http://schemas.microsoft.com/office/powerpoint/2010/main" val="301833141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laca 25">
            <a:extLst>
              <a:ext uri="{FF2B5EF4-FFF2-40B4-BE49-F238E27FC236}">
                <a16:creationId xmlns:a16="http://schemas.microsoft.com/office/drawing/2014/main" id="{F9C8E521-0395-4850-A504-A25583AA9D4B}"/>
              </a:ext>
            </a:extLst>
          </p:cNvPr>
          <p:cNvSpPr/>
          <p:nvPr/>
        </p:nvSpPr>
        <p:spPr>
          <a:xfrm>
            <a:off x="3054350" y="2051050"/>
            <a:ext cx="5824538" cy="3376613"/>
          </a:xfrm>
          <a:prstGeom prst="plaqu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760" dirty="0"/>
          </a:p>
        </p:txBody>
      </p:sp>
      <p:sp>
        <p:nvSpPr>
          <p:cNvPr id="4" name="Título 3">
            <a:extLst>
              <a:ext uri="{FF2B5EF4-FFF2-40B4-BE49-F238E27FC236}">
                <a16:creationId xmlns:a16="http://schemas.microsoft.com/office/drawing/2014/main" id="{405E08B4-9505-40EA-838A-5FCE9A195F5A}"/>
              </a:ext>
            </a:extLst>
          </p:cNvPr>
          <p:cNvSpPr>
            <a:spLocks noGrp="1"/>
          </p:cNvSpPr>
          <p:nvPr>
            <p:ph type="title"/>
          </p:nvPr>
        </p:nvSpPr>
        <p:spPr>
          <a:xfrm>
            <a:off x="3686175" y="1461294"/>
            <a:ext cx="4629150" cy="236537"/>
          </a:xfrm>
        </p:spPr>
        <p:txBody>
          <a:bodyPr>
            <a:noAutofit/>
          </a:bodyPr>
          <a:lstStyle/>
          <a:p>
            <a:pPr algn="ctr" eaLnBrk="1" hangingPunct="1">
              <a:defRPr/>
            </a:pPr>
            <a:r>
              <a:rPr lang="pt-BR" sz="2025" dirty="0">
                <a:hlinkClick r:id="" action="ppaction://noaction"/>
              </a:rPr>
              <a:t>Ambiente da Gestão </a:t>
            </a:r>
            <a:endParaRPr lang="pt-BR" sz="2025" dirty="0"/>
          </a:p>
        </p:txBody>
      </p:sp>
      <p:sp>
        <p:nvSpPr>
          <p:cNvPr id="5" name="Espaço Reservado para Conteúdo 4">
            <a:extLst>
              <a:ext uri="{FF2B5EF4-FFF2-40B4-BE49-F238E27FC236}">
                <a16:creationId xmlns:a16="http://schemas.microsoft.com/office/drawing/2014/main" id="{16DC72E8-2E26-4990-BEFC-91EE281CF6BD}"/>
              </a:ext>
            </a:extLst>
          </p:cNvPr>
          <p:cNvSpPr>
            <a:spLocks noGrp="1"/>
          </p:cNvSpPr>
          <p:nvPr>
            <p:ph idx="1"/>
          </p:nvPr>
        </p:nvSpPr>
        <p:spPr>
          <a:xfrm>
            <a:off x="3217863" y="2098675"/>
            <a:ext cx="5429250" cy="2157413"/>
          </a:xfrm>
        </p:spPr>
        <p:txBody>
          <a:bodyPr>
            <a:normAutofit fontScale="40000" lnSpcReduction="20000"/>
          </a:bodyPr>
          <a:lstStyle/>
          <a:p>
            <a:pPr eaLnBrk="1" hangingPunct="1">
              <a:buFontTx/>
              <a:buNone/>
              <a:defRPr/>
            </a:pPr>
            <a:endParaRPr lang="pt-BR" dirty="0"/>
          </a:p>
          <a:p>
            <a:pPr eaLnBrk="1" hangingPunct="1">
              <a:buFontTx/>
              <a:buNone/>
              <a:defRPr/>
            </a:pPr>
            <a:r>
              <a:rPr lang="pt-BR" dirty="0">
                <a:latin typeface="Bernard MT Condensed" pitchFamily="18" charset="0"/>
              </a:rPr>
              <a:t>  </a:t>
            </a:r>
          </a:p>
          <a:p>
            <a:pPr eaLnBrk="1" hangingPunct="1">
              <a:buFontTx/>
              <a:buNone/>
              <a:defRPr/>
            </a:pPr>
            <a:endParaRPr lang="pt-BR" dirty="0">
              <a:latin typeface="Bernard MT Condensed" pitchFamily="18" charset="0"/>
            </a:endParaRPr>
          </a:p>
          <a:p>
            <a:pPr eaLnBrk="1" hangingPunct="1">
              <a:buFontTx/>
              <a:buNone/>
              <a:defRPr/>
            </a:pPr>
            <a:endParaRPr lang="pt-BR" dirty="0">
              <a:latin typeface="Bernard MT Condensed" pitchFamily="18" charset="0"/>
            </a:endParaRPr>
          </a:p>
          <a:p>
            <a:pPr eaLnBrk="1" hangingPunct="1">
              <a:buFontTx/>
              <a:buNone/>
              <a:defRPr/>
            </a:pPr>
            <a:r>
              <a:rPr lang="pt-BR" dirty="0">
                <a:solidFill>
                  <a:schemeClr val="tx1"/>
                </a:solidFill>
                <a:latin typeface="Bernard MT Condensed" pitchFamily="18" charset="0"/>
              </a:rPr>
              <a:t>Governança</a:t>
            </a:r>
          </a:p>
          <a:p>
            <a:pPr eaLnBrk="1" hangingPunct="1">
              <a:buFontTx/>
              <a:buNone/>
              <a:defRPr/>
            </a:pPr>
            <a:endParaRPr lang="pt-BR" sz="380" dirty="0"/>
          </a:p>
          <a:p>
            <a:pPr eaLnBrk="1" hangingPunct="1">
              <a:buFontTx/>
              <a:buNone/>
              <a:defRPr/>
            </a:pPr>
            <a:r>
              <a:rPr lang="pt-BR" dirty="0"/>
              <a:t>                      </a:t>
            </a:r>
            <a:r>
              <a:rPr lang="pt-BR" sz="506" dirty="0"/>
              <a:t>           </a:t>
            </a:r>
            <a:r>
              <a:rPr lang="pt-BR" dirty="0"/>
              <a:t>                               </a:t>
            </a:r>
          </a:p>
          <a:p>
            <a:pPr algn="r" eaLnBrk="1" hangingPunct="1">
              <a:buFontTx/>
              <a:buNone/>
              <a:defRPr/>
            </a:pPr>
            <a:r>
              <a:rPr lang="pt-BR" dirty="0"/>
              <a:t>                                               			                                                          </a:t>
            </a:r>
            <a:r>
              <a:rPr lang="pt-BR" dirty="0">
                <a:solidFill>
                  <a:srgbClr val="FF0000"/>
                </a:solidFill>
                <a:latin typeface="Bernard MT Condensed" pitchFamily="18" charset="0"/>
              </a:rPr>
              <a:t>Corporativa</a:t>
            </a:r>
          </a:p>
        </p:txBody>
      </p:sp>
      <p:sp>
        <p:nvSpPr>
          <p:cNvPr id="6" name="Bisel 5">
            <a:extLst>
              <a:ext uri="{FF2B5EF4-FFF2-40B4-BE49-F238E27FC236}">
                <a16:creationId xmlns:a16="http://schemas.microsoft.com/office/drawing/2014/main" id="{3E707638-1D66-448E-8293-1AFDF02959F5}"/>
              </a:ext>
            </a:extLst>
          </p:cNvPr>
          <p:cNvSpPr/>
          <p:nvPr/>
        </p:nvSpPr>
        <p:spPr>
          <a:xfrm>
            <a:off x="5407025" y="2214563"/>
            <a:ext cx="1093788" cy="42545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dirty="0">
                <a:solidFill>
                  <a:schemeClr val="tx1"/>
                </a:solidFill>
              </a:rPr>
              <a:t>Planejamento Estratégico</a:t>
            </a:r>
          </a:p>
        </p:txBody>
      </p:sp>
      <p:sp>
        <p:nvSpPr>
          <p:cNvPr id="7" name="Quadro 6">
            <a:extLst>
              <a:ext uri="{FF2B5EF4-FFF2-40B4-BE49-F238E27FC236}">
                <a16:creationId xmlns:a16="http://schemas.microsoft.com/office/drawing/2014/main" id="{A5502EC9-B476-4DE9-B312-E4EB7C759A80}"/>
              </a:ext>
            </a:extLst>
          </p:cNvPr>
          <p:cNvSpPr/>
          <p:nvPr/>
        </p:nvSpPr>
        <p:spPr>
          <a:xfrm>
            <a:off x="4727575" y="2820988"/>
            <a:ext cx="688975" cy="5207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563" b="1" dirty="0">
                <a:solidFill>
                  <a:schemeClr val="tx1"/>
                </a:solidFill>
              </a:rPr>
              <a:t>Objetivos, Metas e Métricas</a:t>
            </a:r>
          </a:p>
        </p:txBody>
      </p:sp>
      <p:sp>
        <p:nvSpPr>
          <p:cNvPr id="8" name="Quadro 7">
            <a:extLst>
              <a:ext uri="{FF2B5EF4-FFF2-40B4-BE49-F238E27FC236}">
                <a16:creationId xmlns:a16="http://schemas.microsoft.com/office/drawing/2014/main" id="{2A80521C-C5E5-4FC0-B1AC-EFF001AF2795}"/>
              </a:ext>
            </a:extLst>
          </p:cNvPr>
          <p:cNvSpPr/>
          <p:nvPr/>
        </p:nvSpPr>
        <p:spPr>
          <a:xfrm>
            <a:off x="5568950" y="2830513"/>
            <a:ext cx="809625" cy="51117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760" dirty="0">
              <a:solidFill>
                <a:schemeClr val="tx1"/>
              </a:solidFill>
            </a:endParaRPr>
          </a:p>
        </p:txBody>
      </p:sp>
      <p:sp>
        <p:nvSpPr>
          <p:cNvPr id="9" name="Quadro 8">
            <a:extLst>
              <a:ext uri="{FF2B5EF4-FFF2-40B4-BE49-F238E27FC236}">
                <a16:creationId xmlns:a16="http://schemas.microsoft.com/office/drawing/2014/main" id="{2AB8E4E0-F45C-43E0-ABAA-FF3165A1F5A0}"/>
              </a:ext>
            </a:extLst>
          </p:cNvPr>
          <p:cNvSpPr/>
          <p:nvPr/>
        </p:nvSpPr>
        <p:spPr>
          <a:xfrm>
            <a:off x="6507163" y="2820988"/>
            <a:ext cx="741362" cy="5207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760">
              <a:solidFill>
                <a:schemeClr val="tx1"/>
              </a:solidFill>
            </a:endParaRPr>
          </a:p>
        </p:txBody>
      </p:sp>
      <p:sp>
        <p:nvSpPr>
          <p:cNvPr id="10" name="CaixaDeTexto 9">
            <a:extLst>
              <a:ext uri="{FF2B5EF4-FFF2-40B4-BE49-F238E27FC236}">
                <a16:creationId xmlns:a16="http://schemas.microsoft.com/office/drawing/2014/main" id="{844A4207-7129-4BF1-8A8C-318F1ECB1B86}"/>
              </a:ext>
            </a:extLst>
          </p:cNvPr>
          <p:cNvSpPr txBox="1">
            <a:spLocks noChangeArrowheads="1"/>
          </p:cNvSpPr>
          <p:nvPr/>
        </p:nvSpPr>
        <p:spPr bwMode="auto">
          <a:xfrm>
            <a:off x="5748338" y="2890838"/>
            <a:ext cx="469900" cy="352425"/>
          </a:xfrm>
          <a:prstGeom prst="rect">
            <a:avLst/>
          </a:prstGeom>
          <a:noFill/>
          <a:ln w="9525">
            <a:noFill/>
            <a:miter lim="800000"/>
            <a:headEnd/>
            <a:tailEnd/>
          </a:ln>
        </p:spPr>
        <p:txBody>
          <a:bodyPr>
            <a:spAutoFit/>
          </a:bodyPr>
          <a:lstStyle/>
          <a:p>
            <a:pPr>
              <a:defRPr/>
            </a:pPr>
            <a:r>
              <a:rPr lang="pt-BR" sz="563" b="1" dirty="0">
                <a:hlinkClick r:id="" action="ppaction://noaction"/>
              </a:rPr>
              <a:t>Missão, visão e Valores</a:t>
            </a:r>
            <a:endParaRPr lang="pt-BR" sz="563" b="1" dirty="0"/>
          </a:p>
        </p:txBody>
      </p:sp>
      <p:sp>
        <p:nvSpPr>
          <p:cNvPr id="11" name="CaixaDeTexto 10">
            <a:extLst>
              <a:ext uri="{FF2B5EF4-FFF2-40B4-BE49-F238E27FC236}">
                <a16:creationId xmlns:a16="http://schemas.microsoft.com/office/drawing/2014/main" id="{7F5490BA-756C-49F7-9F39-6B18D242B8EF}"/>
              </a:ext>
            </a:extLst>
          </p:cNvPr>
          <p:cNvSpPr txBox="1">
            <a:spLocks noChangeArrowheads="1"/>
          </p:cNvSpPr>
          <p:nvPr/>
        </p:nvSpPr>
        <p:spPr bwMode="auto">
          <a:xfrm>
            <a:off x="6527800" y="2882900"/>
            <a:ext cx="750888" cy="352425"/>
          </a:xfrm>
          <a:prstGeom prst="rect">
            <a:avLst/>
          </a:prstGeom>
          <a:noFill/>
          <a:ln w="9525">
            <a:noFill/>
            <a:miter lim="800000"/>
            <a:headEnd/>
            <a:tailEnd/>
          </a:ln>
        </p:spPr>
        <p:txBody>
          <a:bodyPr>
            <a:spAutoFit/>
          </a:bodyPr>
          <a:lstStyle/>
          <a:p>
            <a:pPr>
              <a:defRPr/>
            </a:pPr>
            <a:r>
              <a:rPr lang="pt-BR" sz="563" b="1" dirty="0"/>
              <a:t>Modelo de Gestão e Cultura Organizacional</a:t>
            </a:r>
          </a:p>
        </p:txBody>
      </p:sp>
      <p:sp>
        <p:nvSpPr>
          <p:cNvPr id="12" name="Seta para baixo 11">
            <a:extLst>
              <a:ext uri="{FF2B5EF4-FFF2-40B4-BE49-F238E27FC236}">
                <a16:creationId xmlns:a16="http://schemas.microsoft.com/office/drawing/2014/main" id="{B7B9312E-4C51-4945-8E06-8145976A07D2}"/>
              </a:ext>
            </a:extLst>
          </p:cNvPr>
          <p:cNvSpPr/>
          <p:nvPr/>
        </p:nvSpPr>
        <p:spPr>
          <a:xfrm>
            <a:off x="5975350" y="2640013"/>
            <a:ext cx="25400" cy="180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760"/>
          </a:p>
        </p:txBody>
      </p:sp>
      <p:sp>
        <p:nvSpPr>
          <p:cNvPr id="18" name="Seta dobrada para cima 17">
            <a:extLst>
              <a:ext uri="{FF2B5EF4-FFF2-40B4-BE49-F238E27FC236}">
                <a16:creationId xmlns:a16="http://schemas.microsoft.com/office/drawing/2014/main" id="{E6C1DCF6-D9D9-4640-AC93-2FC2C929AEE7}"/>
              </a:ext>
            </a:extLst>
          </p:cNvPr>
          <p:cNvSpPr/>
          <p:nvPr/>
        </p:nvSpPr>
        <p:spPr>
          <a:xfrm flipH="1" flipV="1">
            <a:off x="5122863" y="2578100"/>
            <a:ext cx="284162" cy="2127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760"/>
          </a:p>
        </p:txBody>
      </p:sp>
      <p:sp>
        <p:nvSpPr>
          <p:cNvPr id="19" name="Seta dobrada para cima 18">
            <a:extLst>
              <a:ext uri="{FF2B5EF4-FFF2-40B4-BE49-F238E27FC236}">
                <a16:creationId xmlns:a16="http://schemas.microsoft.com/office/drawing/2014/main" id="{8D47DCBE-82FA-4A59-956D-8F2A241FF4E8}"/>
              </a:ext>
            </a:extLst>
          </p:cNvPr>
          <p:cNvSpPr/>
          <p:nvPr/>
        </p:nvSpPr>
        <p:spPr>
          <a:xfrm flipV="1">
            <a:off x="6505575" y="2578100"/>
            <a:ext cx="319088" cy="2127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760"/>
          </a:p>
        </p:txBody>
      </p:sp>
      <p:sp>
        <p:nvSpPr>
          <p:cNvPr id="21" name="Elipse 20">
            <a:extLst>
              <a:ext uri="{FF2B5EF4-FFF2-40B4-BE49-F238E27FC236}">
                <a16:creationId xmlns:a16="http://schemas.microsoft.com/office/drawing/2014/main" id="{AEBE3943-0DF8-4B3E-8BEE-B78B5CA80897}"/>
              </a:ext>
            </a:extLst>
          </p:cNvPr>
          <p:cNvSpPr/>
          <p:nvPr/>
        </p:nvSpPr>
        <p:spPr>
          <a:xfrm>
            <a:off x="4872038" y="3563938"/>
            <a:ext cx="2308225" cy="72866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856" dirty="0">
                <a:solidFill>
                  <a:srgbClr val="002060"/>
                </a:solidFill>
                <a:latin typeface="Bernard MT Condensed" pitchFamily="18" charset="0"/>
              </a:rPr>
              <a:t>Execução</a:t>
            </a:r>
          </a:p>
        </p:txBody>
      </p:sp>
      <p:sp>
        <p:nvSpPr>
          <p:cNvPr id="20" name="Fluxograma: Disco magnético 19">
            <a:extLst>
              <a:ext uri="{FF2B5EF4-FFF2-40B4-BE49-F238E27FC236}">
                <a16:creationId xmlns:a16="http://schemas.microsoft.com/office/drawing/2014/main" id="{07E4CF06-FCB0-4FE8-8440-4BDD382C9C3C}"/>
              </a:ext>
            </a:extLst>
          </p:cNvPr>
          <p:cNvSpPr/>
          <p:nvPr/>
        </p:nvSpPr>
        <p:spPr>
          <a:xfrm>
            <a:off x="4840288" y="4864100"/>
            <a:ext cx="2349500" cy="455613"/>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dirty="0">
                <a:solidFill>
                  <a:schemeClr val="tx1"/>
                </a:solidFill>
              </a:rPr>
              <a:t>Sistema de Controle Interno</a:t>
            </a:r>
          </a:p>
        </p:txBody>
      </p:sp>
      <p:sp>
        <p:nvSpPr>
          <p:cNvPr id="22" name="Fluxograma: Disco magnético 21">
            <a:extLst>
              <a:ext uri="{FF2B5EF4-FFF2-40B4-BE49-F238E27FC236}">
                <a16:creationId xmlns:a16="http://schemas.microsoft.com/office/drawing/2014/main" id="{06032D53-A7B8-4AF0-A7A5-AD63C7FCC3C6}"/>
              </a:ext>
            </a:extLst>
          </p:cNvPr>
          <p:cNvSpPr/>
          <p:nvPr/>
        </p:nvSpPr>
        <p:spPr>
          <a:xfrm>
            <a:off x="4714875" y="4564063"/>
            <a:ext cx="854075" cy="323850"/>
          </a:xfrm>
          <a:prstGeom prst="flowChartMagneticDisk">
            <a:avLst/>
          </a:prstGeom>
          <a:solidFill>
            <a:srgbClr val="83FA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dirty="0" err="1">
                <a:solidFill>
                  <a:schemeClr val="tx1"/>
                </a:solidFill>
              </a:rPr>
              <a:t>Detectivo</a:t>
            </a:r>
            <a:endParaRPr lang="pt-BR" sz="760" dirty="0">
              <a:solidFill>
                <a:schemeClr val="tx1"/>
              </a:solidFill>
            </a:endParaRPr>
          </a:p>
        </p:txBody>
      </p:sp>
      <p:sp>
        <p:nvSpPr>
          <p:cNvPr id="24" name="Fluxograma: Disco magnético 23">
            <a:extLst>
              <a:ext uri="{FF2B5EF4-FFF2-40B4-BE49-F238E27FC236}">
                <a16:creationId xmlns:a16="http://schemas.microsoft.com/office/drawing/2014/main" id="{E8C4F803-345E-4064-8707-5D20E9E7613C}"/>
              </a:ext>
            </a:extLst>
          </p:cNvPr>
          <p:cNvSpPr/>
          <p:nvPr/>
        </p:nvSpPr>
        <p:spPr>
          <a:xfrm>
            <a:off x="5605463" y="4564063"/>
            <a:ext cx="855662" cy="323850"/>
          </a:xfrm>
          <a:prstGeom prst="flowChartMagneticDisk">
            <a:avLst/>
          </a:prstGeom>
          <a:solidFill>
            <a:srgbClr val="83FA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dirty="0">
                <a:solidFill>
                  <a:schemeClr val="tx1"/>
                </a:solidFill>
              </a:rPr>
              <a:t>Preventivo</a:t>
            </a:r>
          </a:p>
        </p:txBody>
      </p:sp>
      <p:sp>
        <p:nvSpPr>
          <p:cNvPr id="25" name="Fluxograma: Disco magnético 24">
            <a:extLst>
              <a:ext uri="{FF2B5EF4-FFF2-40B4-BE49-F238E27FC236}">
                <a16:creationId xmlns:a16="http://schemas.microsoft.com/office/drawing/2014/main" id="{36427EC8-FECF-497B-A5C0-30F2C4A6CEF1}"/>
              </a:ext>
            </a:extLst>
          </p:cNvPr>
          <p:cNvSpPr/>
          <p:nvPr/>
        </p:nvSpPr>
        <p:spPr>
          <a:xfrm>
            <a:off x="6500813" y="4564063"/>
            <a:ext cx="855662" cy="323850"/>
          </a:xfrm>
          <a:prstGeom prst="flowChartMagneticDisk">
            <a:avLst/>
          </a:prstGeom>
          <a:solidFill>
            <a:srgbClr val="83FA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dirty="0">
                <a:solidFill>
                  <a:schemeClr val="tx1"/>
                </a:solidFill>
              </a:rPr>
              <a:t>Corretivo</a:t>
            </a:r>
          </a:p>
        </p:txBody>
      </p:sp>
      <p:sp>
        <p:nvSpPr>
          <p:cNvPr id="27" name="Explosão 1 26">
            <a:extLst>
              <a:ext uri="{FF2B5EF4-FFF2-40B4-BE49-F238E27FC236}">
                <a16:creationId xmlns:a16="http://schemas.microsoft.com/office/drawing/2014/main" id="{1B550ACE-0273-4B16-9D1A-8277EFA7DBF6}"/>
              </a:ext>
            </a:extLst>
          </p:cNvPr>
          <p:cNvSpPr/>
          <p:nvPr/>
        </p:nvSpPr>
        <p:spPr>
          <a:xfrm>
            <a:off x="3300413" y="4381500"/>
            <a:ext cx="1255712" cy="668338"/>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dirty="0" err="1">
                <a:solidFill>
                  <a:schemeClr val="tx1"/>
                </a:solidFill>
                <a:latin typeface="Constantia" pitchFamily="18" charset="0"/>
              </a:rPr>
              <a:t>Disclosure</a:t>
            </a:r>
            <a:endParaRPr lang="pt-BR" sz="760" dirty="0">
              <a:solidFill>
                <a:schemeClr val="tx1"/>
              </a:solidFill>
            </a:endParaRPr>
          </a:p>
        </p:txBody>
      </p:sp>
      <p:sp>
        <p:nvSpPr>
          <p:cNvPr id="28" name="Explosão 1 27">
            <a:extLst>
              <a:ext uri="{FF2B5EF4-FFF2-40B4-BE49-F238E27FC236}">
                <a16:creationId xmlns:a16="http://schemas.microsoft.com/office/drawing/2014/main" id="{BA609E85-51D0-4AE2-89E6-DE4D941E6816}"/>
              </a:ext>
            </a:extLst>
          </p:cNvPr>
          <p:cNvSpPr/>
          <p:nvPr/>
        </p:nvSpPr>
        <p:spPr>
          <a:xfrm>
            <a:off x="7396163" y="4170363"/>
            <a:ext cx="1346200" cy="717550"/>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675" dirty="0" err="1">
                <a:solidFill>
                  <a:schemeClr val="tx1"/>
                </a:solidFill>
                <a:latin typeface="Constantia" pitchFamily="18" charset="0"/>
              </a:rPr>
              <a:t>Accountability</a:t>
            </a:r>
            <a:endParaRPr lang="pt-BR" sz="675" dirty="0">
              <a:solidFill>
                <a:schemeClr val="tx1"/>
              </a:solidFill>
            </a:endParaRPr>
          </a:p>
        </p:txBody>
      </p:sp>
      <p:sp>
        <p:nvSpPr>
          <p:cNvPr id="29" name="Explosão 1 28">
            <a:extLst>
              <a:ext uri="{FF2B5EF4-FFF2-40B4-BE49-F238E27FC236}">
                <a16:creationId xmlns:a16="http://schemas.microsoft.com/office/drawing/2014/main" id="{7CB39E0C-0FAF-446C-9960-89EA6968D147}"/>
              </a:ext>
            </a:extLst>
          </p:cNvPr>
          <p:cNvSpPr/>
          <p:nvPr/>
        </p:nvSpPr>
        <p:spPr>
          <a:xfrm>
            <a:off x="7324725" y="2493963"/>
            <a:ext cx="1417638" cy="8810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b="1" dirty="0" err="1">
                <a:solidFill>
                  <a:schemeClr val="bg1"/>
                </a:solidFill>
                <a:latin typeface="Constantia" pitchFamily="18" charset="0"/>
              </a:rPr>
              <a:t>Compliance</a:t>
            </a:r>
            <a:endParaRPr lang="pt-BR" sz="760" b="1" dirty="0">
              <a:solidFill>
                <a:schemeClr val="bg1"/>
              </a:solidFill>
            </a:endParaRPr>
          </a:p>
        </p:txBody>
      </p:sp>
      <p:sp>
        <p:nvSpPr>
          <p:cNvPr id="23" name="Explosão 1 26">
            <a:extLst>
              <a:ext uri="{FF2B5EF4-FFF2-40B4-BE49-F238E27FC236}">
                <a16:creationId xmlns:a16="http://schemas.microsoft.com/office/drawing/2014/main" id="{FA49010C-3812-4FE7-BED0-B7CF760B2D77}"/>
              </a:ext>
            </a:extLst>
          </p:cNvPr>
          <p:cNvSpPr/>
          <p:nvPr/>
        </p:nvSpPr>
        <p:spPr>
          <a:xfrm>
            <a:off x="3403600" y="2344738"/>
            <a:ext cx="1254125" cy="668337"/>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760" dirty="0" err="1">
                <a:solidFill>
                  <a:schemeClr val="tx1"/>
                </a:solidFill>
                <a:latin typeface="Constantia" pitchFamily="18" charset="0"/>
              </a:rPr>
              <a:t>Equity</a:t>
            </a:r>
            <a:endParaRPr lang="pt-BR" sz="760" dirty="0">
              <a:solidFill>
                <a:schemeClr val="tx1"/>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amond(in)">
                                      <p:cBhvr>
                                        <p:cTn id="60" dur="2000"/>
                                        <p:tgtEl>
                                          <p:spTgt spid="21"/>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linds(horizontal)">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blinds(horizontal)">
                                      <p:cBhvr>
                                        <p:cTn id="80" dur="500"/>
                                        <p:tgtEl>
                                          <p:spTgt spid="2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checkerboard(across)">
                                      <p:cBhvr>
                                        <p:cTn id="85" dur="500"/>
                                        <p:tgtEl>
                                          <p:spTgt spid="2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checkerboard(across)">
                                      <p:cBhvr>
                                        <p:cTn id="90" dur="500"/>
                                        <p:tgtEl>
                                          <p:spTgt spid="2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 presetClass="entr" presetSubtype="1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checkerboard(across)">
                                      <p:cBhvr>
                                        <p:cTn id="95" dur="500"/>
                                        <p:tgtEl>
                                          <p:spTgt spid="2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checkerboard(across)">
                                      <p:cBhvr>
                                        <p:cTn id="100" dur="500"/>
                                        <p:tgtEl>
                                          <p:spTgt spid="2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down)">
                                      <p:cBhvr>
                                        <p:cTn id="105" dur="500"/>
                                        <p:tgtEl>
                                          <p:spTgt spid="2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5">
                                            <p:txEl>
                                              <p:pRg st="4" end="4"/>
                                            </p:txEl>
                                          </p:spTgt>
                                        </p:tgtEl>
                                        <p:attrNameLst>
                                          <p:attrName>style.visibility</p:attrName>
                                        </p:attrNameLst>
                                      </p:cBhvr>
                                      <p:to>
                                        <p:strVal val="visible"/>
                                      </p:to>
                                    </p:set>
                                    <p:anim calcmode="lin" valueType="num">
                                      <p:cBhvr additive="base">
                                        <p:cTn id="11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5">
                                            <p:txEl>
                                              <p:pRg st="7" end="7"/>
                                            </p:txEl>
                                          </p:spTgt>
                                        </p:tgtEl>
                                        <p:attrNameLst>
                                          <p:attrName>style.visibility</p:attrName>
                                        </p:attrNameLst>
                                      </p:cBhvr>
                                      <p:to>
                                        <p:strVal val="visible"/>
                                      </p:to>
                                    </p:set>
                                    <p:anim calcmode="lin" valueType="num">
                                      <p:cBhvr additive="base">
                                        <p:cTn id="11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6" grpId="0" animBg="1"/>
      <p:bldP spid="7" grpId="0" animBg="1"/>
      <p:bldP spid="10" grpId="0"/>
      <p:bldP spid="11" grpId="0"/>
      <p:bldP spid="12" grpId="0" animBg="1"/>
      <p:bldP spid="21" grpId="0" animBg="1"/>
      <p:bldP spid="20" grpId="0" animBg="1"/>
      <p:bldP spid="22" grpId="0" animBg="1"/>
      <p:bldP spid="24" grpId="0" animBg="1"/>
      <p:bldP spid="25" grpId="0" animBg="1"/>
      <p:bldP spid="27" grpId="0" animBg="1"/>
      <p:bldP spid="28" grpId="0" animBg="1"/>
      <p:bldP spid="29"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Imagem 1">
            <a:hlinkClick r:id="" action="ppaction://noaction"/>
          </p:cNvPr>
          <p:cNvPicPr>
            <a:picLocks noChangeAspect="1" noChangeArrowheads="1"/>
          </p:cNvPicPr>
          <p:nvPr/>
        </p:nvPicPr>
        <p:blipFill>
          <a:blip r:embed="rId2" cstate="print"/>
          <a:srcRect/>
          <a:stretch>
            <a:fillRect/>
          </a:stretch>
        </p:blipFill>
        <p:spPr bwMode="auto">
          <a:xfrm>
            <a:off x="601051" y="688884"/>
            <a:ext cx="10489807" cy="5150581"/>
          </a:xfrm>
          <a:prstGeom prst="rect">
            <a:avLst/>
          </a:prstGeom>
          <a:noFill/>
          <a:ln w="9525">
            <a:noFill/>
            <a:miter lim="800000"/>
            <a:headEnd/>
            <a:tailEnd/>
          </a:ln>
        </p:spPr>
      </p:pic>
      <p:sp>
        <p:nvSpPr>
          <p:cNvPr id="2" name="Rosca 1">
            <a:hlinkClick r:id="" action="ppaction://noaction"/>
          </p:cNvPr>
          <p:cNvSpPr/>
          <p:nvPr/>
        </p:nvSpPr>
        <p:spPr>
          <a:xfrm>
            <a:off x="5845955" y="4624529"/>
            <a:ext cx="473121" cy="313899"/>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Rosca 6">
            <a:hlinkClick r:id="" action="ppaction://noaction"/>
          </p:cNvPr>
          <p:cNvSpPr/>
          <p:nvPr/>
        </p:nvSpPr>
        <p:spPr>
          <a:xfrm>
            <a:off x="7024049" y="1467159"/>
            <a:ext cx="488859" cy="250806"/>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8" name="Rosca 7">
            <a:hlinkClick r:id="" action="ppaction://noaction"/>
          </p:cNvPr>
          <p:cNvSpPr/>
          <p:nvPr/>
        </p:nvSpPr>
        <p:spPr>
          <a:xfrm>
            <a:off x="8953114" y="2527112"/>
            <a:ext cx="473121" cy="313899"/>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Rosca 8">
            <a:hlinkClick r:id="" action="ppaction://noaction"/>
          </p:cNvPr>
          <p:cNvSpPr/>
          <p:nvPr/>
        </p:nvSpPr>
        <p:spPr>
          <a:xfrm>
            <a:off x="8846782" y="4710753"/>
            <a:ext cx="473121" cy="313899"/>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Rosca 9">
            <a:hlinkClick r:id="" action="ppaction://noaction"/>
          </p:cNvPr>
          <p:cNvSpPr/>
          <p:nvPr/>
        </p:nvSpPr>
        <p:spPr>
          <a:xfrm>
            <a:off x="8027918" y="5853114"/>
            <a:ext cx="473121" cy="313899"/>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Rosca 10">
            <a:hlinkClick r:id="" action="ppaction://noaction"/>
          </p:cNvPr>
          <p:cNvSpPr/>
          <p:nvPr/>
        </p:nvSpPr>
        <p:spPr>
          <a:xfrm>
            <a:off x="3304278" y="5682516"/>
            <a:ext cx="473121" cy="313899"/>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2" name="Rosca 11">
            <a:hlinkClick r:id="" action="ppaction://noaction"/>
          </p:cNvPr>
          <p:cNvSpPr/>
          <p:nvPr/>
        </p:nvSpPr>
        <p:spPr>
          <a:xfrm>
            <a:off x="2168480" y="4499212"/>
            <a:ext cx="473121" cy="313899"/>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3" name="Rosca 12">
            <a:hlinkClick r:id="" action="ppaction://noaction"/>
          </p:cNvPr>
          <p:cNvSpPr/>
          <p:nvPr/>
        </p:nvSpPr>
        <p:spPr>
          <a:xfrm>
            <a:off x="2641601" y="2527112"/>
            <a:ext cx="473121" cy="295701"/>
          </a:xfrm>
          <a:prstGeom prst="donu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Imagem 1">
            <a:extLst>
              <a:ext uri="{FF2B5EF4-FFF2-40B4-BE49-F238E27FC236}">
                <a16:creationId xmlns:a16="http://schemas.microsoft.com/office/drawing/2014/main" id="{EEAB07F9-14AD-4B3C-B35E-63D2F6A6A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861" y="155178"/>
            <a:ext cx="9520555" cy="535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xplosão 1 26">
            <a:extLst>
              <a:ext uri="{FF2B5EF4-FFF2-40B4-BE49-F238E27FC236}">
                <a16:creationId xmlns:a16="http://schemas.microsoft.com/office/drawing/2014/main" id="{2229D0B7-85D1-4B57-B044-AA8DBB0D6E70}"/>
              </a:ext>
            </a:extLst>
          </p:cNvPr>
          <p:cNvSpPr/>
          <p:nvPr/>
        </p:nvSpPr>
        <p:spPr>
          <a:xfrm>
            <a:off x="1852613" y="3482023"/>
            <a:ext cx="1449387" cy="789305"/>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err="1">
                <a:solidFill>
                  <a:schemeClr val="tx1"/>
                </a:solidFill>
                <a:latin typeface="Constantia" pitchFamily="18" charset="0"/>
              </a:rPr>
              <a:t>Equity</a:t>
            </a:r>
            <a:endParaRPr lang="pt-BR" sz="1000" dirty="0">
              <a:solidFill>
                <a:schemeClr val="tx1"/>
              </a:solidFill>
            </a:endParaRPr>
          </a:p>
        </p:txBody>
      </p:sp>
      <p:sp>
        <p:nvSpPr>
          <p:cNvPr id="16" name="Explosão 1 28">
            <a:extLst>
              <a:ext uri="{FF2B5EF4-FFF2-40B4-BE49-F238E27FC236}">
                <a16:creationId xmlns:a16="http://schemas.microsoft.com/office/drawing/2014/main" id="{C1F4F5F1-EFAC-4D1E-8879-38FE104D7176}"/>
              </a:ext>
            </a:extLst>
          </p:cNvPr>
          <p:cNvSpPr/>
          <p:nvPr/>
        </p:nvSpPr>
        <p:spPr>
          <a:xfrm>
            <a:off x="1992313" y="2026921"/>
            <a:ext cx="1773238" cy="70548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b="1" dirty="0" err="1">
                <a:solidFill>
                  <a:schemeClr val="bg1"/>
                </a:solidFill>
                <a:latin typeface="Constantia" pitchFamily="18" charset="0"/>
              </a:rPr>
              <a:t>Compliance</a:t>
            </a:r>
            <a:endParaRPr lang="pt-BR" sz="1000" b="1" dirty="0">
              <a:solidFill>
                <a:schemeClr val="bg1"/>
              </a:solidFill>
            </a:endParaRPr>
          </a:p>
        </p:txBody>
      </p:sp>
      <p:sp>
        <p:nvSpPr>
          <p:cNvPr id="17" name="Explosão 1 27">
            <a:extLst>
              <a:ext uri="{FF2B5EF4-FFF2-40B4-BE49-F238E27FC236}">
                <a16:creationId xmlns:a16="http://schemas.microsoft.com/office/drawing/2014/main" id="{5E812797-1D17-4630-A891-B16AA3BB8AD7}"/>
              </a:ext>
            </a:extLst>
          </p:cNvPr>
          <p:cNvSpPr/>
          <p:nvPr/>
        </p:nvSpPr>
        <p:spPr>
          <a:xfrm>
            <a:off x="8426450" y="1902461"/>
            <a:ext cx="1917700" cy="789305"/>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err="1">
                <a:solidFill>
                  <a:schemeClr val="tx1"/>
                </a:solidFill>
                <a:latin typeface="Constantia" pitchFamily="18" charset="0"/>
              </a:rPr>
              <a:t>Accountability</a:t>
            </a:r>
            <a:endParaRPr lang="pt-BR" sz="1000" dirty="0">
              <a:solidFill>
                <a:schemeClr val="tx1"/>
              </a:solidFill>
            </a:endParaRPr>
          </a:p>
        </p:txBody>
      </p:sp>
      <p:sp>
        <p:nvSpPr>
          <p:cNvPr id="18" name="Explosão 1 26">
            <a:extLst>
              <a:ext uri="{FF2B5EF4-FFF2-40B4-BE49-F238E27FC236}">
                <a16:creationId xmlns:a16="http://schemas.microsoft.com/office/drawing/2014/main" id="{47C09BF4-100A-45EB-A7C9-6191BD810700}"/>
              </a:ext>
            </a:extLst>
          </p:cNvPr>
          <p:cNvSpPr/>
          <p:nvPr/>
        </p:nvSpPr>
        <p:spPr>
          <a:xfrm>
            <a:off x="2354263" y="734774"/>
            <a:ext cx="1538287" cy="808514"/>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err="1">
                <a:solidFill>
                  <a:schemeClr val="tx1"/>
                </a:solidFill>
                <a:latin typeface="Constantia" pitchFamily="18" charset="0"/>
              </a:rPr>
              <a:t>Disclosure</a:t>
            </a:r>
            <a:endParaRPr lang="pt-BR" sz="1000" dirty="0">
              <a:solidFill>
                <a:schemeClr val="tx1"/>
              </a:solidFill>
            </a:endParaRPr>
          </a:p>
        </p:txBody>
      </p:sp>
      <p:cxnSp>
        <p:nvCxnSpPr>
          <p:cNvPr id="27" name="Conector: Curvo 26">
            <a:extLst>
              <a:ext uri="{FF2B5EF4-FFF2-40B4-BE49-F238E27FC236}">
                <a16:creationId xmlns:a16="http://schemas.microsoft.com/office/drawing/2014/main" id="{043CA567-D15D-45DA-837C-0A7922BB66DD}"/>
              </a:ext>
            </a:extLst>
          </p:cNvPr>
          <p:cNvCxnSpPr>
            <a:cxnSpLocks/>
            <a:endCxn id="17" idx="0"/>
          </p:cNvCxnSpPr>
          <p:nvPr/>
        </p:nvCxnSpPr>
        <p:spPr>
          <a:xfrm>
            <a:off x="6888163" y="928946"/>
            <a:ext cx="2827585" cy="97351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Curvo 28">
            <a:extLst>
              <a:ext uri="{FF2B5EF4-FFF2-40B4-BE49-F238E27FC236}">
                <a16:creationId xmlns:a16="http://schemas.microsoft.com/office/drawing/2014/main" id="{59AFBB95-323F-4C23-BF40-E7F80761EBA2}"/>
              </a:ext>
            </a:extLst>
          </p:cNvPr>
          <p:cNvCxnSpPr>
            <a:cxnSpLocks/>
          </p:cNvCxnSpPr>
          <p:nvPr/>
        </p:nvCxnSpPr>
        <p:spPr>
          <a:xfrm>
            <a:off x="8015288" y="1268889"/>
            <a:ext cx="1100137" cy="897573"/>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Curvo 37">
            <a:extLst>
              <a:ext uri="{FF2B5EF4-FFF2-40B4-BE49-F238E27FC236}">
                <a16:creationId xmlns:a16="http://schemas.microsoft.com/office/drawing/2014/main" id="{80C6EA7E-4E72-4314-A2CE-66A52916A7C0}"/>
              </a:ext>
            </a:extLst>
          </p:cNvPr>
          <p:cNvCxnSpPr>
            <a:cxnSpLocks/>
          </p:cNvCxnSpPr>
          <p:nvPr/>
        </p:nvCxnSpPr>
        <p:spPr>
          <a:xfrm rot="5400000" flipH="1" flipV="1">
            <a:off x="8413751" y="2501344"/>
            <a:ext cx="703262" cy="745649"/>
          </a:xfrm>
          <a:prstGeom prst="curvedConnector3">
            <a:avLst>
              <a:gd name="adj1" fmla="val -409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Curvo 40">
            <a:extLst>
              <a:ext uri="{FF2B5EF4-FFF2-40B4-BE49-F238E27FC236}">
                <a16:creationId xmlns:a16="http://schemas.microsoft.com/office/drawing/2014/main" id="{DB792F94-7C1E-4F99-9183-183E86C2E379}"/>
              </a:ext>
            </a:extLst>
          </p:cNvPr>
          <p:cNvCxnSpPr>
            <a:cxnSpLocks/>
          </p:cNvCxnSpPr>
          <p:nvPr/>
        </p:nvCxnSpPr>
        <p:spPr>
          <a:xfrm flipV="1">
            <a:off x="7715250" y="2476818"/>
            <a:ext cx="1860550" cy="2018665"/>
          </a:xfrm>
          <a:prstGeom prst="curvedConnector3">
            <a:avLst>
              <a:gd name="adj1" fmla="val 9643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Curvo 43">
            <a:extLst>
              <a:ext uri="{FF2B5EF4-FFF2-40B4-BE49-F238E27FC236}">
                <a16:creationId xmlns:a16="http://schemas.microsoft.com/office/drawing/2014/main" id="{F535FED3-4188-40C3-8C89-29C6CDBEFCDC}"/>
              </a:ext>
            </a:extLst>
          </p:cNvPr>
          <p:cNvCxnSpPr>
            <a:cxnSpLocks/>
            <a:endCxn id="18" idx="0"/>
          </p:cNvCxnSpPr>
          <p:nvPr/>
        </p:nvCxnSpPr>
        <p:spPr>
          <a:xfrm rot="10800000">
            <a:off x="3388477" y="734775"/>
            <a:ext cx="1197829" cy="593217"/>
          </a:xfrm>
          <a:prstGeom prst="curvedConnector4">
            <a:avLst>
              <a:gd name="adj1" fmla="val 28959"/>
              <a:gd name="adj2" fmla="val 13853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Curvo 50">
            <a:extLst>
              <a:ext uri="{FF2B5EF4-FFF2-40B4-BE49-F238E27FC236}">
                <a16:creationId xmlns:a16="http://schemas.microsoft.com/office/drawing/2014/main" id="{0A1A262D-0480-45DC-A66A-FAE996DC17FD}"/>
              </a:ext>
            </a:extLst>
          </p:cNvPr>
          <p:cNvCxnSpPr>
            <a:cxnSpLocks/>
          </p:cNvCxnSpPr>
          <p:nvPr/>
        </p:nvCxnSpPr>
        <p:spPr>
          <a:xfrm rot="10800000">
            <a:off x="3608388" y="2273618"/>
            <a:ext cx="1898650" cy="2724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Conector: Curvo 53">
            <a:extLst>
              <a:ext uri="{FF2B5EF4-FFF2-40B4-BE49-F238E27FC236}">
                <a16:creationId xmlns:a16="http://schemas.microsoft.com/office/drawing/2014/main" id="{30384106-68F0-4718-94B6-40E98795D8DF}"/>
              </a:ext>
            </a:extLst>
          </p:cNvPr>
          <p:cNvCxnSpPr>
            <a:cxnSpLocks/>
          </p:cNvCxnSpPr>
          <p:nvPr/>
        </p:nvCxnSpPr>
        <p:spPr>
          <a:xfrm rot="10800000">
            <a:off x="2455863" y="4238625"/>
            <a:ext cx="2165350" cy="13970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Curvo 60">
            <a:extLst>
              <a:ext uri="{FF2B5EF4-FFF2-40B4-BE49-F238E27FC236}">
                <a16:creationId xmlns:a16="http://schemas.microsoft.com/office/drawing/2014/main" id="{18B73DA5-8665-4954-9580-D1FF0B9B9942}"/>
              </a:ext>
            </a:extLst>
          </p:cNvPr>
          <p:cNvCxnSpPr>
            <a:cxnSpLocks/>
          </p:cNvCxnSpPr>
          <p:nvPr/>
        </p:nvCxnSpPr>
        <p:spPr>
          <a:xfrm rot="10800000" flipV="1">
            <a:off x="2671763" y="2928858"/>
            <a:ext cx="1111250" cy="77009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1000"/>
                                        <p:tgtEl>
                                          <p:spTgt spid="61"/>
                                        </p:tgtEl>
                                      </p:cBhvr>
                                    </p:animEffect>
                                    <p:anim calcmode="lin" valueType="num">
                                      <p:cBhvr>
                                        <p:cTn id="14" dur="1000" fill="hold"/>
                                        <p:tgtEl>
                                          <p:spTgt spid="61"/>
                                        </p:tgtEl>
                                        <p:attrNameLst>
                                          <p:attrName>ppt_x</p:attrName>
                                        </p:attrNameLst>
                                      </p:cBhvr>
                                      <p:tavLst>
                                        <p:tav tm="0">
                                          <p:val>
                                            <p:strVal val="#ppt_x"/>
                                          </p:val>
                                        </p:tav>
                                        <p:tav tm="100000">
                                          <p:val>
                                            <p:strVal val="#ppt_x"/>
                                          </p:val>
                                        </p:tav>
                                      </p:tavLst>
                                    </p:anim>
                                    <p:anim calcmode="lin" valueType="num">
                                      <p:cBhvr>
                                        <p:cTn id="15" dur="1000" fill="hold"/>
                                        <p:tgtEl>
                                          <p:spTgt spid="6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9" name="Espaço Reservado para Número de Slide 10">
            <a:extLst>
              <a:ext uri="{FF2B5EF4-FFF2-40B4-BE49-F238E27FC236}">
                <a16:creationId xmlns:a16="http://schemas.microsoft.com/office/drawing/2014/main" id="{DCB4E15D-0FB1-43D5-B84B-D2B5B2304C11}"/>
              </a:ext>
            </a:extLst>
          </p:cNvPr>
          <p:cNvSpPr>
            <a:spLocks noGrp="1" noChangeArrowheads="1"/>
          </p:cNvSpPr>
          <p:nvPr>
            <p:ph type="sldNum" idx="12"/>
          </p:nvPr>
        </p:nvSpPr>
        <p:spPr bwMode="auto">
          <a:xfrm>
            <a:off x="8610600" y="59626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algn="ctr">
              <a:lnSpc>
                <a:spcPct val="100000"/>
              </a:lnSpc>
              <a:spcBef>
                <a:spcPct val="0"/>
              </a:spcBef>
              <a:buFontTx/>
              <a:buNone/>
            </a:pPr>
            <a:fld id="{00000000-1234-1234-1234-123412341234}" type="slidenum">
              <a:rPr lang="en-US" smtClean="0"/>
              <a:pPr algn="ctr">
                <a:lnSpc>
                  <a:spcPct val="100000"/>
                </a:lnSpc>
                <a:spcBef>
                  <a:spcPct val="0"/>
                </a:spcBef>
                <a:buFontTx/>
                <a:buNone/>
              </a:pPr>
              <a:t>23</a:t>
            </a:fld>
            <a:endParaRPr lang="pt-BR" altLang="pt-BR" sz="1200">
              <a:solidFill>
                <a:schemeClr val="bg1"/>
              </a:solidFill>
            </a:endParaRPr>
          </a:p>
        </p:txBody>
      </p:sp>
      <p:sp>
        <p:nvSpPr>
          <p:cNvPr id="2" name="Text Box 1">
            <a:extLst>
              <a:ext uri="{FF2B5EF4-FFF2-40B4-BE49-F238E27FC236}">
                <a16:creationId xmlns:a16="http://schemas.microsoft.com/office/drawing/2014/main" id="{BB5EB690-18C1-5DBC-2273-DAB51228631E}"/>
              </a:ext>
            </a:extLst>
          </p:cNvPr>
          <p:cNvSpPr txBox="1">
            <a:spLocks noChangeArrowheads="1"/>
          </p:cNvSpPr>
          <p:nvPr/>
        </p:nvSpPr>
        <p:spPr bwMode="auto">
          <a:xfrm>
            <a:off x="-1614488" y="280988"/>
            <a:ext cx="12192001" cy="6335712"/>
          </a:xfrm>
          <a:prstGeom prst="rect">
            <a:avLst/>
          </a:prstGeom>
          <a:noFill/>
          <a:ln w="9525">
            <a:noFill/>
            <a:round/>
            <a:headEnd/>
            <a:tailEnd/>
          </a:ln>
          <a:effectLst/>
        </p:spPr>
        <p:txBody>
          <a:bodyPr lIns="89982" tIns="46790" rIns="89982" bIns="46790"/>
          <a:lstStyle/>
          <a:p>
            <a:pPr marL="339672" indent="-339672">
              <a:lnSpc>
                <a:spcPct val="93000"/>
              </a:lnSpc>
              <a:spcBef>
                <a:spcPts val="800"/>
              </a:spcBef>
              <a:buClr>
                <a:srgbClr val="FFCC00"/>
              </a:buClr>
              <a:buSzPct val="100000"/>
              <a:tabLst>
                <a:tab pos="339672" algn="l"/>
                <a:tab pos="787279" algn="l"/>
                <a:tab pos="1236470" algn="l"/>
                <a:tab pos="1685662" algn="l"/>
                <a:tab pos="2134855" algn="l"/>
                <a:tab pos="2584049" algn="l"/>
                <a:tab pos="3033242" algn="l"/>
                <a:tab pos="3482434" algn="l"/>
                <a:tab pos="3931626" algn="l"/>
                <a:tab pos="4380819" algn="l"/>
                <a:tab pos="4830013" algn="l"/>
                <a:tab pos="5279204" algn="l"/>
                <a:tab pos="5728398" algn="l"/>
                <a:tab pos="6177590" algn="l"/>
                <a:tab pos="6626783" algn="l"/>
                <a:tab pos="7075975" algn="l"/>
                <a:tab pos="7525168" algn="l"/>
                <a:tab pos="7974361" algn="l"/>
                <a:tab pos="8423553" algn="l"/>
                <a:tab pos="8872745" algn="l"/>
                <a:tab pos="9321938" algn="l"/>
              </a:tabLst>
              <a:defRPr/>
            </a:pPr>
            <a:r>
              <a:rPr lang="en-GB" sz="3200">
                <a:solidFill>
                  <a:srgbClr val="FFFFFF"/>
                </a:solidFill>
                <a:effectLst>
                  <a:outerShdw blurRad="38100" dist="38100" dir="2700000" algn="tl">
                    <a:srgbClr val="C0C0C0"/>
                  </a:outerShdw>
                </a:effectLst>
                <a:ea typeface="MS Gothic" charset="0"/>
                <a:cs typeface="MS Gothic" charset="0"/>
              </a:rPr>
              <a:t> </a:t>
            </a:r>
          </a:p>
          <a:p>
            <a:pPr marL="339672" indent="-339672" algn="just">
              <a:lnSpc>
                <a:spcPct val="93000"/>
              </a:lnSpc>
              <a:spcBef>
                <a:spcPts val="800"/>
              </a:spcBef>
              <a:buClr>
                <a:srgbClr val="FFCC00"/>
              </a:buClr>
              <a:buSzPct val="100000"/>
              <a:tabLst>
                <a:tab pos="339672" algn="l"/>
                <a:tab pos="787279" algn="l"/>
                <a:tab pos="1236470" algn="l"/>
                <a:tab pos="1685662" algn="l"/>
                <a:tab pos="2134855" algn="l"/>
                <a:tab pos="2584049" algn="l"/>
                <a:tab pos="3033242" algn="l"/>
                <a:tab pos="3482434" algn="l"/>
                <a:tab pos="3931626" algn="l"/>
                <a:tab pos="4380819" algn="l"/>
                <a:tab pos="4830013" algn="l"/>
                <a:tab pos="5279204" algn="l"/>
                <a:tab pos="5728398" algn="l"/>
                <a:tab pos="6177590" algn="l"/>
                <a:tab pos="6626783" algn="l"/>
                <a:tab pos="7075975" algn="l"/>
                <a:tab pos="7525168" algn="l"/>
                <a:tab pos="7974361" algn="l"/>
                <a:tab pos="8423553" algn="l"/>
                <a:tab pos="8872745" algn="l"/>
                <a:tab pos="9321938" algn="l"/>
              </a:tabLst>
              <a:defRPr/>
            </a:pPr>
            <a:endParaRPr lang="en-GB" sz="3200">
              <a:solidFill>
                <a:srgbClr val="FFFFFF"/>
              </a:solidFill>
              <a:effectLst>
                <a:outerShdw blurRad="38100" dist="38100" dir="2700000" algn="tl">
                  <a:srgbClr val="C0C0C0"/>
                </a:outerShdw>
              </a:effectLst>
              <a:ea typeface="MS Gothic" charset="0"/>
              <a:cs typeface="MS Gothic" charset="0"/>
            </a:endParaRPr>
          </a:p>
        </p:txBody>
      </p:sp>
      <p:sp>
        <p:nvSpPr>
          <p:cNvPr id="3" name="Text Box 11">
            <a:extLst>
              <a:ext uri="{FF2B5EF4-FFF2-40B4-BE49-F238E27FC236}">
                <a16:creationId xmlns:a16="http://schemas.microsoft.com/office/drawing/2014/main" id="{F3EAA427-4AD2-7CA7-D7B0-EFB2C4F801A3}"/>
              </a:ext>
            </a:extLst>
          </p:cNvPr>
          <p:cNvSpPr txBox="1">
            <a:spLocks noChangeArrowheads="1"/>
          </p:cNvSpPr>
          <p:nvPr/>
        </p:nvSpPr>
        <p:spPr bwMode="auto">
          <a:xfrm>
            <a:off x="247650" y="5424489"/>
            <a:ext cx="1858463" cy="25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82" tIns="46790" rIns="89982" bIns="46790">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nSpc>
                <a:spcPct val="93000"/>
              </a:lnSpc>
              <a:spcBef>
                <a:spcPct val="0"/>
              </a:spcBef>
              <a:buClr>
                <a:srgbClr val="000000"/>
              </a:buClr>
              <a:buFont typeface="Times New Roman" panose="02020603050405020304" pitchFamily="18" charset="0"/>
              <a:buNone/>
            </a:pPr>
            <a:r>
              <a:rPr lang="en-GB" altLang="pt-BR" sz="1100">
                <a:ea typeface="MS Gothic" panose="020B0609070205080204" pitchFamily="49" charset="-128"/>
                <a:cs typeface="Arial Unicode MS" pitchFamily="34" charset="-128"/>
              </a:rPr>
              <a:t>Fonte: Galvão, Paulo Roberto</a:t>
            </a:r>
          </a:p>
        </p:txBody>
      </p:sp>
      <p:grpSp>
        <p:nvGrpSpPr>
          <p:cNvPr id="4" name="Grupo 46">
            <a:extLst>
              <a:ext uri="{FF2B5EF4-FFF2-40B4-BE49-F238E27FC236}">
                <a16:creationId xmlns:a16="http://schemas.microsoft.com/office/drawing/2014/main" id="{8CC69983-BBC5-2A02-B3F7-6D88D5322E20}"/>
              </a:ext>
            </a:extLst>
          </p:cNvPr>
          <p:cNvGrpSpPr>
            <a:grpSpLocks/>
          </p:cNvGrpSpPr>
          <p:nvPr/>
        </p:nvGrpSpPr>
        <p:grpSpPr bwMode="auto">
          <a:xfrm>
            <a:off x="289719" y="500091"/>
            <a:ext cx="10729913" cy="4606925"/>
            <a:chOff x="71406" y="1214422"/>
            <a:chExt cx="8858312" cy="5072098"/>
          </a:xfrm>
        </p:grpSpPr>
        <p:sp>
          <p:nvSpPr>
            <p:cNvPr id="5" name="Elipse 4">
              <a:extLst>
                <a:ext uri="{FF2B5EF4-FFF2-40B4-BE49-F238E27FC236}">
                  <a16:creationId xmlns:a16="http://schemas.microsoft.com/office/drawing/2014/main" id="{D48A8F14-FEC2-DFF9-9A69-36AC09DF1E73}"/>
                </a:ext>
              </a:extLst>
            </p:cNvPr>
            <p:cNvSpPr/>
            <p:nvPr/>
          </p:nvSpPr>
          <p:spPr>
            <a:xfrm>
              <a:off x="143489" y="1214422"/>
              <a:ext cx="8786229" cy="507209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itchFamily="16" charset="0"/>
                <a:buNone/>
                <a:defRPr/>
              </a:pPr>
              <a:endParaRPr lang="pt-BR"/>
            </a:p>
          </p:txBody>
        </p:sp>
        <p:sp>
          <p:nvSpPr>
            <p:cNvPr id="6" name="Text Box 7">
              <a:extLst>
                <a:ext uri="{FF2B5EF4-FFF2-40B4-BE49-F238E27FC236}">
                  <a16:creationId xmlns:a16="http://schemas.microsoft.com/office/drawing/2014/main" id="{BB669073-A6A6-DAE4-0C53-708F3B1721BE}"/>
                </a:ext>
              </a:extLst>
            </p:cNvPr>
            <p:cNvSpPr txBox="1">
              <a:spLocks noChangeArrowheads="1"/>
            </p:cNvSpPr>
            <p:nvPr/>
          </p:nvSpPr>
          <p:spPr bwMode="auto">
            <a:xfrm>
              <a:off x="71406" y="3465230"/>
              <a:ext cx="1123179" cy="9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91" tIns="46795" rIns="89991" bIns="46795">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3000"/>
                </a:lnSpc>
                <a:spcBef>
                  <a:spcPts val="1125"/>
                </a:spcBef>
                <a:buClr>
                  <a:srgbClr val="0000CC"/>
                </a:buClr>
                <a:buNone/>
              </a:pPr>
              <a:r>
                <a:rPr lang="pt-BR" altLang="pt-BR" sz="1300" b="1" dirty="0">
                  <a:solidFill>
                    <a:schemeClr val="bg1"/>
                  </a:solidFill>
                  <a:ea typeface="Arial Unicode MS" pitchFamily="34" charset="-128"/>
                </a:rPr>
                <a:t>Plano </a:t>
              </a:r>
              <a:r>
                <a:rPr lang="en-GB" altLang="pt-BR" sz="1300" b="1" dirty="0">
                  <a:solidFill>
                    <a:schemeClr val="bg1"/>
                  </a:solidFill>
                  <a:ea typeface="Arial Unicode MS" pitchFamily="34" charset="-128"/>
                </a:rPr>
                <a:t>de </a:t>
              </a:r>
              <a:r>
                <a:rPr lang="en-GB" altLang="pt-BR" sz="1300" b="1" dirty="0" err="1">
                  <a:solidFill>
                    <a:schemeClr val="bg1"/>
                  </a:solidFill>
                  <a:ea typeface="Arial Unicode MS" pitchFamily="34" charset="-128"/>
                </a:rPr>
                <a:t>Governo</a:t>
              </a:r>
              <a:r>
                <a:rPr lang="en-GB" altLang="pt-BR" sz="1300" b="1" dirty="0">
                  <a:solidFill>
                    <a:schemeClr val="bg1"/>
                  </a:solidFill>
                  <a:ea typeface="Arial Unicode MS" pitchFamily="34" charset="-128"/>
                </a:rPr>
                <a:t> / </a:t>
              </a:r>
              <a:r>
                <a:rPr lang="en-GB" altLang="pt-BR" sz="1300" b="1" dirty="0" err="1">
                  <a:ea typeface="Arial Unicode MS" pitchFamily="34" charset="-128"/>
                </a:rPr>
                <a:t>Planejamento</a:t>
              </a:r>
              <a:r>
                <a:rPr lang="en-GB" altLang="pt-BR" sz="1300" b="1" dirty="0">
                  <a:ea typeface="Arial Unicode MS" pitchFamily="34" charset="-128"/>
                </a:rPr>
                <a:t> </a:t>
              </a:r>
              <a:r>
                <a:rPr lang="en-GB" altLang="pt-BR" sz="1300" b="1" dirty="0" err="1">
                  <a:ea typeface="Arial Unicode MS" pitchFamily="34" charset="-128"/>
                </a:rPr>
                <a:t>Estratégico</a:t>
              </a:r>
              <a:endParaRPr lang="en-GB" altLang="pt-BR" sz="1300" b="1" dirty="0">
                <a:ea typeface="Arial Unicode MS" pitchFamily="34" charset="-128"/>
              </a:endParaRPr>
            </a:p>
          </p:txBody>
        </p:sp>
      </p:grpSp>
      <p:grpSp>
        <p:nvGrpSpPr>
          <p:cNvPr id="7" name="Grupo 45">
            <a:extLst>
              <a:ext uri="{FF2B5EF4-FFF2-40B4-BE49-F238E27FC236}">
                <a16:creationId xmlns:a16="http://schemas.microsoft.com/office/drawing/2014/main" id="{96D49A2B-8DCE-9232-C0C0-4F51A26785D3}"/>
              </a:ext>
            </a:extLst>
          </p:cNvPr>
          <p:cNvGrpSpPr>
            <a:grpSpLocks/>
          </p:cNvGrpSpPr>
          <p:nvPr/>
        </p:nvGrpSpPr>
        <p:grpSpPr bwMode="auto">
          <a:xfrm>
            <a:off x="1544639" y="668338"/>
            <a:ext cx="9344025" cy="4216400"/>
            <a:chOff x="1142976" y="1428736"/>
            <a:chExt cx="7715304" cy="4643470"/>
          </a:xfrm>
        </p:grpSpPr>
        <p:sp>
          <p:nvSpPr>
            <p:cNvPr id="8" name="Elipse 7">
              <a:extLst>
                <a:ext uri="{FF2B5EF4-FFF2-40B4-BE49-F238E27FC236}">
                  <a16:creationId xmlns:a16="http://schemas.microsoft.com/office/drawing/2014/main" id="{F9E4368D-AAEF-3EC1-6EDF-7F5230B5FC7A}"/>
                </a:ext>
              </a:extLst>
            </p:cNvPr>
            <p:cNvSpPr/>
            <p:nvPr/>
          </p:nvSpPr>
          <p:spPr>
            <a:xfrm>
              <a:off x="1142976" y="1428736"/>
              <a:ext cx="7715304" cy="464347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itchFamily="16" charset="0"/>
                <a:buNone/>
                <a:defRPr/>
              </a:pPr>
              <a:endParaRPr lang="pt-BR"/>
            </a:p>
          </p:txBody>
        </p:sp>
        <p:sp>
          <p:nvSpPr>
            <p:cNvPr id="9" name="Text Box 7">
              <a:extLst>
                <a:ext uri="{FF2B5EF4-FFF2-40B4-BE49-F238E27FC236}">
                  <a16:creationId xmlns:a16="http://schemas.microsoft.com/office/drawing/2014/main" id="{77215592-5EA7-8942-5512-CC9685BB5B0B}"/>
                </a:ext>
              </a:extLst>
            </p:cNvPr>
            <p:cNvSpPr txBox="1">
              <a:spLocks noChangeArrowheads="1"/>
            </p:cNvSpPr>
            <p:nvPr/>
          </p:nvSpPr>
          <p:spPr bwMode="auto">
            <a:xfrm>
              <a:off x="1142976" y="3465230"/>
              <a:ext cx="857533" cy="51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991" tIns="46795" rIns="89991" bIns="46795">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3000"/>
                </a:lnSpc>
                <a:spcBef>
                  <a:spcPts val="1125"/>
                </a:spcBef>
                <a:buClr>
                  <a:srgbClr val="0000CC"/>
                </a:buClr>
                <a:buNone/>
              </a:pPr>
              <a:r>
                <a:rPr lang="pt-BR" altLang="pt-BR" sz="1300" b="1" dirty="0">
                  <a:solidFill>
                    <a:schemeClr val="bg1"/>
                  </a:solidFill>
                  <a:ea typeface="Arial Unicode MS" pitchFamily="34" charset="-128"/>
                </a:rPr>
                <a:t>Programa </a:t>
              </a:r>
              <a:r>
                <a:rPr lang="en-GB" altLang="pt-BR" sz="1300" b="1" dirty="0">
                  <a:solidFill>
                    <a:schemeClr val="bg1"/>
                  </a:solidFill>
                  <a:ea typeface="Arial Unicode MS" pitchFamily="34" charset="-128"/>
                </a:rPr>
                <a:t>de Metas</a:t>
              </a:r>
            </a:p>
          </p:txBody>
        </p:sp>
      </p:grpSp>
      <p:grpSp>
        <p:nvGrpSpPr>
          <p:cNvPr id="10" name="Grupo 44">
            <a:extLst>
              <a:ext uri="{FF2B5EF4-FFF2-40B4-BE49-F238E27FC236}">
                <a16:creationId xmlns:a16="http://schemas.microsoft.com/office/drawing/2014/main" id="{B165884A-5078-AB4F-2EDD-6E1524E58F93}"/>
              </a:ext>
            </a:extLst>
          </p:cNvPr>
          <p:cNvGrpSpPr>
            <a:grpSpLocks/>
          </p:cNvGrpSpPr>
          <p:nvPr/>
        </p:nvGrpSpPr>
        <p:grpSpPr bwMode="auto">
          <a:xfrm>
            <a:off x="2211781" y="894524"/>
            <a:ext cx="8586792" cy="3829050"/>
            <a:chOff x="1698164" y="1643050"/>
            <a:chExt cx="7088678" cy="4214842"/>
          </a:xfrm>
        </p:grpSpPr>
        <p:sp>
          <p:nvSpPr>
            <p:cNvPr id="14" name="Elipse 13">
              <a:extLst>
                <a:ext uri="{FF2B5EF4-FFF2-40B4-BE49-F238E27FC236}">
                  <a16:creationId xmlns:a16="http://schemas.microsoft.com/office/drawing/2014/main" id="{D32C2382-0DC2-7DCB-0C3D-CA9D14787010}"/>
                </a:ext>
              </a:extLst>
            </p:cNvPr>
            <p:cNvSpPr/>
            <p:nvPr/>
          </p:nvSpPr>
          <p:spPr>
            <a:xfrm>
              <a:off x="1871158" y="1643050"/>
              <a:ext cx="6915684" cy="421484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itchFamily="16" charset="0"/>
                <a:buNone/>
                <a:defRPr/>
              </a:pPr>
              <a:endParaRPr lang="pt-BR"/>
            </a:p>
          </p:txBody>
        </p:sp>
        <p:sp>
          <p:nvSpPr>
            <p:cNvPr id="15" name="Text Box 7">
              <a:extLst>
                <a:ext uri="{FF2B5EF4-FFF2-40B4-BE49-F238E27FC236}">
                  <a16:creationId xmlns:a16="http://schemas.microsoft.com/office/drawing/2014/main" id="{6744BF75-72FE-5137-0A85-4138864616B1}"/>
                </a:ext>
              </a:extLst>
            </p:cNvPr>
            <p:cNvSpPr txBox="1">
              <a:spLocks noChangeArrowheads="1"/>
            </p:cNvSpPr>
            <p:nvPr/>
          </p:nvSpPr>
          <p:spPr bwMode="auto">
            <a:xfrm>
              <a:off x="1698164" y="3494025"/>
              <a:ext cx="857256" cy="32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1" tIns="46795" rIns="89991" bIns="46795">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3000"/>
                </a:lnSpc>
                <a:spcBef>
                  <a:spcPts val="1125"/>
                </a:spcBef>
                <a:buClr>
                  <a:srgbClr val="0000CC"/>
                </a:buClr>
                <a:buNone/>
              </a:pPr>
              <a:r>
                <a:rPr lang="pt-BR" altLang="pt-BR" sz="1400" b="1" dirty="0">
                  <a:solidFill>
                    <a:schemeClr val="bg1"/>
                  </a:solidFill>
                  <a:ea typeface="Arial Unicode MS" pitchFamily="34" charset="-128"/>
                </a:rPr>
                <a:t>PPA</a:t>
              </a:r>
              <a:endParaRPr lang="en-GB" altLang="pt-BR" sz="1400" b="1" dirty="0">
                <a:solidFill>
                  <a:schemeClr val="bg1"/>
                </a:solidFill>
                <a:ea typeface="Arial Unicode MS" pitchFamily="34" charset="-128"/>
              </a:endParaRPr>
            </a:p>
          </p:txBody>
        </p:sp>
      </p:grpSp>
      <p:grpSp>
        <p:nvGrpSpPr>
          <p:cNvPr id="16" name="Grupo 43">
            <a:extLst>
              <a:ext uri="{FF2B5EF4-FFF2-40B4-BE49-F238E27FC236}">
                <a16:creationId xmlns:a16="http://schemas.microsoft.com/office/drawing/2014/main" id="{C12C5BD4-DBB1-2F01-B21C-2BE012C49C1F}"/>
              </a:ext>
            </a:extLst>
          </p:cNvPr>
          <p:cNvGrpSpPr>
            <a:grpSpLocks/>
          </p:cNvGrpSpPr>
          <p:nvPr/>
        </p:nvGrpSpPr>
        <p:grpSpPr bwMode="auto">
          <a:xfrm>
            <a:off x="2819451" y="1025526"/>
            <a:ext cx="7853971" cy="3502025"/>
            <a:chOff x="2685977" y="2170740"/>
            <a:chExt cx="6037308" cy="3857652"/>
          </a:xfrm>
        </p:grpSpPr>
        <p:sp>
          <p:nvSpPr>
            <p:cNvPr id="17" name="Elipse 16">
              <a:extLst>
                <a:ext uri="{FF2B5EF4-FFF2-40B4-BE49-F238E27FC236}">
                  <a16:creationId xmlns:a16="http://schemas.microsoft.com/office/drawing/2014/main" id="{A4B10487-088B-82EA-EC28-947972456E75}"/>
                </a:ext>
              </a:extLst>
            </p:cNvPr>
            <p:cNvSpPr/>
            <p:nvPr/>
          </p:nvSpPr>
          <p:spPr>
            <a:xfrm>
              <a:off x="2793884" y="2170740"/>
              <a:ext cx="5929401" cy="38576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itchFamily="16" charset="0"/>
                <a:buNone/>
                <a:defRPr/>
              </a:pPr>
              <a:endParaRPr lang="pt-BR"/>
            </a:p>
          </p:txBody>
        </p:sp>
        <p:sp>
          <p:nvSpPr>
            <p:cNvPr id="18" name="Text Box 7">
              <a:extLst>
                <a:ext uri="{FF2B5EF4-FFF2-40B4-BE49-F238E27FC236}">
                  <a16:creationId xmlns:a16="http://schemas.microsoft.com/office/drawing/2014/main" id="{C9FBB320-7742-C05F-B780-4C3E77F98894}"/>
                </a:ext>
              </a:extLst>
            </p:cNvPr>
            <p:cNvSpPr txBox="1">
              <a:spLocks noChangeArrowheads="1"/>
            </p:cNvSpPr>
            <p:nvPr/>
          </p:nvSpPr>
          <p:spPr bwMode="auto">
            <a:xfrm>
              <a:off x="2685977" y="3981923"/>
              <a:ext cx="857256" cy="29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1" tIns="46795" rIns="89991" bIns="46795">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3000"/>
                </a:lnSpc>
                <a:spcBef>
                  <a:spcPts val="1125"/>
                </a:spcBef>
                <a:buClr>
                  <a:srgbClr val="0000CC"/>
                </a:buClr>
                <a:buNone/>
              </a:pPr>
              <a:r>
                <a:rPr lang="pt-BR" altLang="pt-BR" sz="1400" b="1" dirty="0">
                  <a:ea typeface="Arial Unicode MS" pitchFamily="34" charset="-128"/>
                </a:rPr>
                <a:t>PCA</a:t>
              </a:r>
              <a:endParaRPr lang="en-GB" altLang="pt-BR" sz="1400" b="1" dirty="0">
                <a:ea typeface="Arial Unicode MS" pitchFamily="34" charset="-128"/>
              </a:endParaRPr>
            </a:p>
          </p:txBody>
        </p:sp>
      </p:grpSp>
      <p:grpSp>
        <p:nvGrpSpPr>
          <p:cNvPr id="19" name="Grupo 42">
            <a:extLst>
              <a:ext uri="{FF2B5EF4-FFF2-40B4-BE49-F238E27FC236}">
                <a16:creationId xmlns:a16="http://schemas.microsoft.com/office/drawing/2014/main" id="{A800CA7F-5B7C-4F83-B392-DC6F2AC2C99A}"/>
              </a:ext>
            </a:extLst>
          </p:cNvPr>
          <p:cNvGrpSpPr>
            <a:grpSpLocks/>
          </p:cNvGrpSpPr>
          <p:nvPr/>
        </p:nvGrpSpPr>
        <p:grpSpPr bwMode="auto">
          <a:xfrm>
            <a:off x="3501416" y="1266292"/>
            <a:ext cx="7240253" cy="3244850"/>
            <a:chOff x="3214678" y="2000240"/>
            <a:chExt cx="5438812" cy="3571900"/>
          </a:xfrm>
        </p:grpSpPr>
        <p:sp>
          <p:nvSpPr>
            <p:cNvPr id="20" name="Elipse 19">
              <a:extLst>
                <a:ext uri="{FF2B5EF4-FFF2-40B4-BE49-F238E27FC236}">
                  <a16:creationId xmlns:a16="http://schemas.microsoft.com/office/drawing/2014/main" id="{1CE1A7DA-14E8-5C83-5461-B8EC50D3E984}"/>
                </a:ext>
              </a:extLst>
            </p:cNvPr>
            <p:cNvSpPr/>
            <p:nvPr/>
          </p:nvSpPr>
          <p:spPr>
            <a:xfrm>
              <a:off x="3357528" y="2000240"/>
              <a:ext cx="5295962" cy="35719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itchFamily="16" charset="0"/>
                <a:buNone/>
                <a:defRPr/>
              </a:pPr>
              <a:endParaRPr lang="pt-BR"/>
            </a:p>
          </p:txBody>
        </p:sp>
        <p:sp>
          <p:nvSpPr>
            <p:cNvPr id="21" name="Text Box 7">
              <a:extLst>
                <a:ext uri="{FF2B5EF4-FFF2-40B4-BE49-F238E27FC236}">
                  <a16:creationId xmlns:a16="http://schemas.microsoft.com/office/drawing/2014/main" id="{D1EEA296-F251-E639-62A1-6ED85DEA2C8B}"/>
                </a:ext>
              </a:extLst>
            </p:cNvPr>
            <p:cNvSpPr txBox="1">
              <a:spLocks noChangeArrowheads="1"/>
            </p:cNvSpPr>
            <p:nvPr/>
          </p:nvSpPr>
          <p:spPr bwMode="auto">
            <a:xfrm>
              <a:off x="3214678" y="3547681"/>
              <a:ext cx="857256" cy="32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1" tIns="46795" rIns="89991" bIns="46795">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3000"/>
                </a:lnSpc>
                <a:spcBef>
                  <a:spcPts val="1125"/>
                </a:spcBef>
                <a:buClr>
                  <a:srgbClr val="0000CC"/>
                </a:buClr>
                <a:buNone/>
              </a:pPr>
              <a:r>
                <a:rPr lang="pt-BR" altLang="pt-BR" sz="1400" b="1" dirty="0">
                  <a:ea typeface="Arial Unicode MS" pitchFamily="34" charset="-128"/>
                </a:rPr>
                <a:t>LDO</a:t>
              </a:r>
              <a:endParaRPr lang="en-GB" altLang="pt-BR" sz="1400" b="1" dirty="0">
                <a:ea typeface="Arial Unicode MS" pitchFamily="34" charset="-128"/>
              </a:endParaRPr>
            </a:p>
          </p:txBody>
        </p:sp>
      </p:grpSp>
      <p:grpSp>
        <p:nvGrpSpPr>
          <p:cNvPr id="22" name="Grupo 41">
            <a:extLst>
              <a:ext uri="{FF2B5EF4-FFF2-40B4-BE49-F238E27FC236}">
                <a16:creationId xmlns:a16="http://schemas.microsoft.com/office/drawing/2014/main" id="{E632B45F-2BEF-55DC-EA93-A3C764AB8ECA}"/>
              </a:ext>
            </a:extLst>
          </p:cNvPr>
          <p:cNvGrpSpPr>
            <a:grpSpLocks/>
          </p:cNvGrpSpPr>
          <p:nvPr/>
        </p:nvGrpSpPr>
        <p:grpSpPr bwMode="auto">
          <a:xfrm>
            <a:off x="2170922" y="1396467"/>
            <a:ext cx="8585250" cy="2984500"/>
            <a:chOff x="2366606" y="2143116"/>
            <a:chExt cx="6205922" cy="3286148"/>
          </a:xfrm>
        </p:grpSpPr>
        <p:sp>
          <p:nvSpPr>
            <p:cNvPr id="23" name="Elipse 22">
              <a:extLst>
                <a:ext uri="{FF2B5EF4-FFF2-40B4-BE49-F238E27FC236}">
                  <a16:creationId xmlns:a16="http://schemas.microsoft.com/office/drawing/2014/main" id="{A5BBFD79-F4C5-197D-B8A4-73EF7E479FA7}"/>
                </a:ext>
              </a:extLst>
            </p:cNvPr>
            <p:cNvSpPr/>
            <p:nvPr/>
          </p:nvSpPr>
          <p:spPr>
            <a:xfrm>
              <a:off x="3929058" y="2143116"/>
              <a:ext cx="4643470" cy="328614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itchFamily="16" charset="0"/>
                <a:buNone/>
                <a:defRPr/>
              </a:pPr>
              <a:endParaRPr lang="pt-BR"/>
            </a:p>
          </p:txBody>
        </p:sp>
        <p:sp>
          <p:nvSpPr>
            <p:cNvPr id="24" name="Text Box 7">
              <a:extLst>
                <a:ext uri="{FF2B5EF4-FFF2-40B4-BE49-F238E27FC236}">
                  <a16:creationId xmlns:a16="http://schemas.microsoft.com/office/drawing/2014/main" id="{A7E8CF29-F04E-EF42-D1B4-20866657DBE4}"/>
                </a:ext>
              </a:extLst>
            </p:cNvPr>
            <p:cNvSpPr txBox="1">
              <a:spLocks noChangeArrowheads="1"/>
            </p:cNvSpPr>
            <p:nvPr/>
          </p:nvSpPr>
          <p:spPr bwMode="auto">
            <a:xfrm>
              <a:off x="2366606" y="3572623"/>
              <a:ext cx="4214841" cy="76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1" tIns="46795" rIns="89991" bIns="46795">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3000"/>
                </a:lnSpc>
                <a:spcBef>
                  <a:spcPts val="1125"/>
                </a:spcBef>
                <a:buClr>
                  <a:srgbClr val="0000CC"/>
                </a:buClr>
                <a:buNone/>
              </a:pPr>
              <a:r>
                <a:rPr lang="pt-BR" altLang="pt-BR" sz="1600" b="1" dirty="0">
                  <a:ea typeface="Arial Unicode MS" pitchFamily="34" charset="-128"/>
                </a:rPr>
                <a:t>LOA</a:t>
              </a:r>
            </a:p>
            <a:p>
              <a:pPr algn="ctr">
                <a:lnSpc>
                  <a:spcPct val="93000"/>
                </a:lnSpc>
                <a:spcBef>
                  <a:spcPts val="1125"/>
                </a:spcBef>
                <a:buClr>
                  <a:srgbClr val="0000CC"/>
                </a:buClr>
                <a:buNone/>
              </a:pPr>
              <a:endParaRPr lang="en-GB" altLang="pt-BR" sz="1600" b="1" dirty="0">
                <a:ea typeface="Arial Unicode MS" pitchFamily="34" charset="-128"/>
              </a:endParaRPr>
            </a:p>
          </p:txBody>
        </p:sp>
      </p:grpSp>
      <p:sp>
        <p:nvSpPr>
          <p:cNvPr id="25" name="CaixaDeTexto 24">
            <a:extLst>
              <a:ext uri="{FF2B5EF4-FFF2-40B4-BE49-F238E27FC236}">
                <a16:creationId xmlns:a16="http://schemas.microsoft.com/office/drawing/2014/main" id="{15896CA8-1869-4786-6D9D-7E09406CDD4B}"/>
              </a:ext>
            </a:extLst>
          </p:cNvPr>
          <p:cNvSpPr txBox="1">
            <a:spLocks noChangeArrowheads="1"/>
          </p:cNvSpPr>
          <p:nvPr/>
        </p:nvSpPr>
        <p:spPr bwMode="auto">
          <a:xfrm>
            <a:off x="4642612" y="5705241"/>
            <a:ext cx="3025775" cy="23543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93000"/>
              </a:lnSpc>
              <a:spcBef>
                <a:spcPct val="0"/>
              </a:spcBef>
              <a:buClr>
                <a:srgbClr val="000000"/>
              </a:buClr>
              <a:buFont typeface="Times New Roman" panose="02020603050405020304" pitchFamily="18" charset="0"/>
              <a:buNone/>
            </a:pPr>
            <a:r>
              <a:rPr lang="pt-BR" altLang="pt-BR" sz="1000" b="1" dirty="0">
                <a:cs typeface="Arial" panose="020B0604020202020204" pitchFamily="34" charset="0"/>
              </a:rPr>
              <a:t>Lei de Diretrizes Orçamentárias</a:t>
            </a:r>
          </a:p>
        </p:txBody>
      </p:sp>
      <p:sp>
        <p:nvSpPr>
          <p:cNvPr id="26" name="CaixaDeTexto 25">
            <a:extLst>
              <a:ext uri="{FF2B5EF4-FFF2-40B4-BE49-F238E27FC236}">
                <a16:creationId xmlns:a16="http://schemas.microsoft.com/office/drawing/2014/main" id="{C46484C0-4197-97C6-FCB5-D2C6F063E021}"/>
              </a:ext>
            </a:extLst>
          </p:cNvPr>
          <p:cNvSpPr txBox="1">
            <a:spLocks noChangeArrowheads="1"/>
          </p:cNvSpPr>
          <p:nvPr/>
        </p:nvSpPr>
        <p:spPr bwMode="auto">
          <a:xfrm>
            <a:off x="3936156" y="5440154"/>
            <a:ext cx="3032125" cy="235439"/>
          </a:xfrm>
          <a:prstGeom prst="rect">
            <a:avLst/>
          </a:prstGeom>
          <a:solidFill>
            <a:schemeClr val="accent2">
              <a:lumMod val="60000"/>
              <a:lumOff val="40000"/>
            </a:schemeClr>
          </a:solidFill>
          <a:ln>
            <a:noFill/>
          </a:ln>
        </p:spPr>
        <p:txBody>
          <a:bodyPr lIns="91430" tIns="45715" rIns="91430"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93000"/>
              </a:lnSpc>
              <a:spcBef>
                <a:spcPct val="0"/>
              </a:spcBef>
              <a:buClr>
                <a:srgbClr val="000000"/>
              </a:buClr>
              <a:buFont typeface="Times New Roman" panose="02020603050405020304" pitchFamily="18" charset="0"/>
              <a:buNone/>
            </a:pPr>
            <a:r>
              <a:rPr lang="pt-BR" altLang="pt-BR" sz="1000" b="1" dirty="0">
                <a:cs typeface="Arial" panose="020B0604020202020204" pitchFamily="34" charset="0"/>
              </a:rPr>
              <a:t>Plano de Contratação Anual</a:t>
            </a:r>
          </a:p>
        </p:txBody>
      </p:sp>
      <p:sp>
        <p:nvSpPr>
          <p:cNvPr id="27" name="CaixaDeTexto 26">
            <a:extLst>
              <a:ext uri="{FF2B5EF4-FFF2-40B4-BE49-F238E27FC236}">
                <a16:creationId xmlns:a16="http://schemas.microsoft.com/office/drawing/2014/main" id="{4A5768D7-96F9-60F7-1F52-6CA4A357E935}"/>
              </a:ext>
            </a:extLst>
          </p:cNvPr>
          <p:cNvSpPr txBox="1">
            <a:spLocks noChangeArrowheads="1"/>
          </p:cNvSpPr>
          <p:nvPr/>
        </p:nvSpPr>
        <p:spPr bwMode="auto">
          <a:xfrm>
            <a:off x="3535364" y="5181601"/>
            <a:ext cx="3025775" cy="23543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93000"/>
              </a:lnSpc>
              <a:spcBef>
                <a:spcPct val="0"/>
              </a:spcBef>
              <a:buClr>
                <a:srgbClr val="000000"/>
              </a:buClr>
              <a:buFont typeface="Times New Roman" panose="02020603050405020304" pitchFamily="18" charset="0"/>
              <a:buNone/>
            </a:pPr>
            <a:r>
              <a:rPr lang="pt-BR" altLang="pt-BR" sz="1000" b="1">
                <a:solidFill>
                  <a:schemeClr val="bg1"/>
                </a:solidFill>
                <a:cs typeface="Arial" panose="020B0604020202020204" pitchFamily="34" charset="0"/>
              </a:rPr>
              <a:t>Plano Plurianual</a:t>
            </a:r>
          </a:p>
        </p:txBody>
      </p:sp>
      <p:sp>
        <p:nvSpPr>
          <p:cNvPr id="28" name="Espaço Reservado para Número de Slide 10">
            <a:extLst>
              <a:ext uri="{FF2B5EF4-FFF2-40B4-BE49-F238E27FC236}">
                <a16:creationId xmlns:a16="http://schemas.microsoft.com/office/drawing/2014/main" id="{C3F19ADE-1559-6270-FC5D-866CA0D57185}"/>
              </a:ext>
            </a:extLst>
          </p:cNvPr>
          <p:cNvSpPr txBox="1">
            <a:spLocks noChangeArrowheads="1"/>
          </p:cNvSpPr>
          <p:nvPr/>
        </p:nvSpPr>
        <p:spPr bwMode="auto">
          <a:xfrm>
            <a:off x="11201400" y="6119814"/>
            <a:ext cx="11572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91430" tIns="45715" rIns="91430" bIns="45715" anchor="ctr" anchorCtr="0">
            <a:noAutofit/>
          </a:bodyPr>
          <a:lstStyle>
            <a:defPPr marR="0" lvl="0" algn="l" rtl="0">
              <a:lnSpc>
                <a:spcPct val="100000"/>
              </a:lnSpc>
              <a:spcBef>
                <a:spcPts val="0"/>
              </a:spcBef>
              <a:spcAft>
                <a:spcPts val="0"/>
              </a:spcAft>
            </a:defPPr>
            <a:lvl1pPr marL="0" marR="0" lvl="0" indent="0" algn="r" rtl="0">
              <a:lnSpc>
                <a:spcPct val="90000"/>
              </a:lnSpc>
              <a:spcBef>
                <a:spcPts val="1000"/>
              </a:spcBef>
              <a:spcAft>
                <a:spcPts val="0"/>
              </a:spcAft>
              <a:buClr>
                <a:srgbClr val="000000"/>
              </a:buClr>
              <a:buFont typeface="Arial" panose="020B0604020202020204" pitchFamily="34" charset="0"/>
              <a:buChar char="•"/>
              <a:defRPr sz="2800" b="0" i="0" u="none" strike="noStrike" cap="none">
                <a:solidFill>
                  <a:schemeClr val="tx1"/>
                </a:solidFill>
                <a:latin typeface="Calibri" panose="020F0502020204030204" pitchFamily="34" charset="0"/>
                <a:ea typeface="Calibri"/>
                <a:cs typeface="Calibri"/>
                <a:sym typeface="Calibri"/>
              </a:defRPr>
            </a:lvl1pPr>
            <a:lvl2pPr marL="742987" marR="0" lvl="1" indent="-285764" algn="r" rtl="0">
              <a:lnSpc>
                <a:spcPct val="90000"/>
              </a:lnSpc>
              <a:spcBef>
                <a:spcPts val="500"/>
              </a:spcBef>
              <a:spcAft>
                <a:spcPts val="0"/>
              </a:spcAft>
              <a:buClr>
                <a:srgbClr val="000000"/>
              </a:buClr>
              <a:buFont typeface="Arial" panose="020B0604020202020204" pitchFamily="34" charset="0"/>
              <a:buChar char="•"/>
              <a:defRPr sz="2400" b="0" i="0" u="none" strike="noStrike" cap="none">
                <a:solidFill>
                  <a:schemeClr val="tx1"/>
                </a:solidFill>
                <a:latin typeface="Calibri" panose="020F0502020204030204" pitchFamily="34" charset="0"/>
                <a:ea typeface="Calibri"/>
                <a:cs typeface="Calibri"/>
                <a:sym typeface="Calibri"/>
              </a:defRPr>
            </a:lvl2pPr>
            <a:lvl3pPr marL="1143057" marR="0" lvl="2" indent="-228611" algn="r" rtl="0">
              <a:lnSpc>
                <a:spcPct val="90000"/>
              </a:lnSpc>
              <a:spcBef>
                <a:spcPts val="500"/>
              </a:spcBef>
              <a:spcAft>
                <a:spcPts val="0"/>
              </a:spcAft>
              <a:buClr>
                <a:srgbClr val="000000"/>
              </a:buClr>
              <a:buFont typeface="Arial" panose="020B0604020202020204" pitchFamily="34" charset="0"/>
              <a:buChar char="•"/>
              <a:defRPr sz="2000" b="0" i="0" u="none" strike="noStrike" cap="none">
                <a:solidFill>
                  <a:schemeClr val="tx1"/>
                </a:solidFill>
                <a:latin typeface="Calibri" panose="020F0502020204030204" pitchFamily="34" charset="0"/>
                <a:ea typeface="Calibri"/>
                <a:cs typeface="Calibri"/>
                <a:sym typeface="Calibri"/>
              </a:defRPr>
            </a:lvl3pPr>
            <a:lvl4pPr marL="1600280" marR="0" lvl="3" indent="-228611" algn="r" rtl="0">
              <a:lnSpc>
                <a:spcPct val="90000"/>
              </a:lnSpc>
              <a:spcBef>
                <a:spcPts val="500"/>
              </a:spcBef>
              <a:spcAft>
                <a:spcPts val="0"/>
              </a:spcAft>
              <a:buClr>
                <a:srgbClr val="000000"/>
              </a:buClr>
              <a:buFont typeface="Arial" panose="020B0604020202020204" pitchFamily="34" charset="0"/>
              <a:buChar char="•"/>
              <a:defRPr sz="1200" b="0" i="0" u="none" strike="noStrike" cap="none">
                <a:solidFill>
                  <a:schemeClr val="tx1"/>
                </a:solidFill>
                <a:latin typeface="Calibri" panose="020F0502020204030204" pitchFamily="34" charset="0"/>
                <a:ea typeface="Calibri"/>
                <a:cs typeface="Calibri"/>
                <a:sym typeface="Calibri"/>
              </a:defRPr>
            </a:lvl4pPr>
            <a:lvl5pPr marL="2057503" marR="0" lvl="4" indent="-228611" algn="r" rtl="0">
              <a:lnSpc>
                <a:spcPct val="90000"/>
              </a:lnSpc>
              <a:spcBef>
                <a:spcPts val="500"/>
              </a:spcBef>
              <a:spcAft>
                <a:spcPts val="0"/>
              </a:spcAft>
              <a:buClr>
                <a:srgbClr val="000000"/>
              </a:buClr>
              <a:buFont typeface="Arial" panose="020B0604020202020204" pitchFamily="34" charset="0"/>
              <a:buChar char="•"/>
              <a:defRPr sz="1200" b="0" i="0" u="none" strike="noStrike" cap="none">
                <a:solidFill>
                  <a:schemeClr val="tx1"/>
                </a:solidFill>
                <a:latin typeface="Calibri" panose="020F0502020204030204" pitchFamily="34" charset="0"/>
                <a:ea typeface="Calibri"/>
                <a:cs typeface="Calibri"/>
                <a:sym typeface="Calibri"/>
              </a:defRPr>
            </a:lvl5pPr>
            <a:lvl6pPr marL="2514726" marR="0" lvl="5" indent="-228611" algn="r" rtl="0" eaLnBrk="0" fontAlgn="base" hangingPunct="0">
              <a:lnSpc>
                <a:spcPct val="90000"/>
              </a:lnSpc>
              <a:spcBef>
                <a:spcPts val="500"/>
              </a:spcBef>
              <a:spcAft>
                <a:spcPct val="0"/>
              </a:spcAft>
              <a:buClr>
                <a:srgbClr val="000000"/>
              </a:buClr>
              <a:buFont typeface="Arial" panose="020B0604020202020204" pitchFamily="34" charset="0"/>
              <a:buChar char="•"/>
              <a:defRPr sz="1200" b="0" i="0" u="none" strike="noStrike" cap="none">
                <a:solidFill>
                  <a:schemeClr val="tx1"/>
                </a:solidFill>
                <a:latin typeface="Calibri" panose="020F0502020204030204" pitchFamily="34" charset="0"/>
                <a:ea typeface="Calibri"/>
                <a:cs typeface="Calibri"/>
                <a:sym typeface="Calibri"/>
              </a:defRPr>
            </a:lvl6pPr>
            <a:lvl7pPr marL="2971949" marR="0" lvl="6" indent="-228611" algn="r" rtl="0" eaLnBrk="0" fontAlgn="base" hangingPunct="0">
              <a:lnSpc>
                <a:spcPct val="90000"/>
              </a:lnSpc>
              <a:spcBef>
                <a:spcPts val="500"/>
              </a:spcBef>
              <a:spcAft>
                <a:spcPct val="0"/>
              </a:spcAft>
              <a:buClr>
                <a:srgbClr val="000000"/>
              </a:buClr>
              <a:buFont typeface="Arial" panose="020B0604020202020204" pitchFamily="34" charset="0"/>
              <a:buChar char="•"/>
              <a:defRPr sz="1200" b="0" i="0" u="none" strike="noStrike" cap="none">
                <a:solidFill>
                  <a:schemeClr val="tx1"/>
                </a:solidFill>
                <a:latin typeface="Calibri" panose="020F0502020204030204" pitchFamily="34" charset="0"/>
                <a:ea typeface="Calibri"/>
                <a:cs typeface="Calibri"/>
                <a:sym typeface="Calibri"/>
              </a:defRPr>
            </a:lvl7pPr>
            <a:lvl8pPr marL="3429171" marR="0" lvl="7" indent="-228611" algn="r" rtl="0" eaLnBrk="0" fontAlgn="base" hangingPunct="0">
              <a:lnSpc>
                <a:spcPct val="90000"/>
              </a:lnSpc>
              <a:spcBef>
                <a:spcPts val="500"/>
              </a:spcBef>
              <a:spcAft>
                <a:spcPct val="0"/>
              </a:spcAft>
              <a:buClr>
                <a:srgbClr val="000000"/>
              </a:buClr>
              <a:buFont typeface="Arial" panose="020B0604020202020204" pitchFamily="34" charset="0"/>
              <a:buChar char="•"/>
              <a:defRPr sz="1200" b="0" i="0" u="none" strike="noStrike" cap="none">
                <a:solidFill>
                  <a:schemeClr val="tx1"/>
                </a:solidFill>
                <a:latin typeface="Calibri" panose="020F0502020204030204" pitchFamily="34" charset="0"/>
                <a:ea typeface="Calibri"/>
                <a:cs typeface="Calibri"/>
                <a:sym typeface="Calibri"/>
              </a:defRPr>
            </a:lvl8pPr>
            <a:lvl9pPr marL="3886394" marR="0" lvl="8" indent="-228611" algn="r" rtl="0" eaLnBrk="0" fontAlgn="base" hangingPunct="0">
              <a:lnSpc>
                <a:spcPct val="90000"/>
              </a:lnSpc>
              <a:spcBef>
                <a:spcPts val="500"/>
              </a:spcBef>
              <a:spcAft>
                <a:spcPct val="0"/>
              </a:spcAft>
              <a:buClr>
                <a:srgbClr val="000000"/>
              </a:buClr>
              <a:buFont typeface="Arial" panose="020B0604020202020204" pitchFamily="34" charset="0"/>
              <a:buChar char="•"/>
              <a:defRPr sz="1200" b="0" i="0" u="none" strike="noStrike" cap="none">
                <a:solidFill>
                  <a:schemeClr val="tx1"/>
                </a:solidFill>
                <a:latin typeface="Calibri" panose="020F0502020204030204" pitchFamily="34" charset="0"/>
                <a:ea typeface="Calibri"/>
                <a:cs typeface="Calibri"/>
                <a:sym typeface="Calibri"/>
              </a:defRPr>
            </a:lvl9pPr>
          </a:lstStyle>
          <a:p>
            <a:pPr algn="ctr">
              <a:lnSpc>
                <a:spcPct val="100000"/>
              </a:lnSpc>
              <a:spcBef>
                <a:spcPct val="0"/>
              </a:spcBef>
              <a:buFontTx/>
              <a:buNone/>
            </a:pPr>
            <a:fld id="{5E768A48-AA20-4067-AFA6-91C6D6EBF0B6}" type="slidenum">
              <a:rPr lang="pt-BR" altLang="pt-BR" sz="1200" smtClean="0">
                <a:solidFill>
                  <a:schemeClr val="bg1"/>
                </a:solidFill>
              </a:rPr>
              <a:pPr algn="ctr">
                <a:lnSpc>
                  <a:spcPct val="100000"/>
                </a:lnSpc>
                <a:spcBef>
                  <a:spcPct val="0"/>
                </a:spcBef>
                <a:buFontTx/>
                <a:buNone/>
              </a:pPr>
              <a:t>23</a:t>
            </a:fld>
            <a:r>
              <a:rPr lang="pt-BR" altLang="pt-BR" sz="1200">
                <a:solidFill>
                  <a:schemeClr val="bg1"/>
                </a:solidFill>
              </a:rPr>
              <a:t>/24</a:t>
            </a:r>
          </a:p>
        </p:txBody>
      </p:sp>
      <p:sp>
        <p:nvSpPr>
          <p:cNvPr id="12" name="Elipse 11">
            <a:extLst>
              <a:ext uri="{FF2B5EF4-FFF2-40B4-BE49-F238E27FC236}">
                <a16:creationId xmlns:a16="http://schemas.microsoft.com/office/drawing/2014/main" id="{AC0B164E-E6A1-F50E-47BA-7619E39B0D83}"/>
              </a:ext>
            </a:extLst>
          </p:cNvPr>
          <p:cNvSpPr/>
          <p:nvPr/>
        </p:nvSpPr>
        <p:spPr bwMode="auto">
          <a:xfrm>
            <a:off x="5427850" y="1604368"/>
            <a:ext cx="5335470" cy="246652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3000"/>
              </a:lnSpc>
              <a:buClr>
                <a:srgbClr val="000000"/>
              </a:buClr>
              <a:buSzPct val="100000"/>
              <a:buFont typeface="Times New Roman" pitchFamily="16" charset="0"/>
              <a:buNone/>
              <a:defRPr/>
            </a:pPr>
            <a:endParaRPr lang="pt-BR"/>
          </a:p>
        </p:txBody>
      </p:sp>
      <p:sp>
        <p:nvSpPr>
          <p:cNvPr id="13" name="Text Box 7">
            <a:extLst>
              <a:ext uri="{FF2B5EF4-FFF2-40B4-BE49-F238E27FC236}">
                <a16:creationId xmlns:a16="http://schemas.microsoft.com/office/drawing/2014/main" id="{10687978-0848-5D4C-29F5-A9A7E1FDD773}"/>
              </a:ext>
            </a:extLst>
          </p:cNvPr>
          <p:cNvSpPr txBox="1">
            <a:spLocks noChangeArrowheads="1"/>
          </p:cNvSpPr>
          <p:nvPr/>
        </p:nvSpPr>
        <p:spPr bwMode="auto">
          <a:xfrm>
            <a:off x="4468747" y="2557257"/>
            <a:ext cx="5830796" cy="32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1" tIns="46795" rIns="89991" bIns="46795">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3000"/>
              </a:lnSpc>
              <a:spcBef>
                <a:spcPts val="1125"/>
              </a:spcBef>
              <a:buClr>
                <a:srgbClr val="0000CC"/>
              </a:buClr>
              <a:buNone/>
            </a:pPr>
            <a:r>
              <a:rPr lang="pt-BR" altLang="pt-BR" sz="1600" b="1" dirty="0">
                <a:ea typeface="Arial Unicode MS" pitchFamily="34" charset="-128"/>
              </a:rPr>
              <a:t>Programas e Ações</a:t>
            </a:r>
            <a:endParaRPr lang="en-GB" altLang="pt-BR" sz="1600" b="1" dirty="0">
              <a:ea typeface="Arial Unicode MS" pitchFamily="34" charset="-128"/>
            </a:endParaRPr>
          </a:p>
        </p:txBody>
      </p:sp>
      <p:sp>
        <p:nvSpPr>
          <p:cNvPr id="32" name="CaixaDeTexto 31">
            <a:extLst>
              <a:ext uri="{FF2B5EF4-FFF2-40B4-BE49-F238E27FC236}">
                <a16:creationId xmlns:a16="http://schemas.microsoft.com/office/drawing/2014/main" id="{E0D6042E-45B0-6731-192F-E399D209C603}"/>
              </a:ext>
            </a:extLst>
          </p:cNvPr>
          <p:cNvSpPr txBox="1">
            <a:spLocks noChangeArrowheads="1"/>
          </p:cNvSpPr>
          <p:nvPr/>
        </p:nvSpPr>
        <p:spPr bwMode="auto">
          <a:xfrm>
            <a:off x="4954588" y="5962650"/>
            <a:ext cx="3032125" cy="235439"/>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93000"/>
              </a:lnSpc>
              <a:spcBef>
                <a:spcPct val="0"/>
              </a:spcBef>
              <a:buClr>
                <a:srgbClr val="000000"/>
              </a:buClr>
              <a:buFont typeface="Times New Roman" panose="02020603050405020304" pitchFamily="18" charset="0"/>
              <a:buNone/>
            </a:pPr>
            <a:r>
              <a:rPr lang="pt-BR" altLang="pt-BR" sz="1000" b="1" dirty="0">
                <a:cs typeface="Arial" panose="020B0604020202020204" pitchFamily="34" charset="0"/>
              </a:rPr>
              <a:t>Lei  do Orçamento Anual</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1+#ppt_h/2"/>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2" grpId="0" animBg="1"/>
      <p:bldP spid="13" grpId="0"/>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tângulo 151">
            <a:extLst>
              <a:ext uri="{FF2B5EF4-FFF2-40B4-BE49-F238E27FC236}">
                <a16:creationId xmlns:a16="http://schemas.microsoft.com/office/drawing/2014/main" id="{CE906CB5-94F2-4443-A8D4-7788873F19FA}"/>
              </a:ext>
            </a:extLst>
          </p:cNvPr>
          <p:cNvSpPr/>
          <p:nvPr/>
        </p:nvSpPr>
        <p:spPr>
          <a:xfrm>
            <a:off x="4521062" y="571432"/>
            <a:ext cx="533400" cy="5143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53" name="Retângulo 152">
            <a:extLst>
              <a:ext uri="{FF2B5EF4-FFF2-40B4-BE49-F238E27FC236}">
                <a16:creationId xmlns:a16="http://schemas.microsoft.com/office/drawing/2014/main" id="{FB2AF913-CEF4-402E-8D63-8B4070CC5132}"/>
              </a:ext>
            </a:extLst>
          </p:cNvPr>
          <p:cNvSpPr/>
          <p:nvPr/>
        </p:nvSpPr>
        <p:spPr>
          <a:xfrm>
            <a:off x="5054462" y="571432"/>
            <a:ext cx="3167063" cy="51435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54" name="Retângulo 153">
            <a:extLst>
              <a:ext uri="{FF2B5EF4-FFF2-40B4-BE49-F238E27FC236}">
                <a16:creationId xmlns:a16="http://schemas.microsoft.com/office/drawing/2014/main" id="{C859C1B7-6810-4AAA-B5E4-DBF283CAD519}"/>
              </a:ext>
            </a:extLst>
          </p:cNvPr>
          <p:cNvSpPr/>
          <p:nvPr/>
        </p:nvSpPr>
        <p:spPr>
          <a:xfrm>
            <a:off x="1363524" y="571432"/>
            <a:ext cx="3157538" cy="51435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55" name="Retângulo 154">
            <a:extLst>
              <a:ext uri="{FF2B5EF4-FFF2-40B4-BE49-F238E27FC236}">
                <a16:creationId xmlns:a16="http://schemas.microsoft.com/office/drawing/2014/main" id="{DD4A1073-0335-4F9B-9A5E-7A31311577F1}"/>
              </a:ext>
            </a:extLst>
          </p:cNvPr>
          <p:cNvSpPr/>
          <p:nvPr/>
        </p:nvSpPr>
        <p:spPr>
          <a:xfrm>
            <a:off x="1363525" y="571432"/>
            <a:ext cx="6858000" cy="4651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56" name="CaixaDeTexto 7">
            <a:extLst>
              <a:ext uri="{FF2B5EF4-FFF2-40B4-BE49-F238E27FC236}">
                <a16:creationId xmlns:a16="http://schemas.microsoft.com/office/drawing/2014/main" id="{7ED8C3B7-F498-4099-B5F5-D4DBB080D0B4}"/>
              </a:ext>
            </a:extLst>
          </p:cNvPr>
          <p:cNvSpPr txBox="1">
            <a:spLocks noChangeArrowheads="1"/>
          </p:cNvSpPr>
          <p:nvPr/>
        </p:nvSpPr>
        <p:spPr bwMode="auto">
          <a:xfrm>
            <a:off x="3227250" y="571432"/>
            <a:ext cx="31861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2100">
                <a:solidFill>
                  <a:schemeClr val="bg1"/>
                </a:solidFill>
              </a:rPr>
              <a:t>Macro Ambiente de Gestão</a:t>
            </a:r>
          </a:p>
        </p:txBody>
      </p:sp>
      <p:sp>
        <p:nvSpPr>
          <p:cNvPr id="157" name="CaixaDeTexto 8">
            <a:extLst>
              <a:ext uri="{FF2B5EF4-FFF2-40B4-BE49-F238E27FC236}">
                <a16:creationId xmlns:a16="http://schemas.microsoft.com/office/drawing/2014/main" id="{F98E4008-A9C0-4079-B669-E38DCD7E7A2D}"/>
              </a:ext>
            </a:extLst>
          </p:cNvPr>
          <p:cNvSpPr txBox="1">
            <a:spLocks noChangeArrowheads="1"/>
          </p:cNvSpPr>
          <p:nvPr/>
        </p:nvSpPr>
        <p:spPr bwMode="auto">
          <a:xfrm>
            <a:off x="1467504" y="1018833"/>
            <a:ext cx="264636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t>Ambiente Técnico/Jurídico</a:t>
            </a:r>
          </a:p>
        </p:txBody>
      </p:sp>
      <p:sp>
        <p:nvSpPr>
          <p:cNvPr id="158" name="CaixaDeTexto 9">
            <a:extLst>
              <a:ext uri="{FF2B5EF4-FFF2-40B4-BE49-F238E27FC236}">
                <a16:creationId xmlns:a16="http://schemas.microsoft.com/office/drawing/2014/main" id="{7D4B9ED0-D971-4D93-A6B7-757401DA441E}"/>
              </a:ext>
            </a:extLst>
          </p:cNvPr>
          <p:cNvSpPr txBox="1">
            <a:spLocks noChangeArrowheads="1"/>
          </p:cNvSpPr>
          <p:nvPr/>
        </p:nvSpPr>
        <p:spPr bwMode="auto">
          <a:xfrm>
            <a:off x="5630725" y="1198494"/>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a:t>Ambiente Sócio/Político</a:t>
            </a:r>
          </a:p>
        </p:txBody>
      </p:sp>
      <p:sp>
        <p:nvSpPr>
          <p:cNvPr id="159" name="Elipse 158">
            <a:extLst>
              <a:ext uri="{FF2B5EF4-FFF2-40B4-BE49-F238E27FC236}">
                <a16:creationId xmlns:a16="http://schemas.microsoft.com/office/drawing/2014/main" id="{EDB106EA-7370-4106-9B20-0E2A0ADEF190}"/>
              </a:ext>
            </a:extLst>
          </p:cNvPr>
          <p:cNvSpPr/>
          <p:nvPr/>
        </p:nvSpPr>
        <p:spPr>
          <a:xfrm>
            <a:off x="1506400" y="2538344"/>
            <a:ext cx="6429375" cy="210661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60" name="CaixaDeTexto 16">
            <a:extLst>
              <a:ext uri="{FF2B5EF4-FFF2-40B4-BE49-F238E27FC236}">
                <a16:creationId xmlns:a16="http://schemas.microsoft.com/office/drawing/2014/main" id="{CC76DF1E-BF6F-4FD9-BE4F-FCD1158B0105}"/>
              </a:ext>
            </a:extLst>
          </p:cNvPr>
          <p:cNvSpPr txBox="1">
            <a:spLocks noChangeArrowheads="1"/>
          </p:cNvSpPr>
          <p:nvPr/>
        </p:nvSpPr>
        <p:spPr bwMode="auto">
          <a:xfrm>
            <a:off x="1623874" y="3318635"/>
            <a:ext cx="1296988" cy="508000"/>
          </a:xfrm>
          <a:prstGeom prst="rect">
            <a:avLst/>
          </a:prstGeom>
          <a:noFill/>
          <a:ln w="9525">
            <a:noFill/>
            <a:miter lim="800000"/>
            <a:headEnd/>
            <a:tailEnd/>
          </a:ln>
        </p:spPr>
        <p:txBody>
          <a:bodyPr>
            <a:spAutoFit/>
          </a:bodyPr>
          <a:lstStyle/>
          <a:p>
            <a:pPr>
              <a:defRPr/>
            </a:pPr>
            <a:r>
              <a:rPr lang="pt-BR" sz="1350" dirty="0">
                <a:solidFill>
                  <a:schemeClr val="bg1"/>
                </a:solidFill>
              </a:rPr>
              <a:t>Plano</a:t>
            </a:r>
          </a:p>
          <a:p>
            <a:pPr>
              <a:defRPr/>
            </a:pPr>
            <a:r>
              <a:rPr lang="pt-BR" sz="1350" dirty="0">
                <a:solidFill>
                  <a:schemeClr val="bg1"/>
                </a:solidFill>
              </a:rPr>
              <a:t>de Governo</a:t>
            </a:r>
          </a:p>
        </p:txBody>
      </p:sp>
      <p:sp>
        <p:nvSpPr>
          <p:cNvPr id="161" name="Elipse 160">
            <a:extLst>
              <a:ext uri="{FF2B5EF4-FFF2-40B4-BE49-F238E27FC236}">
                <a16:creationId xmlns:a16="http://schemas.microsoft.com/office/drawing/2014/main" id="{54BB9C85-D6C8-434B-827D-6DEAB0A3A50A}"/>
              </a:ext>
            </a:extLst>
          </p:cNvPr>
          <p:cNvSpPr/>
          <p:nvPr/>
        </p:nvSpPr>
        <p:spPr>
          <a:xfrm>
            <a:off x="2633525" y="2711382"/>
            <a:ext cx="5237162" cy="1782762"/>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62" name="CaixaDeTexto 18">
            <a:extLst>
              <a:ext uri="{FF2B5EF4-FFF2-40B4-BE49-F238E27FC236}">
                <a16:creationId xmlns:a16="http://schemas.microsoft.com/office/drawing/2014/main" id="{D46536DD-E0A3-4BE2-BAF7-6E3241FE663F}"/>
              </a:ext>
            </a:extLst>
          </p:cNvPr>
          <p:cNvSpPr txBox="1">
            <a:spLocks noChangeArrowheads="1"/>
          </p:cNvSpPr>
          <p:nvPr/>
        </p:nvSpPr>
        <p:spPr bwMode="auto">
          <a:xfrm>
            <a:off x="2633525" y="3359082"/>
            <a:ext cx="1511300" cy="508000"/>
          </a:xfrm>
          <a:prstGeom prst="rect">
            <a:avLst/>
          </a:prstGeom>
          <a:noFill/>
          <a:ln w="9525">
            <a:noFill/>
            <a:miter lim="800000"/>
            <a:headEnd/>
            <a:tailEnd/>
          </a:ln>
        </p:spPr>
        <p:txBody>
          <a:bodyPr>
            <a:spAutoFit/>
          </a:bodyPr>
          <a:lstStyle/>
          <a:p>
            <a:pPr>
              <a:defRPr/>
            </a:pPr>
            <a:r>
              <a:rPr lang="pt-BR" sz="1350"/>
              <a:t>Programa</a:t>
            </a:r>
          </a:p>
          <a:p>
            <a:pPr>
              <a:defRPr/>
            </a:pPr>
            <a:r>
              <a:rPr lang="pt-BR" sz="1350"/>
              <a:t>de Metas</a:t>
            </a:r>
          </a:p>
        </p:txBody>
      </p:sp>
      <p:sp>
        <p:nvSpPr>
          <p:cNvPr id="163" name="Elipse 162">
            <a:extLst>
              <a:ext uri="{FF2B5EF4-FFF2-40B4-BE49-F238E27FC236}">
                <a16:creationId xmlns:a16="http://schemas.microsoft.com/office/drawing/2014/main" id="{FCE08C07-A8A3-48DC-A3D8-A1F6532FE14A}"/>
              </a:ext>
            </a:extLst>
          </p:cNvPr>
          <p:cNvSpPr/>
          <p:nvPr/>
        </p:nvSpPr>
        <p:spPr>
          <a:xfrm>
            <a:off x="3443150" y="2873307"/>
            <a:ext cx="4373562" cy="14589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64" name="CaixaDeTexto 20">
            <a:extLst>
              <a:ext uri="{FF2B5EF4-FFF2-40B4-BE49-F238E27FC236}">
                <a16:creationId xmlns:a16="http://schemas.microsoft.com/office/drawing/2014/main" id="{0B11ACFE-E811-41B9-A08F-7A9B0B7EEA3A}"/>
              </a:ext>
            </a:extLst>
          </p:cNvPr>
          <p:cNvSpPr txBox="1">
            <a:spLocks noChangeArrowheads="1"/>
          </p:cNvSpPr>
          <p:nvPr/>
        </p:nvSpPr>
        <p:spPr bwMode="auto">
          <a:xfrm>
            <a:off x="3497124" y="3467032"/>
            <a:ext cx="755652" cy="300037"/>
          </a:xfrm>
          <a:prstGeom prst="rect">
            <a:avLst/>
          </a:prstGeom>
          <a:noFill/>
          <a:ln w="9525">
            <a:noFill/>
            <a:miter lim="800000"/>
            <a:headEnd/>
            <a:tailEnd/>
          </a:ln>
        </p:spPr>
        <p:txBody>
          <a:bodyPr>
            <a:spAutoFit/>
          </a:bodyPr>
          <a:lstStyle/>
          <a:p>
            <a:pPr>
              <a:defRPr/>
            </a:pPr>
            <a:r>
              <a:rPr lang="pt-BR" sz="1350"/>
              <a:t>PPA</a:t>
            </a:r>
          </a:p>
        </p:txBody>
      </p:sp>
      <p:sp>
        <p:nvSpPr>
          <p:cNvPr id="165" name="Elipse 164">
            <a:extLst>
              <a:ext uri="{FF2B5EF4-FFF2-40B4-BE49-F238E27FC236}">
                <a16:creationId xmlns:a16="http://schemas.microsoft.com/office/drawing/2014/main" id="{8D053A5F-251E-4102-9314-618710F8317F}"/>
              </a:ext>
            </a:extLst>
          </p:cNvPr>
          <p:cNvSpPr/>
          <p:nvPr/>
        </p:nvSpPr>
        <p:spPr>
          <a:xfrm>
            <a:off x="3928925" y="3035232"/>
            <a:ext cx="3835400" cy="113506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66" name="CaixaDeTexto 22">
            <a:extLst>
              <a:ext uri="{FF2B5EF4-FFF2-40B4-BE49-F238E27FC236}">
                <a16:creationId xmlns:a16="http://schemas.microsoft.com/office/drawing/2014/main" id="{D196E0BE-05CE-427F-9C43-B7E8DC54E300}"/>
              </a:ext>
            </a:extLst>
          </p:cNvPr>
          <p:cNvSpPr txBox="1">
            <a:spLocks noChangeArrowheads="1"/>
          </p:cNvSpPr>
          <p:nvPr/>
        </p:nvSpPr>
        <p:spPr bwMode="auto">
          <a:xfrm>
            <a:off x="3982900" y="3467032"/>
            <a:ext cx="701675" cy="300037"/>
          </a:xfrm>
          <a:prstGeom prst="rect">
            <a:avLst/>
          </a:prstGeom>
          <a:noFill/>
          <a:ln w="9525">
            <a:noFill/>
            <a:miter lim="800000"/>
            <a:headEnd/>
            <a:tailEnd/>
          </a:ln>
        </p:spPr>
        <p:txBody>
          <a:bodyPr>
            <a:spAutoFit/>
          </a:bodyPr>
          <a:lstStyle/>
          <a:p>
            <a:pPr>
              <a:defRPr/>
            </a:pPr>
            <a:r>
              <a:rPr lang="pt-BR" sz="1350"/>
              <a:t>LDO</a:t>
            </a:r>
          </a:p>
        </p:txBody>
      </p:sp>
      <p:sp>
        <p:nvSpPr>
          <p:cNvPr id="167" name="Elipse 166">
            <a:extLst>
              <a:ext uri="{FF2B5EF4-FFF2-40B4-BE49-F238E27FC236}">
                <a16:creationId xmlns:a16="http://schemas.microsoft.com/office/drawing/2014/main" id="{B5507513-CCE9-44F8-A684-0B88FD1BEDFA}"/>
              </a:ext>
            </a:extLst>
          </p:cNvPr>
          <p:cNvSpPr/>
          <p:nvPr/>
        </p:nvSpPr>
        <p:spPr>
          <a:xfrm>
            <a:off x="4414700" y="3143182"/>
            <a:ext cx="3294062" cy="9175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68" name="CaixaDeTexto 24">
            <a:extLst>
              <a:ext uri="{FF2B5EF4-FFF2-40B4-BE49-F238E27FC236}">
                <a16:creationId xmlns:a16="http://schemas.microsoft.com/office/drawing/2014/main" id="{4782294D-2521-468F-B175-3B48A052AFBB}"/>
              </a:ext>
            </a:extLst>
          </p:cNvPr>
          <p:cNvSpPr txBox="1">
            <a:spLocks noChangeArrowheads="1"/>
          </p:cNvSpPr>
          <p:nvPr/>
        </p:nvSpPr>
        <p:spPr bwMode="auto">
          <a:xfrm>
            <a:off x="4414700" y="3467032"/>
            <a:ext cx="1025525" cy="300037"/>
          </a:xfrm>
          <a:prstGeom prst="rect">
            <a:avLst/>
          </a:prstGeom>
          <a:noFill/>
          <a:ln w="9525">
            <a:noFill/>
            <a:miter lim="800000"/>
            <a:headEnd/>
            <a:tailEnd/>
          </a:ln>
        </p:spPr>
        <p:txBody>
          <a:bodyPr>
            <a:spAutoFit/>
          </a:bodyPr>
          <a:lstStyle/>
          <a:p>
            <a:pPr>
              <a:defRPr/>
            </a:pPr>
            <a:r>
              <a:rPr lang="pt-BR" sz="1350"/>
              <a:t>LOA</a:t>
            </a:r>
          </a:p>
        </p:txBody>
      </p:sp>
      <p:sp>
        <p:nvSpPr>
          <p:cNvPr id="169" name="Elipse 168">
            <a:extLst>
              <a:ext uri="{FF2B5EF4-FFF2-40B4-BE49-F238E27FC236}">
                <a16:creationId xmlns:a16="http://schemas.microsoft.com/office/drawing/2014/main" id="{BE0C4641-95F6-4ADB-9DD3-65A27ACD2144}"/>
              </a:ext>
            </a:extLst>
          </p:cNvPr>
          <p:cNvSpPr/>
          <p:nvPr/>
        </p:nvSpPr>
        <p:spPr>
          <a:xfrm>
            <a:off x="4902062" y="3251132"/>
            <a:ext cx="2700339" cy="701675"/>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70" name="CaixaDeTexto 26">
            <a:extLst>
              <a:ext uri="{FF2B5EF4-FFF2-40B4-BE49-F238E27FC236}">
                <a16:creationId xmlns:a16="http://schemas.microsoft.com/office/drawing/2014/main" id="{82A3AC51-D37B-4AC9-BD78-0C699653E302}"/>
              </a:ext>
            </a:extLst>
          </p:cNvPr>
          <p:cNvSpPr txBox="1">
            <a:spLocks noChangeArrowheads="1"/>
          </p:cNvSpPr>
          <p:nvPr/>
        </p:nvSpPr>
        <p:spPr bwMode="auto">
          <a:xfrm>
            <a:off x="5602150" y="3467032"/>
            <a:ext cx="1676401" cy="300037"/>
          </a:xfrm>
          <a:prstGeom prst="rect">
            <a:avLst/>
          </a:prstGeom>
          <a:noFill/>
          <a:ln w="9525">
            <a:noFill/>
            <a:miter lim="800000"/>
            <a:headEnd/>
            <a:tailEnd/>
          </a:ln>
        </p:spPr>
        <p:txBody>
          <a:bodyPr>
            <a:spAutoFit/>
          </a:bodyPr>
          <a:lstStyle/>
          <a:p>
            <a:pPr>
              <a:defRPr/>
            </a:pPr>
            <a:r>
              <a:rPr lang="pt-BR" sz="1350"/>
              <a:t>Programas e Ações</a:t>
            </a:r>
          </a:p>
        </p:txBody>
      </p:sp>
      <p:sp>
        <p:nvSpPr>
          <p:cNvPr id="171" name="CaixaDeTexto 61">
            <a:extLst>
              <a:ext uri="{FF2B5EF4-FFF2-40B4-BE49-F238E27FC236}">
                <a16:creationId xmlns:a16="http://schemas.microsoft.com/office/drawing/2014/main" id="{2F7E25A1-4D77-4A4D-B4C2-02080CFD4F39}"/>
              </a:ext>
            </a:extLst>
          </p:cNvPr>
          <p:cNvSpPr txBox="1">
            <a:spLocks noChangeArrowheads="1"/>
          </p:cNvSpPr>
          <p:nvPr/>
        </p:nvSpPr>
        <p:spPr bwMode="auto">
          <a:xfrm>
            <a:off x="3846375" y="1860482"/>
            <a:ext cx="538162" cy="300037"/>
          </a:xfrm>
          <a:prstGeom prst="rect">
            <a:avLst/>
          </a:prstGeom>
          <a:noFill/>
          <a:ln w="9525">
            <a:noFill/>
            <a:miter lim="800000"/>
            <a:headEnd/>
            <a:tailEnd/>
          </a:ln>
        </p:spPr>
        <p:txBody>
          <a:bodyPr>
            <a:spAutoFit/>
          </a:bodyPr>
          <a:lstStyle/>
          <a:p>
            <a:pPr>
              <a:defRPr/>
            </a:pPr>
            <a:r>
              <a:rPr lang="pt-BR" sz="1350"/>
              <a:t>CF</a:t>
            </a:r>
          </a:p>
        </p:txBody>
      </p:sp>
      <p:sp>
        <p:nvSpPr>
          <p:cNvPr id="172" name="CaixaDeTexto 62">
            <a:extLst>
              <a:ext uri="{FF2B5EF4-FFF2-40B4-BE49-F238E27FC236}">
                <a16:creationId xmlns:a16="http://schemas.microsoft.com/office/drawing/2014/main" id="{DD789585-9CAC-4594-9B0E-68CC85C97478}"/>
              </a:ext>
            </a:extLst>
          </p:cNvPr>
          <p:cNvSpPr txBox="1">
            <a:spLocks noChangeArrowheads="1"/>
          </p:cNvSpPr>
          <p:nvPr/>
        </p:nvSpPr>
        <p:spPr bwMode="auto">
          <a:xfrm>
            <a:off x="2790686" y="1616007"/>
            <a:ext cx="923926" cy="300037"/>
          </a:xfrm>
          <a:prstGeom prst="rect">
            <a:avLst/>
          </a:prstGeom>
          <a:noFill/>
          <a:ln w="9525">
            <a:noFill/>
            <a:miter lim="800000"/>
            <a:headEnd/>
            <a:tailEnd/>
          </a:ln>
        </p:spPr>
        <p:txBody>
          <a:bodyPr wrap="square">
            <a:spAutoFit/>
          </a:bodyPr>
          <a:lstStyle/>
          <a:p>
            <a:pPr>
              <a:defRPr/>
            </a:pPr>
            <a:r>
              <a:rPr lang="pt-BR" sz="1350" dirty="0"/>
              <a:t>LRF</a:t>
            </a:r>
          </a:p>
        </p:txBody>
      </p:sp>
      <p:sp>
        <p:nvSpPr>
          <p:cNvPr id="173" name="CaixaDeTexto 63">
            <a:extLst>
              <a:ext uri="{FF2B5EF4-FFF2-40B4-BE49-F238E27FC236}">
                <a16:creationId xmlns:a16="http://schemas.microsoft.com/office/drawing/2014/main" id="{B26E916A-979C-41A4-9B4C-346E719F70E2}"/>
              </a:ext>
            </a:extLst>
          </p:cNvPr>
          <p:cNvSpPr txBox="1">
            <a:spLocks noChangeArrowheads="1"/>
          </p:cNvSpPr>
          <p:nvPr/>
        </p:nvSpPr>
        <p:spPr bwMode="auto">
          <a:xfrm>
            <a:off x="1631826" y="2098858"/>
            <a:ext cx="1135063" cy="300082"/>
          </a:xfrm>
          <a:prstGeom prst="rect">
            <a:avLst/>
          </a:prstGeom>
          <a:noFill/>
          <a:ln w="9525">
            <a:noFill/>
            <a:miter lim="800000"/>
            <a:headEnd/>
            <a:tailEnd/>
          </a:ln>
        </p:spPr>
        <p:txBody>
          <a:bodyPr wrap="square">
            <a:spAutoFit/>
          </a:bodyPr>
          <a:lstStyle/>
          <a:p>
            <a:pPr>
              <a:defRPr/>
            </a:pPr>
            <a:r>
              <a:rPr lang="pt-BR" sz="1350" dirty="0"/>
              <a:t>4320 </a:t>
            </a:r>
          </a:p>
        </p:txBody>
      </p:sp>
      <p:sp>
        <p:nvSpPr>
          <p:cNvPr id="174" name="CaixaDeTexto 64">
            <a:extLst>
              <a:ext uri="{FF2B5EF4-FFF2-40B4-BE49-F238E27FC236}">
                <a16:creationId xmlns:a16="http://schemas.microsoft.com/office/drawing/2014/main" id="{DED1C58D-0CB7-44CA-B671-537FC8AB6E7F}"/>
              </a:ext>
            </a:extLst>
          </p:cNvPr>
          <p:cNvSpPr txBox="1">
            <a:spLocks noChangeArrowheads="1"/>
          </p:cNvSpPr>
          <p:nvPr/>
        </p:nvSpPr>
        <p:spPr bwMode="auto">
          <a:xfrm>
            <a:off x="1431786" y="1773807"/>
            <a:ext cx="1270795" cy="300082"/>
          </a:xfrm>
          <a:prstGeom prst="rect">
            <a:avLst/>
          </a:prstGeom>
          <a:noFill/>
          <a:ln w="9525">
            <a:noFill/>
            <a:miter lim="800000"/>
            <a:headEnd/>
            <a:tailEnd/>
          </a:ln>
        </p:spPr>
        <p:txBody>
          <a:bodyPr wrap="square">
            <a:spAutoFit/>
          </a:bodyPr>
          <a:lstStyle/>
          <a:p>
            <a:pPr>
              <a:defRPr/>
            </a:pPr>
            <a:r>
              <a:rPr lang="pt-BR" sz="1350" dirty="0"/>
              <a:t>8666/14.133</a:t>
            </a:r>
          </a:p>
        </p:txBody>
      </p:sp>
      <p:sp>
        <p:nvSpPr>
          <p:cNvPr id="175" name="CaixaDeTexto 65">
            <a:extLst>
              <a:ext uri="{FF2B5EF4-FFF2-40B4-BE49-F238E27FC236}">
                <a16:creationId xmlns:a16="http://schemas.microsoft.com/office/drawing/2014/main" id="{37B2AFBB-0C14-478B-BC13-DBFBFA60A5D5}"/>
              </a:ext>
            </a:extLst>
          </p:cNvPr>
          <p:cNvSpPr txBox="1">
            <a:spLocks noChangeArrowheads="1"/>
          </p:cNvSpPr>
          <p:nvPr/>
        </p:nvSpPr>
        <p:spPr bwMode="auto">
          <a:xfrm>
            <a:off x="2563674" y="4908482"/>
            <a:ext cx="650876" cy="300037"/>
          </a:xfrm>
          <a:prstGeom prst="rect">
            <a:avLst/>
          </a:prstGeom>
          <a:noFill/>
          <a:ln w="9525">
            <a:noFill/>
            <a:miter lim="800000"/>
            <a:headEnd/>
            <a:tailEnd/>
          </a:ln>
        </p:spPr>
        <p:txBody>
          <a:bodyPr>
            <a:spAutoFit/>
          </a:bodyPr>
          <a:lstStyle/>
          <a:p>
            <a:pPr>
              <a:defRPr/>
            </a:pPr>
            <a:r>
              <a:rPr lang="pt-BR" sz="1350"/>
              <a:t>CV</a:t>
            </a:r>
          </a:p>
        </p:txBody>
      </p:sp>
      <p:sp>
        <p:nvSpPr>
          <p:cNvPr id="176" name="CaixaDeTexto 66">
            <a:extLst>
              <a:ext uri="{FF2B5EF4-FFF2-40B4-BE49-F238E27FC236}">
                <a16:creationId xmlns:a16="http://schemas.microsoft.com/office/drawing/2014/main" id="{059E16F8-29E0-4187-A475-2D15467D42E0}"/>
              </a:ext>
            </a:extLst>
          </p:cNvPr>
          <p:cNvSpPr txBox="1">
            <a:spLocks noChangeArrowheads="1"/>
          </p:cNvSpPr>
          <p:nvPr/>
        </p:nvSpPr>
        <p:spPr bwMode="auto">
          <a:xfrm>
            <a:off x="1539737" y="4324283"/>
            <a:ext cx="930275" cy="300082"/>
          </a:xfrm>
          <a:prstGeom prst="rect">
            <a:avLst/>
          </a:prstGeom>
          <a:noFill/>
          <a:ln w="9525">
            <a:noFill/>
            <a:miter lim="800000"/>
            <a:headEnd/>
            <a:tailEnd/>
          </a:ln>
        </p:spPr>
        <p:txBody>
          <a:bodyPr wrap="square">
            <a:spAutoFit/>
          </a:bodyPr>
          <a:lstStyle/>
          <a:p>
            <a:pPr>
              <a:defRPr/>
            </a:pPr>
            <a:r>
              <a:rPr lang="pt-BR" sz="1350" dirty="0"/>
              <a:t>TCE</a:t>
            </a:r>
          </a:p>
        </p:txBody>
      </p:sp>
      <p:sp>
        <p:nvSpPr>
          <p:cNvPr id="177" name="CaixaDeTexto 67">
            <a:extLst>
              <a:ext uri="{FF2B5EF4-FFF2-40B4-BE49-F238E27FC236}">
                <a16:creationId xmlns:a16="http://schemas.microsoft.com/office/drawing/2014/main" id="{19973C99-AD64-485E-A517-DEFA8282C5B8}"/>
              </a:ext>
            </a:extLst>
          </p:cNvPr>
          <p:cNvSpPr txBox="1">
            <a:spLocks noChangeArrowheads="1"/>
          </p:cNvSpPr>
          <p:nvPr/>
        </p:nvSpPr>
        <p:spPr bwMode="auto">
          <a:xfrm>
            <a:off x="1839775" y="5113269"/>
            <a:ext cx="569912" cy="300038"/>
          </a:xfrm>
          <a:prstGeom prst="rect">
            <a:avLst/>
          </a:prstGeom>
          <a:noFill/>
          <a:ln w="9525">
            <a:noFill/>
            <a:miter lim="800000"/>
            <a:headEnd/>
            <a:tailEnd/>
          </a:ln>
        </p:spPr>
        <p:txBody>
          <a:bodyPr>
            <a:spAutoFit/>
          </a:bodyPr>
          <a:lstStyle/>
          <a:p>
            <a:pPr>
              <a:defRPr/>
            </a:pPr>
            <a:r>
              <a:rPr lang="pt-BR" sz="1350"/>
              <a:t>MP</a:t>
            </a:r>
          </a:p>
        </p:txBody>
      </p:sp>
      <p:sp>
        <p:nvSpPr>
          <p:cNvPr id="178" name="CaixaDeTexto 68">
            <a:extLst>
              <a:ext uri="{FF2B5EF4-FFF2-40B4-BE49-F238E27FC236}">
                <a16:creationId xmlns:a16="http://schemas.microsoft.com/office/drawing/2014/main" id="{9C63F5F2-C786-4DF2-917E-053758B5092E}"/>
              </a:ext>
            </a:extLst>
          </p:cNvPr>
          <p:cNvSpPr txBox="1">
            <a:spLocks noChangeArrowheads="1"/>
          </p:cNvSpPr>
          <p:nvPr/>
        </p:nvSpPr>
        <p:spPr bwMode="auto">
          <a:xfrm>
            <a:off x="3182799" y="5273607"/>
            <a:ext cx="1081088" cy="300082"/>
          </a:xfrm>
          <a:prstGeom prst="rect">
            <a:avLst/>
          </a:prstGeom>
          <a:noFill/>
          <a:ln w="9525">
            <a:noFill/>
            <a:miter lim="800000"/>
            <a:headEnd/>
            <a:tailEnd/>
          </a:ln>
        </p:spPr>
        <p:txBody>
          <a:bodyPr wrap="square">
            <a:spAutoFit/>
          </a:bodyPr>
          <a:lstStyle/>
          <a:p>
            <a:pPr>
              <a:defRPr/>
            </a:pPr>
            <a:r>
              <a:rPr lang="pt-BR" sz="1350" dirty="0"/>
              <a:t>Conselhos</a:t>
            </a:r>
          </a:p>
        </p:txBody>
      </p:sp>
      <p:sp>
        <p:nvSpPr>
          <p:cNvPr id="179" name="CaixaDeTexto 72">
            <a:extLst>
              <a:ext uri="{FF2B5EF4-FFF2-40B4-BE49-F238E27FC236}">
                <a16:creationId xmlns:a16="http://schemas.microsoft.com/office/drawing/2014/main" id="{2E9F262B-058D-41BE-9A8C-F3C1BCEFE31B}"/>
              </a:ext>
            </a:extLst>
          </p:cNvPr>
          <p:cNvSpPr txBox="1">
            <a:spLocks noChangeArrowheads="1"/>
          </p:cNvSpPr>
          <p:nvPr/>
        </p:nvSpPr>
        <p:spPr bwMode="auto">
          <a:xfrm>
            <a:off x="5152889" y="1683836"/>
            <a:ext cx="1274762" cy="507831"/>
          </a:xfrm>
          <a:prstGeom prst="rect">
            <a:avLst/>
          </a:prstGeom>
          <a:noFill/>
          <a:ln w="9525">
            <a:noFill/>
            <a:miter lim="800000"/>
            <a:headEnd/>
            <a:tailEnd/>
          </a:ln>
        </p:spPr>
        <p:txBody>
          <a:bodyPr wrap="square">
            <a:spAutoFit/>
          </a:bodyPr>
          <a:lstStyle/>
          <a:p>
            <a:pPr>
              <a:defRPr/>
            </a:pPr>
            <a:r>
              <a:rPr lang="pt-BR" sz="1350" dirty="0"/>
              <a:t>Necessidades</a:t>
            </a:r>
          </a:p>
          <a:p>
            <a:pPr>
              <a:defRPr/>
            </a:pPr>
            <a:r>
              <a:rPr lang="pt-BR" sz="1350" dirty="0"/>
              <a:t>Públicas</a:t>
            </a:r>
          </a:p>
        </p:txBody>
      </p:sp>
      <p:sp>
        <p:nvSpPr>
          <p:cNvPr id="180" name="CaixaDeTexto 74">
            <a:extLst>
              <a:ext uri="{FF2B5EF4-FFF2-40B4-BE49-F238E27FC236}">
                <a16:creationId xmlns:a16="http://schemas.microsoft.com/office/drawing/2014/main" id="{C9EDB65C-C45C-461B-A504-48BA21690BCC}"/>
              </a:ext>
            </a:extLst>
          </p:cNvPr>
          <p:cNvSpPr txBox="1">
            <a:spLocks noChangeArrowheads="1"/>
          </p:cNvSpPr>
          <p:nvPr/>
        </p:nvSpPr>
        <p:spPr bwMode="auto">
          <a:xfrm>
            <a:off x="7133105" y="2247832"/>
            <a:ext cx="947132" cy="508000"/>
          </a:xfrm>
          <a:prstGeom prst="rect">
            <a:avLst/>
          </a:prstGeom>
          <a:noFill/>
          <a:ln w="9525">
            <a:noFill/>
            <a:miter lim="800000"/>
            <a:headEnd/>
            <a:tailEnd/>
          </a:ln>
        </p:spPr>
        <p:txBody>
          <a:bodyPr wrap="square">
            <a:spAutoFit/>
          </a:bodyPr>
          <a:lstStyle/>
          <a:p>
            <a:pPr>
              <a:defRPr/>
            </a:pPr>
            <a:r>
              <a:rPr lang="pt-BR" sz="1350" dirty="0"/>
              <a:t>Opiniões</a:t>
            </a:r>
          </a:p>
          <a:p>
            <a:pPr>
              <a:defRPr/>
            </a:pPr>
            <a:r>
              <a:rPr lang="pt-BR" sz="1350" dirty="0"/>
              <a:t>Públicas</a:t>
            </a:r>
          </a:p>
        </p:txBody>
      </p:sp>
      <p:sp>
        <p:nvSpPr>
          <p:cNvPr id="181" name="CaixaDeTexto 75">
            <a:extLst>
              <a:ext uri="{FF2B5EF4-FFF2-40B4-BE49-F238E27FC236}">
                <a16:creationId xmlns:a16="http://schemas.microsoft.com/office/drawing/2014/main" id="{2EEAFCCA-48CE-4A44-A144-6CD3E934EA8F}"/>
              </a:ext>
            </a:extLst>
          </p:cNvPr>
          <p:cNvSpPr txBox="1">
            <a:spLocks noChangeArrowheads="1"/>
          </p:cNvSpPr>
          <p:nvPr/>
        </p:nvSpPr>
        <p:spPr bwMode="auto">
          <a:xfrm>
            <a:off x="6959462" y="1606482"/>
            <a:ext cx="762000" cy="300037"/>
          </a:xfrm>
          <a:prstGeom prst="rect">
            <a:avLst/>
          </a:prstGeom>
          <a:noFill/>
          <a:ln w="9525">
            <a:noFill/>
            <a:miter lim="800000"/>
            <a:headEnd/>
            <a:tailEnd/>
          </a:ln>
        </p:spPr>
        <p:txBody>
          <a:bodyPr>
            <a:spAutoFit/>
          </a:bodyPr>
          <a:lstStyle/>
          <a:p>
            <a:pPr>
              <a:defRPr/>
            </a:pPr>
            <a:r>
              <a:rPr lang="pt-BR" sz="1350"/>
              <a:t>ONG’S</a:t>
            </a:r>
          </a:p>
        </p:txBody>
      </p:sp>
      <p:sp>
        <p:nvSpPr>
          <p:cNvPr id="182" name="Elipse 181">
            <a:extLst>
              <a:ext uri="{FF2B5EF4-FFF2-40B4-BE49-F238E27FC236}">
                <a16:creationId xmlns:a16="http://schemas.microsoft.com/office/drawing/2014/main" id="{2FC5F1D7-E80A-4542-99AD-D048EDD0FB80}"/>
              </a:ext>
            </a:extLst>
          </p:cNvPr>
          <p:cNvSpPr/>
          <p:nvPr/>
        </p:nvSpPr>
        <p:spPr>
          <a:xfrm>
            <a:off x="5032237" y="1591400"/>
            <a:ext cx="1350963" cy="630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83" name="Elipse 182">
            <a:extLst>
              <a:ext uri="{FF2B5EF4-FFF2-40B4-BE49-F238E27FC236}">
                <a16:creationId xmlns:a16="http://schemas.microsoft.com/office/drawing/2014/main" id="{2B796746-948E-4A01-9513-0F34A3F9AD9D}"/>
              </a:ext>
            </a:extLst>
          </p:cNvPr>
          <p:cNvSpPr/>
          <p:nvPr/>
        </p:nvSpPr>
        <p:spPr>
          <a:xfrm>
            <a:off x="6959461" y="2247831"/>
            <a:ext cx="1145135" cy="502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84" name="Elipse 183">
            <a:extLst>
              <a:ext uri="{FF2B5EF4-FFF2-40B4-BE49-F238E27FC236}">
                <a16:creationId xmlns:a16="http://schemas.microsoft.com/office/drawing/2014/main" id="{F149E3F5-9375-49DA-819F-A65EFA1FCC61}"/>
              </a:ext>
            </a:extLst>
          </p:cNvPr>
          <p:cNvSpPr/>
          <p:nvPr/>
        </p:nvSpPr>
        <p:spPr>
          <a:xfrm>
            <a:off x="6916600" y="1606482"/>
            <a:ext cx="792162"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85" name="Seta para baixo 79">
            <a:extLst>
              <a:ext uri="{FF2B5EF4-FFF2-40B4-BE49-F238E27FC236}">
                <a16:creationId xmlns:a16="http://schemas.microsoft.com/office/drawing/2014/main" id="{B705E3EB-398A-4A90-80A4-4AA6A25BFF71}"/>
              </a:ext>
            </a:extLst>
          </p:cNvPr>
          <p:cNvSpPr/>
          <p:nvPr/>
        </p:nvSpPr>
        <p:spPr>
          <a:xfrm rot="1168348">
            <a:off x="7283312" y="2773294"/>
            <a:ext cx="358775" cy="225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86" name="Seta para baixo 80">
            <a:extLst>
              <a:ext uri="{FF2B5EF4-FFF2-40B4-BE49-F238E27FC236}">
                <a16:creationId xmlns:a16="http://schemas.microsoft.com/office/drawing/2014/main" id="{6B3F5C80-4FA4-4D11-B412-30CBF1C7BE7C}"/>
              </a:ext>
            </a:extLst>
          </p:cNvPr>
          <p:cNvSpPr/>
          <p:nvPr/>
        </p:nvSpPr>
        <p:spPr>
          <a:xfrm rot="2055735">
            <a:off x="6592750" y="1908107"/>
            <a:ext cx="358775" cy="755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87" name="Seta para baixo 81">
            <a:extLst>
              <a:ext uri="{FF2B5EF4-FFF2-40B4-BE49-F238E27FC236}">
                <a16:creationId xmlns:a16="http://schemas.microsoft.com/office/drawing/2014/main" id="{96A41DC1-CD2C-462E-ABD1-58C99521FBF6}"/>
              </a:ext>
            </a:extLst>
          </p:cNvPr>
          <p:cNvSpPr/>
          <p:nvPr/>
        </p:nvSpPr>
        <p:spPr>
          <a:xfrm>
            <a:off x="5549762" y="2297044"/>
            <a:ext cx="358775" cy="249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88" name="Seta para baixo 86">
            <a:extLst>
              <a:ext uri="{FF2B5EF4-FFF2-40B4-BE49-F238E27FC236}">
                <a16:creationId xmlns:a16="http://schemas.microsoft.com/office/drawing/2014/main" id="{ADD18A8B-3CEC-40D4-A3E6-D777FF781783}"/>
              </a:ext>
            </a:extLst>
          </p:cNvPr>
          <p:cNvSpPr/>
          <p:nvPr/>
        </p:nvSpPr>
        <p:spPr>
          <a:xfrm>
            <a:off x="3824150" y="2216082"/>
            <a:ext cx="358775" cy="249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89" name="Seta para baixo 87">
            <a:extLst>
              <a:ext uri="{FF2B5EF4-FFF2-40B4-BE49-F238E27FC236}">
                <a16:creationId xmlns:a16="http://schemas.microsoft.com/office/drawing/2014/main" id="{904CEDB9-17B9-401E-B815-98208716C695}"/>
              </a:ext>
            </a:extLst>
          </p:cNvPr>
          <p:cNvSpPr/>
          <p:nvPr/>
        </p:nvSpPr>
        <p:spPr>
          <a:xfrm rot="20006099">
            <a:off x="2516050" y="2446269"/>
            <a:ext cx="358775"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dirty="0"/>
          </a:p>
        </p:txBody>
      </p:sp>
      <p:sp>
        <p:nvSpPr>
          <p:cNvPr id="190" name="Seta para baixo 88">
            <a:extLst>
              <a:ext uri="{FF2B5EF4-FFF2-40B4-BE49-F238E27FC236}">
                <a16:creationId xmlns:a16="http://schemas.microsoft.com/office/drawing/2014/main" id="{57432854-08DB-436D-A31F-19BA9C04104E}"/>
              </a:ext>
            </a:extLst>
          </p:cNvPr>
          <p:cNvSpPr/>
          <p:nvPr/>
        </p:nvSpPr>
        <p:spPr>
          <a:xfrm rot="20006099">
            <a:off x="1892162" y="2335144"/>
            <a:ext cx="358775"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91" name="Seta para baixo 89">
            <a:extLst>
              <a:ext uri="{FF2B5EF4-FFF2-40B4-BE49-F238E27FC236}">
                <a16:creationId xmlns:a16="http://schemas.microsoft.com/office/drawing/2014/main" id="{B68032BE-9CC6-4219-A356-361EA9C7F8F2}"/>
              </a:ext>
            </a:extLst>
          </p:cNvPr>
          <p:cNvSpPr/>
          <p:nvPr/>
        </p:nvSpPr>
        <p:spPr>
          <a:xfrm rot="20435614">
            <a:off x="2963725" y="1949382"/>
            <a:ext cx="360362" cy="6635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dirty="0"/>
          </a:p>
        </p:txBody>
      </p:sp>
      <p:sp>
        <p:nvSpPr>
          <p:cNvPr id="192" name="Seta para baixo 95">
            <a:extLst>
              <a:ext uri="{FF2B5EF4-FFF2-40B4-BE49-F238E27FC236}">
                <a16:creationId xmlns:a16="http://schemas.microsoft.com/office/drawing/2014/main" id="{F48E6F9B-D4B0-4407-91F9-273EDD57FC0A}"/>
              </a:ext>
            </a:extLst>
          </p:cNvPr>
          <p:cNvSpPr/>
          <p:nvPr/>
        </p:nvSpPr>
        <p:spPr>
          <a:xfrm rot="11860573">
            <a:off x="2716075" y="4522719"/>
            <a:ext cx="357187" cy="314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93" name="Seta para baixo 96">
            <a:extLst>
              <a:ext uri="{FF2B5EF4-FFF2-40B4-BE49-F238E27FC236}">
                <a16:creationId xmlns:a16="http://schemas.microsoft.com/office/drawing/2014/main" id="{8AE05366-50D0-4FC4-B758-AA5005EF6DBA}"/>
              </a:ext>
            </a:extLst>
          </p:cNvPr>
          <p:cNvSpPr/>
          <p:nvPr/>
        </p:nvSpPr>
        <p:spPr>
          <a:xfrm rot="12876138">
            <a:off x="1827075" y="4082982"/>
            <a:ext cx="358775" cy="249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94" name="Seta para baixo 97">
            <a:extLst>
              <a:ext uri="{FF2B5EF4-FFF2-40B4-BE49-F238E27FC236}">
                <a16:creationId xmlns:a16="http://schemas.microsoft.com/office/drawing/2014/main" id="{250C3AD2-D1D4-4D36-BD41-CB6CD63B7EF5}"/>
              </a:ext>
            </a:extLst>
          </p:cNvPr>
          <p:cNvSpPr/>
          <p:nvPr/>
        </p:nvSpPr>
        <p:spPr>
          <a:xfrm rot="12118698">
            <a:off x="2138225" y="4322694"/>
            <a:ext cx="358775" cy="7715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95" name="Seta para baixo 98">
            <a:extLst>
              <a:ext uri="{FF2B5EF4-FFF2-40B4-BE49-F238E27FC236}">
                <a16:creationId xmlns:a16="http://schemas.microsoft.com/office/drawing/2014/main" id="{C3B8695D-FD70-4268-A5A0-74BCC64EDF69}"/>
              </a:ext>
            </a:extLst>
          </p:cNvPr>
          <p:cNvSpPr/>
          <p:nvPr/>
        </p:nvSpPr>
        <p:spPr>
          <a:xfrm rot="10800000">
            <a:off x="3525700" y="4697344"/>
            <a:ext cx="358775" cy="41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196" name="CaixaDeTexto 99">
            <a:extLst>
              <a:ext uri="{FF2B5EF4-FFF2-40B4-BE49-F238E27FC236}">
                <a16:creationId xmlns:a16="http://schemas.microsoft.com/office/drawing/2014/main" id="{247F245C-0666-449D-B5B0-B254E88EF469}"/>
              </a:ext>
            </a:extLst>
          </p:cNvPr>
          <p:cNvSpPr txBox="1">
            <a:spLocks noChangeArrowheads="1"/>
          </p:cNvSpPr>
          <p:nvPr/>
        </p:nvSpPr>
        <p:spPr bwMode="auto">
          <a:xfrm>
            <a:off x="7318237" y="4544944"/>
            <a:ext cx="1173426" cy="508000"/>
          </a:xfrm>
          <a:prstGeom prst="rect">
            <a:avLst/>
          </a:prstGeom>
          <a:noFill/>
          <a:ln w="9525">
            <a:noFill/>
            <a:miter lim="800000"/>
            <a:headEnd/>
            <a:tailEnd/>
          </a:ln>
        </p:spPr>
        <p:txBody>
          <a:bodyPr wrap="square">
            <a:spAutoFit/>
          </a:bodyPr>
          <a:lstStyle/>
          <a:p>
            <a:pPr>
              <a:defRPr/>
            </a:pPr>
            <a:r>
              <a:rPr lang="pt-BR" sz="1350" dirty="0"/>
              <a:t>Oposição</a:t>
            </a:r>
          </a:p>
          <a:p>
            <a:pPr>
              <a:defRPr/>
            </a:pPr>
            <a:r>
              <a:rPr lang="pt-BR" sz="1350" dirty="0"/>
              <a:t>Política</a:t>
            </a:r>
          </a:p>
        </p:txBody>
      </p:sp>
      <p:sp>
        <p:nvSpPr>
          <p:cNvPr id="197" name="CaixaDeTexto 100">
            <a:extLst>
              <a:ext uri="{FF2B5EF4-FFF2-40B4-BE49-F238E27FC236}">
                <a16:creationId xmlns:a16="http://schemas.microsoft.com/office/drawing/2014/main" id="{B7EE30D2-7CC2-43E9-946E-F930D8A20EAC}"/>
              </a:ext>
            </a:extLst>
          </p:cNvPr>
          <p:cNvSpPr txBox="1">
            <a:spLocks noChangeArrowheads="1"/>
          </p:cNvSpPr>
          <p:nvPr/>
        </p:nvSpPr>
        <p:spPr bwMode="auto">
          <a:xfrm>
            <a:off x="5184637" y="5098982"/>
            <a:ext cx="1295400" cy="300037"/>
          </a:xfrm>
          <a:prstGeom prst="rect">
            <a:avLst/>
          </a:prstGeom>
          <a:noFill/>
          <a:ln w="9525">
            <a:noFill/>
            <a:miter lim="800000"/>
            <a:headEnd/>
            <a:tailEnd/>
          </a:ln>
        </p:spPr>
        <p:txBody>
          <a:bodyPr>
            <a:spAutoFit/>
          </a:bodyPr>
          <a:lstStyle/>
          <a:p>
            <a:pPr>
              <a:defRPr/>
            </a:pPr>
            <a:r>
              <a:rPr lang="pt-BR" sz="1350"/>
              <a:t>Eleições</a:t>
            </a:r>
          </a:p>
        </p:txBody>
      </p:sp>
      <p:sp>
        <p:nvSpPr>
          <p:cNvPr id="198" name="CaixaDeTexto 101">
            <a:extLst>
              <a:ext uri="{FF2B5EF4-FFF2-40B4-BE49-F238E27FC236}">
                <a16:creationId xmlns:a16="http://schemas.microsoft.com/office/drawing/2014/main" id="{A5EA884C-D418-4450-B314-78DCCDA2C77B}"/>
              </a:ext>
            </a:extLst>
          </p:cNvPr>
          <p:cNvSpPr txBox="1">
            <a:spLocks noChangeArrowheads="1"/>
          </p:cNvSpPr>
          <p:nvPr/>
        </p:nvSpPr>
        <p:spPr bwMode="auto">
          <a:xfrm>
            <a:off x="6132375" y="5033894"/>
            <a:ext cx="1512887" cy="508000"/>
          </a:xfrm>
          <a:prstGeom prst="rect">
            <a:avLst/>
          </a:prstGeom>
          <a:noFill/>
          <a:ln w="9525">
            <a:noFill/>
            <a:miter lim="800000"/>
            <a:headEnd/>
            <a:tailEnd/>
          </a:ln>
        </p:spPr>
        <p:txBody>
          <a:bodyPr>
            <a:spAutoFit/>
          </a:bodyPr>
          <a:lstStyle/>
          <a:p>
            <a:pPr>
              <a:defRPr/>
            </a:pPr>
            <a:r>
              <a:rPr lang="pt-BR" sz="1350"/>
              <a:t>Compromissos</a:t>
            </a:r>
          </a:p>
          <a:p>
            <a:pPr>
              <a:defRPr/>
            </a:pPr>
            <a:r>
              <a:rPr lang="pt-BR" sz="1350"/>
              <a:t>Políticos</a:t>
            </a:r>
          </a:p>
        </p:txBody>
      </p:sp>
      <p:sp>
        <p:nvSpPr>
          <p:cNvPr id="199" name="Retângulo de cantos arredondados 102">
            <a:extLst>
              <a:ext uri="{FF2B5EF4-FFF2-40B4-BE49-F238E27FC236}">
                <a16:creationId xmlns:a16="http://schemas.microsoft.com/office/drawing/2014/main" id="{7621705E-750B-45A2-8990-B847C4CBFF0D}"/>
              </a:ext>
            </a:extLst>
          </p:cNvPr>
          <p:cNvSpPr/>
          <p:nvPr/>
        </p:nvSpPr>
        <p:spPr>
          <a:xfrm>
            <a:off x="7351575" y="4610032"/>
            <a:ext cx="823912" cy="4032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0" name="Retângulo de cantos arredondados 103">
            <a:extLst>
              <a:ext uri="{FF2B5EF4-FFF2-40B4-BE49-F238E27FC236}">
                <a16:creationId xmlns:a16="http://schemas.microsoft.com/office/drawing/2014/main" id="{880BD24D-A000-46CC-A812-1F678543F608}"/>
              </a:ext>
            </a:extLst>
          </p:cNvPr>
          <p:cNvSpPr/>
          <p:nvPr/>
        </p:nvSpPr>
        <p:spPr>
          <a:xfrm>
            <a:off x="6110150" y="5056119"/>
            <a:ext cx="126365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1" name="Retângulo de cantos arredondados 104">
            <a:extLst>
              <a:ext uri="{FF2B5EF4-FFF2-40B4-BE49-F238E27FC236}">
                <a16:creationId xmlns:a16="http://schemas.microsoft.com/office/drawing/2014/main" id="{6EE3B3B7-312C-4886-9E7A-833618AD8684}"/>
              </a:ext>
            </a:extLst>
          </p:cNvPr>
          <p:cNvSpPr/>
          <p:nvPr/>
        </p:nvSpPr>
        <p:spPr>
          <a:xfrm>
            <a:off x="5229087" y="5111682"/>
            <a:ext cx="750888" cy="287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2" name="Seta para baixo 105">
            <a:extLst>
              <a:ext uri="{FF2B5EF4-FFF2-40B4-BE49-F238E27FC236}">
                <a16:creationId xmlns:a16="http://schemas.microsoft.com/office/drawing/2014/main" id="{67F6C9B2-E9D8-4F3D-8054-E3B6083FD856}"/>
              </a:ext>
            </a:extLst>
          </p:cNvPr>
          <p:cNvSpPr/>
          <p:nvPr/>
        </p:nvSpPr>
        <p:spPr>
          <a:xfrm rot="10800000">
            <a:off x="5370375" y="4708457"/>
            <a:ext cx="360362" cy="309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3" name="Seta para baixo 106">
            <a:extLst>
              <a:ext uri="{FF2B5EF4-FFF2-40B4-BE49-F238E27FC236}">
                <a16:creationId xmlns:a16="http://schemas.microsoft.com/office/drawing/2014/main" id="{FCB05E2A-663B-4D92-99E5-10CAAF3524F0}"/>
              </a:ext>
            </a:extLst>
          </p:cNvPr>
          <p:cNvSpPr/>
          <p:nvPr/>
        </p:nvSpPr>
        <p:spPr>
          <a:xfrm rot="8827396">
            <a:off x="7332525" y="4246494"/>
            <a:ext cx="360362" cy="315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dirty="0"/>
          </a:p>
        </p:txBody>
      </p:sp>
      <p:sp>
        <p:nvSpPr>
          <p:cNvPr id="204" name="Seta para baixo 107">
            <a:extLst>
              <a:ext uri="{FF2B5EF4-FFF2-40B4-BE49-F238E27FC236}">
                <a16:creationId xmlns:a16="http://schemas.microsoft.com/office/drawing/2014/main" id="{49A22658-F982-478B-9B6D-D14CA09A69C7}"/>
              </a:ext>
            </a:extLst>
          </p:cNvPr>
          <p:cNvSpPr/>
          <p:nvPr/>
        </p:nvSpPr>
        <p:spPr>
          <a:xfrm rot="10800000">
            <a:off x="6360975" y="4583044"/>
            <a:ext cx="358775" cy="4191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5" name="Retângulo 204">
            <a:extLst>
              <a:ext uri="{FF2B5EF4-FFF2-40B4-BE49-F238E27FC236}">
                <a16:creationId xmlns:a16="http://schemas.microsoft.com/office/drawing/2014/main" id="{9F480F3A-C526-4DD8-800A-D0552F04BDA6}"/>
              </a:ext>
            </a:extLst>
          </p:cNvPr>
          <p:cNvSpPr/>
          <p:nvPr/>
        </p:nvSpPr>
        <p:spPr>
          <a:xfrm>
            <a:off x="3824150" y="1877944"/>
            <a:ext cx="358775" cy="239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6" name="Retângulo 205">
            <a:extLst>
              <a:ext uri="{FF2B5EF4-FFF2-40B4-BE49-F238E27FC236}">
                <a16:creationId xmlns:a16="http://schemas.microsoft.com/office/drawing/2014/main" id="{3142371D-6038-4190-B938-3FA3DD845573}"/>
              </a:ext>
            </a:extLst>
          </p:cNvPr>
          <p:cNvSpPr/>
          <p:nvPr/>
        </p:nvSpPr>
        <p:spPr>
          <a:xfrm>
            <a:off x="2822437" y="1633469"/>
            <a:ext cx="413544" cy="234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dirty="0"/>
          </a:p>
        </p:txBody>
      </p:sp>
      <p:sp>
        <p:nvSpPr>
          <p:cNvPr id="207" name="Retângulo 206">
            <a:extLst>
              <a:ext uri="{FF2B5EF4-FFF2-40B4-BE49-F238E27FC236}">
                <a16:creationId xmlns:a16="http://schemas.microsoft.com/office/drawing/2014/main" id="{9C457E3F-808A-408E-8855-B0E5B70C32E1}"/>
              </a:ext>
            </a:extLst>
          </p:cNvPr>
          <p:cNvSpPr/>
          <p:nvPr/>
        </p:nvSpPr>
        <p:spPr>
          <a:xfrm>
            <a:off x="1496380" y="2172674"/>
            <a:ext cx="845539" cy="1683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8" name="Retângulo 207">
            <a:extLst>
              <a:ext uri="{FF2B5EF4-FFF2-40B4-BE49-F238E27FC236}">
                <a16:creationId xmlns:a16="http://schemas.microsoft.com/office/drawing/2014/main" id="{D45509E1-42E4-433B-9432-4AB42B32B562}"/>
              </a:ext>
            </a:extLst>
          </p:cNvPr>
          <p:cNvSpPr/>
          <p:nvPr/>
        </p:nvSpPr>
        <p:spPr>
          <a:xfrm>
            <a:off x="1484174" y="1818335"/>
            <a:ext cx="1035852" cy="192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09" name="Estrela de 12 Pontos 123">
            <a:extLst>
              <a:ext uri="{FF2B5EF4-FFF2-40B4-BE49-F238E27FC236}">
                <a16:creationId xmlns:a16="http://schemas.microsoft.com/office/drawing/2014/main" id="{7D47EEB8-5164-4798-81C9-EFC8248CC3F2}"/>
              </a:ext>
            </a:extLst>
          </p:cNvPr>
          <p:cNvSpPr/>
          <p:nvPr/>
        </p:nvSpPr>
        <p:spPr>
          <a:xfrm>
            <a:off x="1766750" y="5089457"/>
            <a:ext cx="533400" cy="347662"/>
          </a:xfrm>
          <a:prstGeom prst="star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10" name="Estrela de 12 Pontos 124">
            <a:extLst>
              <a:ext uri="{FF2B5EF4-FFF2-40B4-BE49-F238E27FC236}">
                <a16:creationId xmlns:a16="http://schemas.microsoft.com/office/drawing/2014/main" id="{56B9B568-EA08-4ED0-94E9-C38C6FF1F914}"/>
              </a:ext>
            </a:extLst>
          </p:cNvPr>
          <p:cNvSpPr/>
          <p:nvPr/>
        </p:nvSpPr>
        <p:spPr>
          <a:xfrm>
            <a:off x="1506399" y="4305231"/>
            <a:ext cx="593725" cy="339725"/>
          </a:xfrm>
          <a:prstGeom prst="star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11" name="Estrela de 12 Pontos 125">
            <a:extLst>
              <a:ext uri="{FF2B5EF4-FFF2-40B4-BE49-F238E27FC236}">
                <a16:creationId xmlns:a16="http://schemas.microsoft.com/office/drawing/2014/main" id="{4288E27E-E3B1-4716-95C6-EA98A92E073A}"/>
              </a:ext>
            </a:extLst>
          </p:cNvPr>
          <p:cNvSpPr/>
          <p:nvPr/>
        </p:nvSpPr>
        <p:spPr>
          <a:xfrm>
            <a:off x="2463662" y="4883082"/>
            <a:ext cx="576263" cy="304800"/>
          </a:xfrm>
          <a:prstGeom prst="star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
        <p:nvSpPr>
          <p:cNvPr id="212" name="Estrela de 12 Pontos 126">
            <a:extLst>
              <a:ext uri="{FF2B5EF4-FFF2-40B4-BE49-F238E27FC236}">
                <a16:creationId xmlns:a16="http://schemas.microsoft.com/office/drawing/2014/main" id="{12FC998B-0257-4908-9FAD-C58D98FA0E46}"/>
              </a:ext>
            </a:extLst>
          </p:cNvPr>
          <p:cNvSpPr/>
          <p:nvPr/>
        </p:nvSpPr>
        <p:spPr>
          <a:xfrm>
            <a:off x="3113895" y="5241993"/>
            <a:ext cx="1163637" cy="419101"/>
          </a:xfrm>
          <a:prstGeom prst="star1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35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500" fill="hold"/>
                                        <p:tgtEl>
                                          <p:spTgt spid="156"/>
                                        </p:tgtEl>
                                        <p:attrNameLst>
                                          <p:attrName>ppt_x</p:attrName>
                                        </p:attrNameLst>
                                      </p:cBhvr>
                                      <p:tavLst>
                                        <p:tav tm="0">
                                          <p:val>
                                            <p:strVal val="#ppt_x"/>
                                          </p:val>
                                        </p:tav>
                                        <p:tav tm="100000">
                                          <p:val>
                                            <p:strVal val="#ppt_x"/>
                                          </p:val>
                                        </p:tav>
                                      </p:tavLst>
                                    </p:anim>
                                    <p:anim calcmode="lin" valueType="num">
                                      <p:cBhvr additive="base">
                                        <p:cTn id="12"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9"/>
                                        </p:tgtEl>
                                        <p:attrNameLst>
                                          <p:attrName>style.visibility</p:attrName>
                                        </p:attrNameLst>
                                      </p:cBhvr>
                                      <p:to>
                                        <p:strVal val="visible"/>
                                      </p:to>
                                    </p:set>
                                    <p:anim calcmode="lin" valueType="num">
                                      <p:cBhvr additive="base">
                                        <p:cTn id="17" dur="500" fill="hold"/>
                                        <p:tgtEl>
                                          <p:spTgt spid="159"/>
                                        </p:tgtEl>
                                        <p:attrNameLst>
                                          <p:attrName>ppt_x</p:attrName>
                                        </p:attrNameLst>
                                      </p:cBhvr>
                                      <p:tavLst>
                                        <p:tav tm="0">
                                          <p:val>
                                            <p:strVal val="#ppt_x"/>
                                          </p:val>
                                        </p:tav>
                                        <p:tav tm="100000">
                                          <p:val>
                                            <p:strVal val="#ppt_x"/>
                                          </p:val>
                                        </p:tav>
                                      </p:tavLst>
                                    </p:anim>
                                    <p:anim calcmode="lin" valueType="num">
                                      <p:cBhvr additive="base">
                                        <p:cTn id="18" dur="500" fill="hold"/>
                                        <p:tgtEl>
                                          <p:spTgt spid="15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0"/>
                                        </p:tgtEl>
                                        <p:attrNameLst>
                                          <p:attrName>style.visibility</p:attrName>
                                        </p:attrNameLst>
                                      </p:cBhvr>
                                      <p:to>
                                        <p:strVal val="visible"/>
                                      </p:to>
                                    </p:set>
                                    <p:anim calcmode="lin" valueType="num">
                                      <p:cBhvr additive="base">
                                        <p:cTn id="21" dur="500" fill="hold"/>
                                        <p:tgtEl>
                                          <p:spTgt spid="160"/>
                                        </p:tgtEl>
                                        <p:attrNameLst>
                                          <p:attrName>ppt_x</p:attrName>
                                        </p:attrNameLst>
                                      </p:cBhvr>
                                      <p:tavLst>
                                        <p:tav tm="0">
                                          <p:val>
                                            <p:strVal val="#ppt_x"/>
                                          </p:val>
                                        </p:tav>
                                        <p:tav tm="100000">
                                          <p:val>
                                            <p:strVal val="#ppt_x"/>
                                          </p:val>
                                        </p:tav>
                                      </p:tavLst>
                                    </p:anim>
                                    <p:anim calcmode="lin" valueType="num">
                                      <p:cBhvr additive="base">
                                        <p:cTn id="22"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1"/>
                                        </p:tgtEl>
                                        <p:attrNameLst>
                                          <p:attrName>style.visibility</p:attrName>
                                        </p:attrNameLst>
                                      </p:cBhvr>
                                      <p:to>
                                        <p:strVal val="visible"/>
                                      </p:to>
                                    </p:set>
                                    <p:anim calcmode="lin" valueType="num">
                                      <p:cBhvr additive="base">
                                        <p:cTn id="27" dur="500" fill="hold"/>
                                        <p:tgtEl>
                                          <p:spTgt spid="161"/>
                                        </p:tgtEl>
                                        <p:attrNameLst>
                                          <p:attrName>ppt_x</p:attrName>
                                        </p:attrNameLst>
                                      </p:cBhvr>
                                      <p:tavLst>
                                        <p:tav tm="0">
                                          <p:val>
                                            <p:strVal val="#ppt_x"/>
                                          </p:val>
                                        </p:tav>
                                        <p:tav tm="100000">
                                          <p:val>
                                            <p:strVal val="#ppt_x"/>
                                          </p:val>
                                        </p:tav>
                                      </p:tavLst>
                                    </p:anim>
                                    <p:anim calcmode="lin" valueType="num">
                                      <p:cBhvr additive="base">
                                        <p:cTn id="28" dur="500" fill="hold"/>
                                        <p:tgtEl>
                                          <p:spTgt spid="16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2"/>
                                        </p:tgtEl>
                                        <p:attrNameLst>
                                          <p:attrName>style.visibility</p:attrName>
                                        </p:attrNameLst>
                                      </p:cBhvr>
                                      <p:to>
                                        <p:strVal val="visible"/>
                                      </p:to>
                                    </p:set>
                                    <p:anim calcmode="lin" valueType="num">
                                      <p:cBhvr additive="base">
                                        <p:cTn id="31" dur="500" fill="hold"/>
                                        <p:tgtEl>
                                          <p:spTgt spid="162"/>
                                        </p:tgtEl>
                                        <p:attrNameLst>
                                          <p:attrName>ppt_x</p:attrName>
                                        </p:attrNameLst>
                                      </p:cBhvr>
                                      <p:tavLst>
                                        <p:tav tm="0">
                                          <p:val>
                                            <p:strVal val="#ppt_x"/>
                                          </p:val>
                                        </p:tav>
                                        <p:tav tm="100000">
                                          <p:val>
                                            <p:strVal val="#ppt_x"/>
                                          </p:val>
                                        </p:tav>
                                      </p:tavLst>
                                    </p:anim>
                                    <p:anim calcmode="lin" valueType="num">
                                      <p:cBhvr additive="base">
                                        <p:cTn id="32"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
                                        </p:tgtEl>
                                        <p:attrNameLst>
                                          <p:attrName>style.visibility</p:attrName>
                                        </p:attrNameLst>
                                      </p:cBhvr>
                                      <p:to>
                                        <p:strVal val="visible"/>
                                      </p:to>
                                    </p:set>
                                    <p:anim calcmode="lin" valueType="num">
                                      <p:cBhvr additive="base">
                                        <p:cTn id="37" dur="500" fill="hold"/>
                                        <p:tgtEl>
                                          <p:spTgt spid="163"/>
                                        </p:tgtEl>
                                        <p:attrNameLst>
                                          <p:attrName>ppt_x</p:attrName>
                                        </p:attrNameLst>
                                      </p:cBhvr>
                                      <p:tavLst>
                                        <p:tav tm="0">
                                          <p:val>
                                            <p:strVal val="#ppt_x"/>
                                          </p:val>
                                        </p:tav>
                                        <p:tav tm="100000">
                                          <p:val>
                                            <p:strVal val="#ppt_x"/>
                                          </p:val>
                                        </p:tav>
                                      </p:tavLst>
                                    </p:anim>
                                    <p:anim calcmode="lin" valueType="num">
                                      <p:cBhvr additive="base">
                                        <p:cTn id="38" dur="500" fill="hold"/>
                                        <p:tgtEl>
                                          <p:spTgt spid="16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5"/>
                                        </p:tgtEl>
                                        <p:attrNameLst>
                                          <p:attrName>style.visibility</p:attrName>
                                        </p:attrNameLst>
                                      </p:cBhvr>
                                      <p:to>
                                        <p:strVal val="visible"/>
                                      </p:to>
                                    </p:set>
                                    <p:anim calcmode="lin" valueType="num">
                                      <p:cBhvr additive="base">
                                        <p:cTn id="47" dur="500" fill="hold"/>
                                        <p:tgtEl>
                                          <p:spTgt spid="165"/>
                                        </p:tgtEl>
                                        <p:attrNameLst>
                                          <p:attrName>ppt_x</p:attrName>
                                        </p:attrNameLst>
                                      </p:cBhvr>
                                      <p:tavLst>
                                        <p:tav tm="0">
                                          <p:val>
                                            <p:strVal val="#ppt_x"/>
                                          </p:val>
                                        </p:tav>
                                        <p:tav tm="100000">
                                          <p:val>
                                            <p:strVal val="#ppt_x"/>
                                          </p:val>
                                        </p:tav>
                                      </p:tavLst>
                                    </p:anim>
                                    <p:anim calcmode="lin" valueType="num">
                                      <p:cBhvr additive="base">
                                        <p:cTn id="48" dur="500" fill="hold"/>
                                        <p:tgtEl>
                                          <p:spTgt spid="1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6"/>
                                        </p:tgtEl>
                                        <p:attrNameLst>
                                          <p:attrName>style.visibility</p:attrName>
                                        </p:attrNameLst>
                                      </p:cBhvr>
                                      <p:to>
                                        <p:strVal val="visible"/>
                                      </p:to>
                                    </p:set>
                                    <p:anim calcmode="lin" valueType="num">
                                      <p:cBhvr additive="base">
                                        <p:cTn id="51" dur="500" fill="hold"/>
                                        <p:tgtEl>
                                          <p:spTgt spid="166"/>
                                        </p:tgtEl>
                                        <p:attrNameLst>
                                          <p:attrName>ppt_x</p:attrName>
                                        </p:attrNameLst>
                                      </p:cBhvr>
                                      <p:tavLst>
                                        <p:tav tm="0">
                                          <p:val>
                                            <p:strVal val="#ppt_x"/>
                                          </p:val>
                                        </p:tav>
                                        <p:tav tm="100000">
                                          <p:val>
                                            <p:strVal val="#ppt_x"/>
                                          </p:val>
                                        </p:tav>
                                      </p:tavLst>
                                    </p:anim>
                                    <p:anim calcmode="lin" valueType="num">
                                      <p:cBhvr additive="base">
                                        <p:cTn id="52"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7"/>
                                        </p:tgtEl>
                                        <p:attrNameLst>
                                          <p:attrName>style.visibility</p:attrName>
                                        </p:attrNameLst>
                                      </p:cBhvr>
                                      <p:to>
                                        <p:strVal val="visible"/>
                                      </p:to>
                                    </p:set>
                                    <p:anim calcmode="lin" valueType="num">
                                      <p:cBhvr additive="base">
                                        <p:cTn id="57" dur="500" fill="hold"/>
                                        <p:tgtEl>
                                          <p:spTgt spid="167"/>
                                        </p:tgtEl>
                                        <p:attrNameLst>
                                          <p:attrName>ppt_x</p:attrName>
                                        </p:attrNameLst>
                                      </p:cBhvr>
                                      <p:tavLst>
                                        <p:tav tm="0">
                                          <p:val>
                                            <p:strVal val="#ppt_x"/>
                                          </p:val>
                                        </p:tav>
                                        <p:tav tm="100000">
                                          <p:val>
                                            <p:strVal val="#ppt_x"/>
                                          </p:val>
                                        </p:tav>
                                      </p:tavLst>
                                    </p:anim>
                                    <p:anim calcmode="lin" valueType="num">
                                      <p:cBhvr additive="base">
                                        <p:cTn id="58" dur="500" fill="hold"/>
                                        <p:tgtEl>
                                          <p:spTgt spid="16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8"/>
                                        </p:tgtEl>
                                        <p:attrNameLst>
                                          <p:attrName>style.visibility</p:attrName>
                                        </p:attrNameLst>
                                      </p:cBhvr>
                                      <p:to>
                                        <p:strVal val="visible"/>
                                      </p:to>
                                    </p:set>
                                    <p:anim calcmode="lin" valueType="num">
                                      <p:cBhvr additive="base">
                                        <p:cTn id="61" dur="500" fill="hold"/>
                                        <p:tgtEl>
                                          <p:spTgt spid="168"/>
                                        </p:tgtEl>
                                        <p:attrNameLst>
                                          <p:attrName>ppt_x</p:attrName>
                                        </p:attrNameLst>
                                      </p:cBhvr>
                                      <p:tavLst>
                                        <p:tav tm="0">
                                          <p:val>
                                            <p:strVal val="#ppt_x"/>
                                          </p:val>
                                        </p:tav>
                                        <p:tav tm="100000">
                                          <p:val>
                                            <p:strVal val="#ppt_x"/>
                                          </p:val>
                                        </p:tav>
                                      </p:tavLst>
                                    </p:anim>
                                    <p:anim calcmode="lin" valueType="num">
                                      <p:cBhvr additive="base">
                                        <p:cTn id="62"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9"/>
                                        </p:tgtEl>
                                        <p:attrNameLst>
                                          <p:attrName>style.visibility</p:attrName>
                                        </p:attrNameLst>
                                      </p:cBhvr>
                                      <p:to>
                                        <p:strVal val="visible"/>
                                      </p:to>
                                    </p:set>
                                    <p:anim calcmode="lin" valueType="num">
                                      <p:cBhvr additive="base">
                                        <p:cTn id="67" dur="500" fill="hold"/>
                                        <p:tgtEl>
                                          <p:spTgt spid="169"/>
                                        </p:tgtEl>
                                        <p:attrNameLst>
                                          <p:attrName>ppt_x</p:attrName>
                                        </p:attrNameLst>
                                      </p:cBhvr>
                                      <p:tavLst>
                                        <p:tav tm="0">
                                          <p:val>
                                            <p:strVal val="#ppt_x"/>
                                          </p:val>
                                        </p:tav>
                                        <p:tav tm="100000">
                                          <p:val>
                                            <p:strVal val="#ppt_x"/>
                                          </p:val>
                                        </p:tav>
                                      </p:tavLst>
                                    </p:anim>
                                    <p:anim calcmode="lin" valueType="num">
                                      <p:cBhvr additive="base">
                                        <p:cTn id="68" dur="500" fill="hold"/>
                                        <p:tgtEl>
                                          <p:spTgt spid="16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0"/>
                                        </p:tgtEl>
                                        <p:attrNameLst>
                                          <p:attrName>style.visibility</p:attrName>
                                        </p:attrNameLst>
                                      </p:cBhvr>
                                      <p:to>
                                        <p:strVal val="visible"/>
                                      </p:to>
                                    </p:set>
                                    <p:anim calcmode="lin" valueType="num">
                                      <p:cBhvr additive="base">
                                        <p:cTn id="71" dur="500" fill="hold"/>
                                        <p:tgtEl>
                                          <p:spTgt spid="170"/>
                                        </p:tgtEl>
                                        <p:attrNameLst>
                                          <p:attrName>ppt_x</p:attrName>
                                        </p:attrNameLst>
                                      </p:cBhvr>
                                      <p:tavLst>
                                        <p:tav tm="0">
                                          <p:val>
                                            <p:strVal val="#ppt_x"/>
                                          </p:val>
                                        </p:tav>
                                        <p:tav tm="100000">
                                          <p:val>
                                            <p:strVal val="#ppt_x"/>
                                          </p:val>
                                        </p:tav>
                                      </p:tavLst>
                                    </p:anim>
                                    <p:anim calcmode="lin" valueType="num">
                                      <p:cBhvr additive="base">
                                        <p:cTn id="72"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7"/>
                                        </p:tgtEl>
                                        <p:attrNameLst>
                                          <p:attrName>style.visibility</p:attrName>
                                        </p:attrNameLst>
                                      </p:cBhvr>
                                      <p:to>
                                        <p:strVal val="visible"/>
                                      </p:to>
                                    </p:set>
                                    <p:anim calcmode="lin" valueType="num">
                                      <p:cBhvr additive="base">
                                        <p:cTn id="77" dur="500" fill="hold"/>
                                        <p:tgtEl>
                                          <p:spTgt spid="157"/>
                                        </p:tgtEl>
                                        <p:attrNameLst>
                                          <p:attrName>ppt_x</p:attrName>
                                        </p:attrNameLst>
                                      </p:cBhvr>
                                      <p:tavLst>
                                        <p:tav tm="0">
                                          <p:val>
                                            <p:strVal val="#ppt_x"/>
                                          </p:val>
                                        </p:tav>
                                        <p:tav tm="100000">
                                          <p:val>
                                            <p:strVal val="#ppt_x"/>
                                          </p:val>
                                        </p:tav>
                                      </p:tavLst>
                                    </p:anim>
                                    <p:anim calcmode="lin" valueType="num">
                                      <p:cBhvr additive="base">
                                        <p:cTn id="78" dur="500" fill="hold"/>
                                        <p:tgtEl>
                                          <p:spTgt spid="15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4"/>
                                        </p:tgtEl>
                                        <p:attrNameLst>
                                          <p:attrName>style.visibility</p:attrName>
                                        </p:attrNameLst>
                                      </p:cBhvr>
                                      <p:to>
                                        <p:strVal val="visible"/>
                                      </p:to>
                                    </p:set>
                                    <p:anim calcmode="lin" valueType="num">
                                      <p:cBhvr additive="base">
                                        <p:cTn id="81" dur="500" fill="hold"/>
                                        <p:tgtEl>
                                          <p:spTgt spid="174"/>
                                        </p:tgtEl>
                                        <p:attrNameLst>
                                          <p:attrName>ppt_x</p:attrName>
                                        </p:attrNameLst>
                                      </p:cBhvr>
                                      <p:tavLst>
                                        <p:tav tm="0">
                                          <p:val>
                                            <p:strVal val="#ppt_x"/>
                                          </p:val>
                                        </p:tav>
                                        <p:tav tm="100000">
                                          <p:val>
                                            <p:strVal val="#ppt_x"/>
                                          </p:val>
                                        </p:tav>
                                      </p:tavLst>
                                    </p:anim>
                                    <p:anim calcmode="lin" valueType="num">
                                      <p:cBhvr additive="base">
                                        <p:cTn id="82" dur="500" fill="hold"/>
                                        <p:tgtEl>
                                          <p:spTgt spid="17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90"/>
                                        </p:tgtEl>
                                        <p:attrNameLst>
                                          <p:attrName>style.visibility</p:attrName>
                                        </p:attrNameLst>
                                      </p:cBhvr>
                                      <p:to>
                                        <p:strVal val="visible"/>
                                      </p:to>
                                    </p:set>
                                    <p:anim calcmode="lin" valueType="num">
                                      <p:cBhvr additive="base">
                                        <p:cTn id="85" dur="500" fill="hold"/>
                                        <p:tgtEl>
                                          <p:spTgt spid="190"/>
                                        </p:tgtEl>
                                        <p:attrNameLst>
                                          <p:attrName>ppt_x</p:attrName>
                                        </p:attrNameLst>
                                      </p:cBhvr>
                                      <p:tavLst>
                                        <p:tav tm="0">
                                          <p:val>
                                            <p:strVal val="#ppt_x"/>
                                          </p:val>
                                        </p:tav>
                                        <p:tav tm="100000">
                                          <p:val>
                                            <p:strVal val="#ppt_x"/>
                                          </p:val>
                                        </p:tav>
                                      </p:tavLst>
                                    </p:anim>
                                    <p:anim calcmode="lin" valueType="num">
                                      <p:cBhvr additive="base">
                                        <p:cTn id="86" dur="500" fill="hold"/>
                                        <p:tgtEl>
                                          <p:spTgt spid="19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73"/>
                                        </p:tgtEl>
                                        <p:attrNameLst>
                                          <p:attrName>style.visibility</p:attrName>
                                        </p:attrNameLst>
                                      </p:cBhvr>
                                      <p:to>
                                        <p:strVal val="visible"/>
                                      </p:to>
                                    </p:set>
                                    <p:anim calcmode="lin" valueType="num">
                                      <p:cBhvr additive="base">
                                        <p:cTn id="89" dur="500" fill="hold"/>
                                        <p:tgtEl>
                                          <p:spTgt spid="173"/>
                                        </p:tgtEl>
                                        <p:attrNameLst>
                                          <p:attrName>ppt_x</p:attrName>
                                        </p:attrNameLst>
                                      </p:cBhvr>
                                      <p:tavLst>
                                        <p:tav tm="0">
                                          <p:val>
                                            <p:strVal val="#ppt_x"/>
                                          </p:val>
                                        </p:tav>
                                        <p:tav tm="100000">
                                          <p:val>
                                            <p:strVal val="#ppt_x"/>
                                          </p:val>
                                        </p:tav>
                                      </p:tavLst>
                                    </p:anim>
                                    <p:anim calcmode="lin" valueType="num">
                                      <p:cBhvr additive="base">
                                        <p:cTn id="90" dur="500" fill="hold"/>
                                        <p:tgtEl>
                                          <p:spTgt spid="173"/>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89"/>
                                        </p:tgtEl>
                                        <p:attrNameLst>
                                          <p:attrName>style.visibility</p:attrName>
                                        </p:attrNameLst>
                                      </p:cBhvr>
                                      <p:to>
                                        <p:strVal val="visible"/>
                                      </p:to>
                                    </p:set>
                                    <p:anim calcmode="lin" valueType="num">
                                      <p:cBhvr additive="base">
                                        <p:cTn id="93" dur="500" fill="hold"/>
                                        <p:tgtEl>
                                          <p:spTgt spid="189"/>
                                        </p:tgtEl>
                                        <p:attrNameLst>
                                          <p:attrName>ppt_x</p:attrName>
                                        </p:attrNameLst>
                                      </p:cBhvr>
                                      <p:tavLst>
                                        <p:tav tm="0">
                                          <p:val>
                                            <p:strVal val="#ppt_x"/>
                                          </p:val>
                                        </p:tav>
                                        <p:tav tm="100000">
                                          <p:val>
                                            <p:strVal val="#ppt_x"/>
                                          </p:val>
                                        </p:tav>
                                      </p:tavLst>
                                    </p:anim>
                                    <p:anim calcmode="lin" valueType="num">
                                      <p:cBhvr additive="base">
                                        <p:cTn id="94" dur="500" fill="hold"/>
                                        <p:tgtEl>
                                          <p:spTgt spid="18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72"/>
                                        </p:tgtEl>
                                        <p:attrNameLst>
                                          <p:attrName>style.visibility</p:attrName>
                                        </p:attrNameLst>
                                      </p:cBhvr>
                                      <p:to>
                                        <p:strVal val="visible"/>
                                      </p:to>
                                    </p:set>
                                    <p:anim calcmode="lin" valueType="num">
                                      <p:cBhvr additive="base">
                                        <p:cTn id="97" dur="500" fill="hold"/>
                                        <p:tgtEl>
                                          <p:spTgt spid="172"/>
                                        </p:tgtEl>
                                        <p:attrNameLst>
                                          <p:attrName>ppt_x</p:attrName>
                                        </p:attrNameLst>
                                      </p:cBhvr>
                                      <p:tavLst>
                                        <p:tav tm="0">
                                          <p:val>
                                            <p:strVal val="#ppt_x"/>
                                          </p:val>
                                        </p:tav>
                                        <p:tav tm="100000">
                                          <p:val>
                                            <p:strVal val="#ppt_x"/>
                                          </p:val>
                                        </p:tav>
                                      </p:tavLst>
                                    </p:anim>
                                    <p:anim calcmode="lin" valueType="num">
                                      <p:cBhvr additive="base">
                                        <p:cTn id="98" dur="500" fill="hold"/>
                                        <p:tgtEl>
                                          <p:spTgt spid="17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91"/>
                                        </p:tgtEl>
                                        <p:attrNameLst>
                                          <p:attrName>style.visibility</p:attrName>
                                        </p:attrNameLst>
                                      </p:cBhvr>
                                      <p:to>
                                        <p:strVal val="visible"/>
                                      </p:to>
                                    </p:set>
                                    <p:anim calcmode="lin" valueType="num">
                                      <p:cBhvr additive="base">
                                        <p:cTn id="101" dur="500" fill="hold"/>
                                        <p:tgtEl>
                                          <p:spTgt spid="191"/>
                                        </p:tgtEl>
                                        <p:attrNameLst>
                                          <p:attrName>ppt_x</p:attrName>
                                        </p:attrNameLst>
                                      </p:cBhvr>
                                      <p:tavLst>
                                        <p:tav tm="0">
                                          <p:val>
                                            <p:strVal val="#ppt_x"/>
                                          </p:val>
                                        </p:tav>
                                        <p:tav tm="100000">
                                          <p:val>
                                            <p:strVal val="#ppt_x"/>
                                          </p:val>
                                        </p:tav>
                                      </p:tavLst>
                                    </p:anim>
                                    <p:anim calcmode="lin" valueType="num">
                                      <p:cBhvr additive="base">
                                        <p:cTn id="102" dur="500" fill="hold"/>
                                        <p:tgtEl>
                                          <p:spTgt spid="19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71"/>
                                        </p:tgtEl>
                                        <p:attrNameLst>
                                          <p:attrName>style.visibility</p:attrName>
                                        </p:attrNameLst>
                                      </p:cBhvr>
                                      <p:to>
                                        <p:strVal val="visible"/>
                                      </p:to>
                                    </p:set>
                                    <p:anim calcmode="lin" valueType="num">
                                      <p:cBhvr additive="base">
                                        <p:cTn id="105" dur="500" fill="hold"/>
                                        <p:tgtEl>
                                          <p:spTgt spid="171"/>
                                        </p:tgtEl>
                                        <p:attrNameLst>
                                          <p:attrName>ppt_x</p:attrName>
                                        </p:attrNameLst>
                                      </p:cBhvr>
                                      <p:tavLst>
                                        <p:tav tm="0">
                                          <p:val>
                                            <p:strVal val="#ppt_x"/>
                                          </p:val>
                                        </p:tav>
                                        <p:tav tm="100000">
                                          <p:val>
                                            <p:strVal val="#ppt_x"/>
                                          </p:val>
                                        </p:tav>
                                      </p:tavLst>
                                    </p:anim>
                                    <p:anim calcmode="lin" valueType="num">
                                      <p:cBhvr additive="base">
                                        <p:cTn id="106" dur="500" fill="hold"/>
                                        <p:tgtEl>
                                          <p:spTgt spid="171"/>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88"/>
                                        </p:tgtEl>
                                        <p:attrNameLst>
                                          <p:attrName>style.visibility</p:attrName>
                                        </p:attrNameLst>
                                      </p:cBhvr>
                                      <p:to>
                                        <p:strVal val="visible"/>
                                      </p:to>
                                    </p:set>
                                    <p:anim calcmode="lin" valueType="num">
                                      <p:cBhvr additive="base">
                                        <p:cTn id="109" dur="500" fill="hold"/>
                                        <p:tgtEl>
                                          <p:spTgt spid="188"/>
                                        </p:tgtEl>
                                        <p:attrNameLst>
                                          <p:attrName>ppt_x</p:attrName>
                                        </p:attrNameLst>
                                      </p:cBhvr>
                                      <p:tavLst>
                                        <p:tav tm="0">
                                          <p:val>
                                            <p:strVal val="#ppt_x"/>
                                          </p:val>
                                        </p:tav>
                                        <p:tav tm="100000">
                                          <p:val>
                                            <p:strVal val="#ppt_x"/>
                                          </p:val>
                                        </p:tav>
                                      </p:tavLst>
                                    </p:anim>
                                    <p:anim calcmode="lin" valueType="num">
                                      <p:cBhvr additive="base">
                                        <p:cTn id="110" dur="500" fill="hold"/>
                                        <p:tgtEl>
                                          <p:spTgt spid="188"/>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76"/>
                                        </p:tgtEl>
                                        <p:attrNameLst>
                                          <p:attrName>style.visibility</p:attrName>
                                        </p:attrNameLst>
                                      </p:cBhvr>
                                      <p:to>
                                        <p:strVal val="visible"/>
                                      </p:to>
                                    </p:set>
                                    <p:anim calcmode="lin" valueType="num">
                                      <p:cBhvr additive="base">
                                        <p:cTn id="113" dur="500" fill="hold"/>
                                        <p:tgtEl>
                                          <p:spTgt spid="176"/>
                                        </p:tgtEl>
                                        <p:attrNameLst>
                                          <p:attrName>ppt_x</p:attrName>
                                        </p:attrNameLst>
                                      </p:cBhvr>
                                      <p:tavLst>
                                        <p:tav tm="0">
                                          <p:val>
                                            <p:strVal val="#ppt_x"/>
                                          </p:val>
                                        </p:tav>
                                        <p:tav tm="100000">
                                          <p:val>
                                            <p:strVal val="#ppt_x"/>
                                          </p:val>
                                        </p:tav>
                                      </p:tavLst>
                                    </p:anim>
                                    <p:anim calcmode="lin" valueType="num">
                                      <p:cBhvr additive="base">
                                        <p:cTn id="114" dur="500" fill="hold"/>
                                        <p:tgtEl>
                                          <p:spTgt spid="17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93"/>
                                        </p:tgtEl>
                                        <p:attrNameLst>
                                          <p:attrName>style.visibility</p:attrName>
                                        </p:attrNameLst>
                                      </p:cBhvr>
                                      <p:to>
                                        <p:strVal val="visible"/>
                                      </p:to>
                                    </p:set>
                                    <p:anim calcmode="lin" valueType="num">
                                      <p:cBhvr additive="base">
                                        <p:cTn id="117" dur="500" fill="hold"/>
                                        <p:tgtEl>
                                          <p:spTgt spid="193"/>
                                        </p:tgtEl>
                                        <p:attrNameLst>
                                          <p:attrName>ppt_x</p:attrName>
                                        </p:attrNameLst>
                                      </p:cBhvr>
                                      <p:tavLst>
                                        <p:tav tm="0">
                                          <p:val>
                                            <p:strVal val="#ppt_x"/>
                                          </p:val>
                                        </p:tav>
                                        <p:tav tm="100000">
                                          <p:val>
                                            <p:strVal val="#ppt_x"/>
                                          </p:val>
                                        </p:tav>
                                      </p:tavLst>
                                    </p:anim>
                                    <p:anim calcmode="lin" valueType="num">
                                      <p:cBhvr additive="base">
                                        <p:cTn id="118" dur="500" fill="hold"/>
                                        <p:tgtEl>
                                          <p:spTgt spid="19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77"/>
                                        </p:tgtEl>
                                        <p:attrNameLst>
                                          <p:attrName>style.visibility</p:attrName>
                                        </p:attrNameLst>
                                      </p:cBhvr>
                                      <p:to>
                                        <p:strVal val="visible"/>
                                      </p:to>
                                    </p:set>
                                    <p:anim calcmode="lin" valueType="num">
                                      <p:cBhvr additive="base">
                                        <p:cTn id="121" dur="500" fill="hold"/>
                                        <p:tgtEl>
                                          <p:spTgt spid="177"/>
                                        </p:tgtEl>
                                        <p:attrNameLst>
                                          <p:attrName>ppt_x</p:attrName>
                                        </p:attrNameLst>
                                      </p:cBhvr>
                                      <p:tavLst>
                                        <p:tav tm="0">
                                          <p:val>
                                            <p:strVal val="#ppt_x"/>
                                          </p:val>
                                        </p:tav>
                                        <p:tav tm="100000">
                                          <p:val>
                                            <p:strVal val="#ppt_x"/>
                                          </p:val>
                                        </p:tav>
                                      </p:tavLst>
                                    </p:anim>
                                    <p:anim calcmode="lin" valueType="num">
                                      <p:cBhvr additive="base">
                                        <p:cTn id="122" dur="500" fill="hold"/>
                                        <p:tgtEl>
                                          <p:spTgt spid="17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94"/>
                                        </p:tgtEl>
                                        <p:attrNameLst>
                                          <p:attrName>style.visibility</p:attrName>
                                        </p:attrNameLst>
                                      </p:cBhvr>
                                      <p:to>
                                        <p:strVal val="visible"/>
                                      </p:to>
                                    </p:set>
                                    <p:anim calcmode="lin" valueType="num">
                                      <p:cBhvr additive="base">
                                        <p:cTn id="125" dur="500" fill="hold"/>
                                        <p:tgtEl>
                                          <p:spTgt spid="194"/>
                                        </p:tgtEl>
                                        <p:attrNameLst>
                                          <p:attrName>ppt_x</p:attrName>
                                        </p:attrNameLst>
                                      </p:cBhvr>
                                      <p:tavLst>
                                        <p:tav tm="0">
                                          <p:val>
                                            <p:strVal val="#ppt_x"/>
                                          </p:val>
                                        </p:tav>
                                        <p:tav tm="100000">
                                          <p:val>
                                            <p:strVal val="#ppt_x"/>
                                          </p:val>
                                        </p:tav>
                                      </p:tavLst>
                                    </p:anim>
                                    <p:anim calcmode="lin" valueType="num">
                                      <p:cBhvr additive="base">
                                        <p:cTn id="126" dur="500" fill="hold"/>
                                        <p:tgtEl>
                                          <p:spTgt spid="19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75"/>
                                        </p:tgtEl>
                                        <p:attrNameLst>
                                          <p:attrName>style.visibility</p:attrName>
                                        </p:attrNameLst>
                                      </p:cBhvr>
                                      <p:to>
                                        <p:strVal val="visible"/>
                                      </p:to>
                                    </p:set>
                                    <p:anim calcmode="lin" valueType="num">
                                      <p:cBhvr additive="base">
                                        <p:cTn id="129" dur="500" fill="hold"/>
                                        <p:tgtEl>
                                          <p:spTgt spid="175"/>
                                        </p:tgtEl>
                                        <p:attrNameLst>
                                          <p:attrName>ppt_x</p:attrName>
                                        </p:attrNameLst>
                                      </p:cBhvr>
                                      <p:tavLst>
                                        <p:tav tm="0">
                                          <p:val>
                                            <p:strVal val="#ppt_x"/>
                                          </p:val>
                                        </p:tav>
                                        <p:tav tm="100000">
                                          <p:val>
                                            <p:strVal val="#ppt_x"/>
                                          </p:val>
                                        </p:tav>
                                      </p:tavLst>
                                    </p:anim>
                                    <p:anim calcmode="lin" valueType="num">
                                      <p:cBhvr additive="base">
                                        <p:cTn id="130" dur="500" fill="hold"/>
                                        <p:tgtEl>
                                          <p:spTgt spid="17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92"/>
                                        </p:tgtEl>
                                        <p:attrNameLst>
                                          <p:attrName>style.visibility</p:attrName>
                                        </p:attrNameLst>
                                      </p:cBhvr>
                                      <p:to>
                                        <p:strVal val="visible"/>
                                      </p:to>
                                    </p:set>
                                    <p:anim calcmode="lin" valueType="num">
                                      <p:cBhvr additive="base">
                                        <p:cTn id="133" dur="500" fill="hold"/>
                                        <p:tgtEl>
                                          <p:spTgt spid="192"/>
                                        </p:tgtEl>
                                        <p:attrNameLst>
                                          <p:attrName>ppt_x</p:attrName>
                                        </p:attrNameLst>
                                      </p:cBhvr>
                                      <p:tavLst>
                                        <p:tav tm="0">
                                          <p:val>
                                            <p:strVal val="#ppt_x"/>
                                          </p:val>
                                        </p:tav>
                                        <p:tav tm="100000">
                                          <p:val>
                                            <p:strVal val="#ppt_x"/>
                                          </p:val>
                                        </p:tav>
                                      </p:tavLst>
                                    </p:anim>
                                    <p:anim calcmode="lin" valueType="num">
                                      <p:cBhvr additive="base">
                                        <p:cTn id="134" dur="500" fill="hold"/>
                                        <p:tgtEl>
                                          <p:spTgt spid="19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78"/>
                                        </p:tgtEl>
                                        <p:attrNameLst>
                                          <p:attrName>style.visibility</p:attrName>
                                        </p:attrNameLst>
                                      </p:cBhvr>
                                      <p:to>
                                        <p:strVal val="visible"/>
                                      </p:to>
                                    </p:set>
                                    <p:anim calcmode="lin" valueType="num">
                                      <p:cBhvr additive="base">
                                        <p:cTn id="137" dur="500" fill="hold"/>
                                        <p:tgtEl>
                                          <p:spTgt spid="178"/>
                                        </p:tgtEl>
                                        <p:attrNameLst>
                                          <p:attrName>ppt_x</p:attrName>
                                        </p:attrNameLst>
                                      </p:cBhvr>
                                      <p:tavLst>
                                        <p:tav tm="0">
                                          <p:val>
                                            <p:strVal val="#ppt_x"/>
                                          </p:val>
                                        </p:tav>
                                        <p:tav tm="100000">
                                          <p:val>
                                            <p:strVal val="#ppt_x"/>
                                          </p:val>
                                        </p:tav>
                                      </p:tavLst>
                                    </p:anim>
                                    <p:anim calcmode="lin" valueType="num">
                                      <p:cBhvr additive="base">
                                        <p:cTn id="138" dur="500" fill="hold"/>
                                        <p:tgtEl>
                                          <p:spTgt spid="17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95"/>
                                        </p:tgtEl>
                                        <p:attrNameLst>
                                          <p:attrName>style.visibility</p:attrName>
                                        </p:attrNameLst>
                                      </p:cBhvr>
                                      <p:to>
                                        <p:strVal val="visible"/>
                                      </p:to>
                                    </p:set>
                                    <p:anim calcmode="lin" valueType="num">
                                      <p:cBhvr additive="base">
                                        <p:cTn id="141" dur="500" fill="hold"/>
                                        <p:tgtEl>
                                          <p:spTgt spid="195"/>
                                        </p:tgtEl>
                                        <p:attrNameLst>
                                          <p:attrName>ppt_x</p:attrName>
                                        </p:attrNameLst>
                                      </p:cBhvr>
                                      <p:tavLst>
                                        <p:tav tm="0">
                                          <p:val>
                                            <p:strVal val="#ppt_x"/>
                                          </p:val>
                                        </p:tav>
                                        <p:tav tm="100000">
                                          <p:val>
                                            <p:strVal val="#ppt_x"/>
                                          </p:val>
                                        </p:tav>
                                      </p:tavLst>
                                    </p:anim>
                                    <p:anim calcmode="lin" valueType="num">
                                      <p:cBhvr additive="base">
                                        <p:cTn id="142"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158"/>
                                        </p:tgtEl>
                                        <p:attrNameLst>
                                          <p:attrName>style.visibility</p:attrName>
                                        </p:attrNameLst>
                                      </p:cBhvr>
                                      <p:to>
                                        <p:strVal val="visible"/>
                                      </p:to>
                                    </p:set>
                                    <p:anim calcmode="lin" valueType="num">
                                      <p:cBhvr additive="base">
                                        <p:cTn id="147" dur="500" fill="hold"/>
                                        <p:tgtEl>
                                          <p:spTgt spid="158"/>
                                        </p:tgtEl>
                                        <p:attrNameLst>
                                          <p:attrName>ppt_x</p:attrName>
                                        </p:attrNameLst>
                                      </p:cBhvr>
                                      <p:tavLst>
                                        <p:tav tm="0">
                                          <p:val>
                                            <p:strVal val="#ppt_x"/>
                                          </p:val>
                                        </p:tav>
                                        <p:tav tm="100000">
                                          <p:val>
                                            <p:strVal val="#ppt_x"/>
                                          </p:val>
                                        </p:tav>
                                      </p:tavLst>
                                    </p:anim>
                                    <p:anim calcmode="lin" valueType="num">
                                      <p:cBhvr additive="base">
                                        <p:cTn id="148" dur="500" fill="hold"/>
                                        <p:tgtEl>
                                          <p:spTgt spid="158"/>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79"/>
                                        </p:tgtEl>
                                        <p:attrNameLst>
                                          <p:attrName>style.visibility</p:attrName>
                                        </p:attrNameLst>
                                      </p:cBhvr>
                                      <p:to>
                                        <p:strVal val="visible"/>
                                      </p:to>
                                    </p:set>
                                    <p:anim calcmode="lin" valueType="num">
                                      <p:cBhvr additive="base">
                                        <p:cTn id="151" dur="500" fill="hold"/>
                                        <p:tgtEl>
                                          <p:spTgt spid="179"/>
                                        </p:tgtEl>
                                        <p:attrNameLst>
                                          <p:attrName>ppt_x</p:attrName>
                                        </p:attrNameLst>
                                      </p:cBhvr>
                                      <p:tavLst>
                                        <p:tav tm="0">
                                          <p:val>
                                            <p:strVal val="#ppt_x"/>
                                          </p:val>
                                        </p:tav>
                                        <p:tav tm="100000">
                                          <p:val>
                                            <p:strVal val="#ppt_x"/>
                                          </p:val>
                                        </p:tav>
                                      </p:tavLst>
                                    </p:anim>
                                    <p:anim calcmode="lin" valueType="num">
                                      <p:cBhvr additive="base">
                                        <p:cTn id="152" dur="500" fill="hold"/>
                                        <p:tgtEl>
                                          <p:spTgt spid="179"/>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87"/>
                                        </p:tgtEl>
                                        <p:attrNameLst>
                                          <p:attrName>style.visibility</p:attrName>
                                        </p:attrNameLst>
                                      </p:cBhvr>
                                      <p:to>
                                        <p:strVal val="visible"/>
                                      </p:to>
                                    </p:set>
                                    <p:anim calcmode="lin" valueType="num">
                                      <p:cBhvr additive="base">
                                        <p:cTn id="155" dur="500" fill="hold"/>
                                        <p:tgtEl>
                                          <p:spTgt spid="187"/>
                                        </p:tgtEl>
                                        <p:attrNameLst>
                                          <p:attrName>ppt_x</p:attrName>
                                        </p:attrNameLst>
                                      </p:cBhvr>
                                      <p:tavLst>
                                        <p:tav tm="0">
                                          <p:val>
                                            <p:strVal val="#ppt_x"/>
                                          </p:val>
                                        </p:tav>
                                        <p:tav tm="100000">
                                          <p:val>
                                            <p:strVal val="#ppt_x"/>
                                          </p:val>
                                        </p:tav>
                                      </p:tavLst>
                                    </p:anim>
                                    <p:anim calcmode="lin" valueType="num">
                                      <p:cBhvr additive="base">
                                        <p:cTn id="156" dur="500" fill="hold"/>
                                        <p:tgtEl>
                                          <p:spTgt spid="18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81"/>
                                        </p:tgtEl>
                                        <p:attrNameLst>
                                          <p:attrName>style.visibility</p:attrName>
                                        </p:attrNameLst>
                                      </p:cBhvr>
                                      <p:to>
                                        <p:strVal val="visible"/>
                                      </p:to>
                                    </p:set>
                                    <p:anim calcmode="lin" valueType="num">
                                      <p:cBhvr additive="base">
                                        <p:cTn id="159" dur="500" fill="hold"/>
                                        <p:tgtEl>
                                          <p:spTgt spid="181"/>
                                        </p:tgtEl>
                                        <p:attrNameLst>
                                          <p:attrName>ppt_x</p:attrName>
                                        </p:attrNameLst>
                                      </p:cBhvr>
                                      <p:tavLst>
                                        <p:tav tm="0">
                                          <p:val>
                                            <p:strVal val="#ppt_x"/>
                                          </p:val>
                                        </p:tav>
                                        <p:tav tm="100000">
                                          <p:val>
                                            <p:strVal val="#ppt_x"/>
                                          </p:val>
                                        </p:tav>
                                      </p:tavLst>
                                    </p:anim>
                                    <p:anim calcmode="lin" valueType="num">
                                      <p:cBhvr additive="base">
                                        <p:cTn id="160" dur="500" fill="hold"/>
                                        <p:tgtEl>
                                          <p:spTgt spid="181"/>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86"/>
                                        </p:tgtEl>
                                        <p:attrNameLst>
                                          <p:attrName>style.visibility</p:attrName>
                                        </p:attrNameLst>
                                      </p:cBhvr>
                                      <p:to>
                                        <p:strVal val="visible"/>
                                      </p:to>
                                    </p:set>
                                    <p:anim calcmode="lin" valueType="num">
                                      <p:cBhvr additive="base">
                                        <p:cTn id="163" dur="500" fill="hold"/>
                                        <p:tgtEl>
                                          <p:spTgt spid="186"/>
                                        </p:tgtEl>
                                        <p:attrNameLst>
                                          <p:attrName>ppt_x</p:attrName>
                                        </p:attrNameLst>
                                      </p:cBhvr>
                                      <p:tavLst>
                                        <p:tav tm="0">
                                          <p:val>
                                            <p:strVal val="#ppt_x"/>
                                          </p:val>
                                        </p:tav>
                                        <p:tav tm="100000">
                                          <p:val>
                                            <p:strVal val="#ppt_x"/>
                                          </p:val>
                                        </p:tav>
                                      </p:tavLst>
                                    </p:anim>
                                    <p:anim calcmode="lin" valueType="num">
                                      <p:cBhvr additive="base">
                                        <p:cTn id="164" dur="500" fill="hold"/>
                                        <p:tgtEl>
                                          <p:spTgt spid="186"/>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80"/>
                                        </p:tgtEl>
                                        <p:attrNameLst>
                                          <p:attrName>style.visibility</p:attrName>
                                        </p:attrNameLst>
                                      </p:cBhvr>
                                      <p:to>
                                        <p:strVal val="visible"/>
                                      </p:to>
                                    </p:set>
                                    <p:anim calcmode="lin" valueType="num">
                                      <p:cBhvr additive="base">
                                        <p:cTn id="167" dur="500" fill="hold"/>
                                        <p:tgtEl>
                                          <p:spTgt spid="180"/>
                                        </p:tgtEl>
                                        <p:attrNameLst>
                                          <p:attrName>ppt_x</p:attrName>
                                        </p:attrNameLst>
                                      </p:cBhvr>
                                      <p:tavLst>
                                        <p:tav tm="0">
                                          <p:val>
                                            <p:strVal val="#ppt_x"/>
                                          </p:val>
                                        </p:tav>
                                        <p:tav tm="100000">
                                          <p:val>
                                            <p:strVal val="#ppt_x"/>
                                          </p:val>
                                        </p:tav>
                                      </p:tavLst>
                                    </p:anim>
                                    <p:anim calcmode="lin" valueType="num">
                                      <p:cBhvr additive="base">
                                        <p:cTn id="168" dur="500" fill="hold"/>
                                        <p:tgtEl>
                                          <p:spTgt spid="18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85"/>
                                        </p:tgtEl>
                                        <p:attrNameLst>
                                          <p:attrName>style.visibility</p:attrName>
                                        </p:attrNameLst>
                                      </p:cBhvr>
                                      <p:to>
                                        <p:strVal val="visible"/>
                                      </p:to>
                                    </p:set>
                                    <p:anim calcmode="lin" valueType="num">
                                      <p:cBhvr additive="base">
                                        <p:cTn id="171" dur="500" fill="hold"/>
                                        <p:tgtEl>
                                          <p:spTgt spid="185"/>
                                        </p:tgtEl>
                                        <p:attrNameLst>
                                          <p:attrName>ppt_x</p:attrName>
                                        </p:attrNameLst>
                                      </p:cBhvr>
                                      <p:tavLst>
                                        <p:tav tm="0">
                                          <p:val>
                                            <p:strVal val="#ppt_x"/>
                                          </p:val>
                                        </p:tav>
                                        <p:tav tm="100000">
                                          <p:val>
                                            <p:strVal val="#ppt_x"/>
                                          </p:val>
                                        </p:tav>
                                      </p:tavLst>
                                    </p:anim>
                                    <p:anim calcmode="lin" valueType="num">
                                      <p:cBhvr additive="base">
                                        <p:cTn id="172" dur="500" fill="hold"/>
                                        <p:tgtEl>
                                          <p:spTgt spid="18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97"/>
                                        </p:tgtEl>
                                        <p:attrNameLst>
                                          <p:attrName>style.visibility</p:attrName>
                                        </p:attrNameLst>
                                      </p:cBhvr>
                                      <p:to>
                                        <p:strVal val="visible"/>
                                      </p:to>
                                    </p:set>
                                    <p:anim calcmode="lin" valueType="num">
                                      <p:cBhvr additive="base">
                                        <p:cTn id="175" dur="500" fill="hold"/>
                                        <p:tgtEl>
                                          <p:spTgt spid="197"/>
                                        </p:tgtEl>
                                        <p:attrNameLst>
                                          <p:attrName>ppt_x</p:attrName>
                                        </p:attrNameLst>
                                      </p:cBhvr>
                                      <p:tavLst>
                                        <p:tav tm="0">
                                          <p:val>
                                            <p:strVal val="#ppt_x"/>
                                          </p:val>
                                        </p:tav>
                                        <p:tav tm="100000">
                                          <p:val>
                                            <p:strVal val="#ppt_x"/>
                                          </p:val>
                                        </p:tav>
                                      </p:tavLst>
                                    </p:anim>
                                    <p:anim calcmode="lin" valueType="num">
                                      <p:cBhvr additive="base">
                                        <p:cTn id="176" dur="500" fill="hold"/>
                                        <p:tgtEl>
                                          <p:spTgt spid="19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2"/>
                                        </p:tgtEl>
                                        <p:attrNameLst>
                                          <p:attrName>style.visibility</p:attrName>
                                        </p:attrNameLst>
                                      </p:cBhvr>
                                      <p:to>
                                        <p:strVal val="visible"/>
                                      </p:to>
                                    </p:set>
                                    <p:anim calcmode="lin" valueType="num">
                                      <p:cBhvr additive="base">
                                        <p:cTn id="179" dur="500" fill="hold"/>
                                        <p:tgtEl>
                                          <p:spTgt spid="202"/>
                                        </p:tgtEl>
                                        <p:attrNameLst>
                                          <p:attrName>ppt_x</p:attrName>
                                        </p:attrNameLst>
                                      </p:cBhvr>
                                      <p:tavLst>
                                        <p:tav tm="0">
                                          <p:val>
                                            <p:strVal val="#ppt_x"/>
                                          </p:val>
                                        </p:tav>
                                        <p:tav tm="100000">
                                          <p:val>
                                            <p:strVal val="#ppt_x"/>
                                          </p:val>
                                        </p:tav>
                                      </p:tavLst>
                                    </p:anim>
                                    <p:anim calcmode="lin" valueType="num">
                                      <p:cBhvr additive="base">
                                        <p:cTn id="180" dur="500" fill="hold"/>
                                        <p:tgtEl>
                                          <p:spTgt spid="202"/>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98"/>
                                        </p:tgtEl>
                                        <p:attrNameLst>
                                          <p:attrName>style.visibility</p:attrName>
                                        </p:attrNameLst>
                                      </p:cBhvr>
                                      <p:to>
                                        <p:strVal val="visible"/>
                                      </p:to>
                                    </p:set>
                                    <p:anim calcmode="lin" valueType="num">
                                      <p:cBhvr additive="base">
                                        <p:cTn id="183" dur="500" fill="hold"/>
                                        <p:tgtEl>
                                          <p:spTgt spid="198"/>
                                        </p:tgtEl>
                                        <p:attrNameLst>
                                          <p:attrName>ppt_x</p:attrName>
                                        </p:attrNameLst>
                                      </p:cBhvr>
                                      <p:tavLst>
                                        <p:tav tm="0">
                                          <p:val>
                                            <p:strVal val="#ppt_x"/>
                                          </p:val>
                                        </p:tav>
                                        <p:tav tm="100000">
                                          <p:val>
                                            <p:strVal val="#ppt_x"/>
                                          </p:val>
                                        </p:tav>
                                      </p:tavLst>
                                    </p:anim>
                                    <p:anim calcmode="lin" valueType="num">
                                      <p:cBhvr additive="base">
                                        <p:cTn id="184" dur="500" fill="hold"/>
                                        <p:tgtEl>
                                          <p:spTgt spid="19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4"/>
                                        </p:tgtEl>
                                        <p:attrNameLst>
                                          <p:attrName>style.visibility</p:attrName>
                                        </p:attrNameLst>
                                      </p:cBhvr>
                                      <p:to>
                                        <p:strVal val="visible"/>
                                      </p:to>
                                    </p:set>
                                    <p:anim calcmode="lin" valueType="num">
                                      <p:cBhvr additive="base">
                                        <p:cTn id="187" dur="500" fill="hold"/>
                                        <p:tgtEl>
                                          <p:spTgt spid="204"/>
                                        </p:tgtEl>
                                        <p:attrNameLst>
                                          <p:attrName>ppt_x</p:attrName>
                                        </p:attrNameLst>
                                      </p:cBhvr>
                                      <p:tavLst>
                                        <p:tav tm="0">
                                          <p:val>
                                            <p:strVal val="#ppt_x"/>
                                          </p:val>
                                        </p:tav>
                                        <p:tav tm="100000">
                                          <p:val>
                                            <p:strVal val="#ppt_x"/>
                                          </p:val>
                                        </p:tav>
                                      </p:tavLst>
                                    </p:anim>
                                    <p:anim calcmode="lin" valueType="num">
                                      <p:cBhvr additive="base">
                                        <p:cTn id="188" dur="500" fill="hold"/>
                                        <p:tgtEl>
                                          <p:spTgt spid="204"/>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96"/>
                                        </p:tgtEl>
                                        <p:attrNameLst>
                                          <p:attrName>style.visibility</p:attrName>
                                        </p:attrNameLst>
                                      </p:cBhvr>
                                      <p:to>
                                        <p:strVal val="visible"/>
                                      </p:to>
                                    </p:set>
                                    <p:anim calcmode="lin" valueType="num">
                                      <p:cBhvr additive="base">
                                        <p:cTn id="191" dur="500" fill="hold"/>
                                        <p:tgtEl>
                                          <p:spTgt spid="196"/>
                                        </p:tgtEl>
                                        <p:attrNameLst>
                                          <p:attrName>ppt_x</p:attrName>
                                        </p:attrNameLst>
                                      </p:cBhvr>
                                      <p:tavLst>
                                        <p:tav tm="0">
                                          <p:val>
                                            <p:strVal val="#ppt_x"/>
                                          </p:val>
                                        </p:tav>
                                        <p:tav tm="100000">
                                          <p:val>
                                            <p:strVal val="#ppt_x"/>
                                          </p:val>
                                        </p:tav>
                                      </p:tavLst>
                                    </p:anim>
                                    <p:anim calcmode="lin" valueType="num">
                                      <p:cBhvr additive="base">
                                        <p:cTn id="192" dur="500" fill="hold"/>
                                        <p:tgtEl>
                                          <p:spTgt spid="19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3"/>
                                        </p:tgtEl>
                                        <p:attrNameLst>
                                          <p:attrName>style.visibility</p:attrName>
                                        </p:attrNameLst>
                                      </p:cBhvr>
                                      <p:to>
                                        <p:strVal val="visible"/>
                                      </p:to>
                                    </p:set>
                                    <p:anim calcmode="lin" valueType="num">
                                      <p:cBhvr additive="base">
                                        <p:cTn id="195" dur="500" fill="hold"/>
                                        <p:tgtEl>
                                          <p:spTgt spid="203"/>
                                        </p:tgtEl>
                                        <p:attrNameLst>
                                          <p:attrName>ppt_x</p:attrName>
                                        </p:attrNameLst>
                                      </p:cBhvr>
                                      <p:tavLst>
                                        <p:tav tm="0">
                                          <p:val>
                                            <p:strVal val="#ppt_x"/>
                                          </p:val>
                                        </p:tav>
                                        <p:tav tm="100000">
                                          <p:val>
                                            <p:strVal val="#ppt_x"/>
                                          </p:val>
                                        </p:tav>
                                      </p:tavLst>
                                    </p:anim>
                                    <p:anim calcmode="lin" valueType="num">
                                      <p:cBhvr additive="base">
                                        <p:cTn id="196" dur="500" fill="hold"/>
                                        <p:tgtEl>
                                          <p:spTgt spid="2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p:bldP spid="157" grpId="0"/>
      <p:bldP spid="158" grpId="0"/>
      <p:bldP spid="159" grpId="0" animBg="1"/>
      <p:bldP spid="160" grpId="0"/>
      <p:bldP spid="161" grpId="0" animBg="1"/>
      <p:bldP spid="162" grpId="0"/>
      <p:bldP spid="163" grpId="0" animBg="1"/>
      <p:bldP spid="164" grpId="0"/>
      <p:bldP spid="165" grpId="0" animBg="1"/>
      <p:bldP spid="166" grpId="0"/>
      <p:bldP spid="167" grpId="0" animBg="1"/>
      <p:bldP spid="168" grpId="0"/>
      <p:bldP spid="169" grpId="0" animBg="1"/>
      <p:bldP spid="170" grpId="0"/>
      <p:bldP spid="171" grpId="0"/>
      <p:bldP spid="172" grpId="0"/>
      <p:bldP spid="173" grpId="0"/>
      <p:bldP spid="174" grpId="0"/>
      <p:bldP spid="175" grpId="0"/>
      <p:bldP spid="176" grpId="0"/>
      <p:bldP spid="177" grpId="0"/>
      <p:bldP spid="178" grpId="0"/>
      <p:bldP spid="179" grpId="0"/>
      <p:bldP spid="180" grpId="0"/>
      <p:bldP spid="181" grpId="0"/>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p:bldP spid="197" grpId="0"/>
      <p:bldP spid="198" grpId="0"/>
      <p:bldP spid="202" grpId="0" animBg="1"/>
      <p:bldP spid="203" grpId="0" animBg="1"/>
      <p:bldP spid="20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365126"/>
            <a:ext cx="11153775" cy="777874"/>
          </a:xfrm>
        </p:spPr>
        <p:txBody>
          <a:bodyPr/>
          <a:lstStyle/>
          <a:p>
            <a:pPr algn="ctr"/>
            <a:r>
              <a:rPr lang="pt-BR" b="1" dirty="0">
                <a:latin typeface="+mn-lt"/>
              </a:rPr>
              <a:t>Controle Interno</a:t>
            </a:r>
          </a:p>
        </p:txBody>
      </p:sp>
      <p:sp>
        <p:nvSpPr>
          <p:cNvPr id="3074" name="Rectangle 2"/>
          <p:cNvSpPr>
            <a:spLocks noChangeArrowheads="1"/>
          </p:cNvSpPr>
          <p:nvPr/>
        </p:nvSpPr>
        <p:spPr bwMode="auto">
          <a:xfrm>
            <a:off x="1036961" y="1961006"/>
            <a:ext cx="10144845" cy="30454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250000"/>
              </a:lnSpc>
              <a:spcBef>
                <a:spcPct val="0"/>
              </a:spcBef>
              <a:spcAft>
                <a:spcPct val="0"/>
              </a:spcAft>
              <a:buClrTx/>
              <a:buSzTx/>
              <a:buFontTx/>
              <a:buNone/>
              <a:tabLst/>
            </a:pPr>
            <a:r>
              <a:rPr kumimoji="0" lang="pt-BR" sz="2000" b="0" i="0" u="none" strike="noStrike" cap="none" normalizeH="0" baseline="0" dirty="0">
                <a:ln>
                  <a:noFill/>
                </a:ln>
                <a:solidFill>
                  <a:srgbClr val="000000"/>
                </a:solidFill>
                <a:effectLst/>
                <a:ea typeface="Calibri" pitchFamily="34" charset="0"/>
                <a:cs typeface="Arial" pitchFamily="34" charset="0"/>
              </a:rPr>
              <a:t>O Controle Interno na sua concepção mais abrangente, não se caracteriza somente pelos procedimentos de fiscalização orçamentária, financeira e patrimonial, mas estende-se também, as atividades de controle prévio ou preventivo, de orientação e avaliação de metas e alcance de resultados.</a:t>
            </a:r>
            <a:endParaRPr kumimoji="0" lang="pt-BR" sz="20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80335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3012D51-065B-7E4F-6BB1-B311B6F8FB2A}"/>
              </a:ext>
            </a:extLst>
          </p:cNvPr>
          <p:cNvSpPr>
            <a:spLocks noGrp="1"/>
          </p:cNvSpPr>
          <p:nvPr>
            <p:ph type="title"/>
          </p:nvPr>
        </p:nvSpPr>
        <p:spPr>
          <a:xfrm>
            <a:off x="1617980" y="502503"/>
            <a:ext cx="10058400" cy="1450757"/>
          </a:xfrm>
        </p:spPr>
        <p:txBody>
          <a:bodyPr>
            <a:normAutofit fontScale="90000"/>
          </a:bodyPr>
          <a:lstStyle/>
          <a:p>
            <a:r>
              <a:rPr lang="pt-BR" b="0" i="0" dirty="0">
                <a:effectLst/>
                <a:latin typeface="Lato" panose="020F0502020204030203" pitchFamily="34" charset="0"/>
              </a:rPr>
              <a:t>O que é controle interno e qual o seu papel no </a:t>
            </a:r>
            <a:r>
              <a:rPr lang="pt-BR" b="0" i="0" dirty="0" err="1">
                <a:effectLst/>
                <a:latin typeface="Lato" panose="020F0502020204030203" pitchFamily="34" charset="0"/>
              </a:rPr>
              <a:t>compliance</a:t>
            </a:r>
            <a:br>
              <a:rPr lang="pt-BR" b="0" i="0" dirty="0">
                <a:effectLst/>
                <a:latin typeface="Lato" panose="020F0502020204030203" pitchFamily="34" charset="0"/>
              </a:rPr>
            </a:br>
            <a:endParaRPr lang="pt-BR" dirty="0"/>
          </a:p>
        </p:txBody>
      </p:sp>
      <p:sp>
        <p:nvSpPr>
          <p:cNvPr id="5" name="Espaço Reservado para Conteúdo 4">
            <a:extLst>
              <a:ext uri="{FF2B5EF4-FFF2-40B4-BE49-F238E27FC236}">
                <a16:creationId xmlns:a16="http://schemas.microsoft.com/office/drawing/2014/main" id="{68513281-E1D1-3655-7597-AECB404F71A8}"/>
              </a:ext>
            </a:extLst>
          </p:cNvPr>
          <p:cNvSpPr>
            <a:spLocks noGrp="1"/>
          </p:cNvSpPr>
          <p:nvPr>
            <p:ph idx="1"/>
          </p:nvPr>
        </p:nvSpPr>
        <p:spPr/>
        <p:txBody>
          <a:bodyPr>
            <a:normAutofit/>
          </a:bodyPr>
          <a:lstStyle/>
          <a:p>
            <a:pPr algn="just"/>
            <a:r>
              <a:rPr lang="pt-BR" b="0" i="0" dirty="0">
                <a:effectLst/>
                <a:latin typeface="Lato" panose="020F0502020204030203" pitchFamily="34" charset="0"/>
              </a:rPr>
              <a:t>A função de controle interno dentro de uma empresa é responsável por manter a eficácia operacional, gerar relatórios confiáveis sobre o desempenho ​​e garantir a conformidade. </a:t>
            </a:r>
          </a:p>
          <a:p>
            <a:pPr algn="just"/>
            <a:r>
              <a:rPr lang="pt-BR" b="0" i="0" dirty="0">
                <a:effectLst/>
                <a:latin typeface="Lato" panose="020F0502020204030203" pitchFamily="34" charset="0"/>
              </a:rPr>
              <a:t>Muitas vezes, no entanto, os controles internos têm acesso deficiente a dados consistentes que os permitam realizar essas funções. </a:t>
            </a:r>
          </a:p>
          <a:p>
            <a:pPr algn="just"/>
            <a:r>
              <a:rPr lang="pt-BR" b="0" i="0" dirty="0">
                <a:effectLst/>
                <a:latin typeface="Lato" panose="020F0502020204030203" pitchFamily="34" charset="0"/>
              </a:rPr>
              <a:t>Além disso, a disparidade e falta de integração entre os sistemas de uma empresa agrava ainda mais o problema, junto com a falta de tecnologia ou habilidades internas.</a:t>
            </a:r>
          </a:p>
          <a:p>
            <a:endParaRPr lang="pt-BR" dirty="0">
              <a:solidFill>
                <a:srgbClr val="747474"/>
              </a:solidFill>
              <a:latin typeface="Lato" panose="020F0502020204030203" pitchFamily="34" charset="0"/>
            </a:endParaRPr>
          </a:p>
          <a:p>
            <a:r>
              <a:rPr lang="pt-BR" sz="1200" dirty="0">
                <a:latin typeface="Lato" panose="020F0502020204030203" pitchFamily="34" charset="0"/>
              </a:rPr>
              <a:t>Fonte: https://www.bhs.com.br/2021/08/05/controle-interno-e-compliance/</a:t>
            </a:r>
            <a:endParaRPr lang="pt-BR" sz="1200" dirty="0"/>
          </a:p>
        </p:txBody>
      </p:sp>
    </p:spTree>
    <p:extLst>
      <p:ext uri="{BB962C8B-B14F-4D97-AF65-F5344CB8AC3E}">
        <p14:creationId xmlns:p14="http://schemas.microsoft.com/office/powerpoint/2010/main" val="18414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3012D51-065B-7E4F-6BB1-B311B6F8FB2A}"/>
              </a:ext>
            </a:extLst>
          </p:cNvPr>
          <p:cNvSpPr>
            <a:spLocks noGrp="1"/>
          </p:cNvSpPr>
          <p:nvPr>
            <p:ph type="title"/>
          </p:nvPr>
        </p:nvSpPr>
        <p:spPr>
          <a:xfrm>
            <a:off x="1694180" y="502503"/>
            <a:ext cx="10058400" cy="1450757"/>
          </a:xfrm>
        </p:spPr>
        <p:txBody>
          <a:bodyPr>
            <a:normAutofit fontScale="90000"/>
          </a:bodyPr>
          <a:lstStyle/>
          <a:p>
            <a:r>
              <a:rPr lang="pt-BR" b="1" i="0" dirty="0">
                <a:solidFill>
                  <a:srgbClr val="1A3A6D"/>
                </a:solidFill>
                <a:effectLst/>
                <a:latin typeface="Lato" panose="020F0502020204030203" pitchFamily="34" charset="0"/>
              </a:rPr>
              <a:t>O que é o controle interno?</a:t>
            </a:r>
            <a:br>
              <a:rPr lang="pt-BR" b="1" i="0" dirty="0">
                <a:solidFill>
                  <a:srgbClr val="1A3A6D"/>
                </a:solidFill>
                <a:effectLst/>
                <a:latin typeface="Lato" panose="020F0502020204030203" pitchFamily="34" charset="0"/>
              </a:rPr>
            </a:br>
            <a:br>
              <a:rPr lang="pt-BR" b="0" i="0" dirty="0">
                <a:effectLst/>
                <a:latin typeface="Lato" panose="020F0502020204030203" pitchFamily="34" charset="0"/>
              </a:rPr>
            </a:br>
            <a:endParaRPr lang="pt-BR" dirty="0"/>
          </a:p>
        </p:txBody>
      </p:sp>
      <p:sp>
        <p:nvSpPr>
          <p:cNvPr id="5" name="Espaço Reservado para Conteúdo 4">
            <a:extLst>
              <a:ext uri="{FF2B5EF4-FFF2-40B4-BE49-F238E27FC236}">
                <a16:creationId xmlns:a16="http://schemas.microsoft.com/office/drawing/2014/main" id="{68513281-E1D1-3655-7597-AECB404F71A8}"/>
              </a:ext>
            </a:extLst>
          </p:cNvPr>
          <p:cNvSpPr>
            <a:spLocks noGrp="1"/>
          </p:cNvSpPr>
          <p:nvPr>
            <p:ph idx="1"/>
          </p:nvPr>
        </p:nvSpPr>
        <p:spPr/>
        <p:txBody>
          <a:bodyPr>
            <a:normAutofit/>
          </a:bodyPr>
          <a:lstStyle/>
          <a:p>
            <a:pPr algn="just"/>
            <a:r>
              <a:rPr lang="pt-BR" b="0" i="0" dirty="0">
                <a:effectLst/>
                <a:latin typeface="Lato" panose="020F0502020204030203" pitchFamily="34" charset="0"/>
              </a:rPr>
              <a:t>O controle interno é um processo para atender às metas organizacionais de forma consistente para garantir a eficiência operacional, relatórios precisos e conformidade com leis, regulamentos e políticas. Embora muitas vezes mencionado em um ambiente financeiro, o controle interno tem impacto ​​em todas as áreas de uma organização, desde finanças até TI e marketing.</a:t>
            </a:r>
          </a:p>
          <a:p>
            <a:pPr algn="just"/>
            <a:r>
              <a:rPr lang="pt-BR" b="0" i="0" dirty="0">
                <a:effectLst/>
                <a:latin typeface="Lato" panose="020F0502020204030203" pitchFamily="34" charset="0"/>
              </a:rPr>
              <a:t>Os controles podem ser construídos em torno de qualquer procedimento que apresente risco financeiro potencial, como aprovações de despesas de capital, contratações, tratamento de dados do cliente, desenvolvimento de relatórios financeiros trimestrais, aprovações de descontos de vendas, etc.</a:t>
            </a:r>
          </a:p>
          <a:p>
            <a:endParaRPr lang="pt-BR" dirty="0">
              <a:solidFill>
                <a:srgbClr val="747474"/>
              </a:solidFill>
              <a:latin typeface="Lato" panose="020F0502020204030203" pitchFamily="34" charset="0"/>
            </a:endParaRPr>
          </a:p>
          <a:p>
            <a:r>
              <a:rPr lang="pt-BR" sz="1200" dirty="0">
                <a:latin typeface="Lato" panose="020F0502020204030203" pitchFamily="34" charset="0"/>
              </a:rPr>
              <a:t>Fonte: https://www.bhs.com.br/2021/08/05/controle-interno-e-compliance/</a:t>
            </a:r>
            <a:endParaRPr lang="pt-BR" sz="1200" dirty="0"/>
          </a:p>
        </p:txBody>
      </p:sp>
    </p:spTree>
    <p:extLst>
      <p:ext uri="{BB962C8B-B14F-4D97-AF65-F5344CB8AC3E}">
        <p14:creationId xmlns:p14="http://schemas.microsoft.com/office/powerpoint/2010/main" val="30706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3012D51-065B-7E4F-6BB1-B311B6F8FB2A}"/>
              </a:ext>
            </a:extLst>
          </p:cNvPr>
          <p:cNvSpPr>
            <a:spLocks noGrp="1"/>
          </p:cNvSpPr>
          <p:nvPr>
            <p:ph type="title"/>
          </p:nvPr>
        </p:nvSpPr>
        <p:spPr>
          <a:xfrm>
            <a:off x="1592580" y="667603"/>
            <a:ext cx="10058400" cy="1450757"/>
          </a:xfrm>
        </p:spPr>
        <p:txBody>
          <a:bodyPr>
            <a:normAutofit fontScale="90000"/>
          </a:bodyPr>
          <a:lstStyle/>
          <a:p>
            <a:r>
              <a:rPr lang="pt-BR" b="1" i="0" dirty="0">
                <a:solidFill>
                  <a:srgbClr val="1A3A6D"/>
                </a:solidFill>
                <a:effectLst/>
                <a:latin typeface="Lato" panose="020F0502020204030203" pitchFamily="34" charset="0"/>
              </a:rPr>
              <a:t>O que é o controle interno?</a:t>
            </a:r>
            <a:br>
              <a:rPr lang="pt-BR" b="1" i="0" dirty="0">
                <a:solidFill>
                  <a:srgbClr val="1A3A6D"/>
                </a:solidFill>
                <a:effectLst/>
                <a:latin typeface="Lato" panose="020F0502020204030203" pitchFamily="34" charset="0"/>
              </a:rPr>
            </a:br>
            <a:br>
              <a:rPr lang="pt-BR" b="0" i="0" dirty="0">
                <a:effectLst/>
                <a:latin typeface="Lato" panose="020F0502020204030203" pitchFamily="34" charset="0"/>
              </a:rPr>
            </a:br>
            <a:endParaRPr lang="pt-BR" dirty="0"/>
          </a:p>
        </p:txBody>
      </p:sp>
      <p:sp>
        <p:nvSpPr>
          <p:cNvPr id="5" name="Espaço Reservado para Conteúdo 4">
            <a:extLst>
              <a:ext uri="{FF2B5EF4-FFF2-40B4-BE49-F238E27FC236}">
                <a16:creationId xmlns:a16="http://schemas.microsoft.com/office/drawing/2014/main" id="{68513281-E1D1-3655-7597-AECB404F71A8}"/>
              </a:ext>
            </a:extLst>
          </p:cNvPr>
          <p:cNvSpPr>
            <a:spLocks noGrp="1"/>
          </p:cNvSpPr>
          <p:nvPr>
            <p:ph idx="1"/>
          </p:nvPr>
        </p:nvSpPr>
        <p:spPr/>
        <p:txBody>
          <a:bodyPr>
            <a:normAutofit fontScale="92500" lnSpcReduction="20000"/>
          </a:bodyPr>
          <a:lstStyle/>
          <a:p>
            <a:pPr algn="just"/>
            <a:r>
              <a:rPr lang="pt-BR" b="1" i="0" dirty="0">
                <a:effectLst/>
                <a:latin typeface="Lato" panose="020F0502020204030203" pitchFamily="34" charset="0"/>
              </a:rPr>
              <a:t>Em última análise, fortes controles internos fornecem:</a:t>
            </a:r>
          </a:p>
          <a:p>
            <a:pPr algn="just"/>
            <a:endParaRPr lang="pt-BR" b="1" i="0" dirty="0">
              <a:effectLst/>
              <a:latin typeface="Lato" panose="020F0502020204030203" pitchFamily="34" charset="0"/>
            </a:endParaRPr>
          </a:p>
          <a:p>
            <a:pPr algn="just">
              <a:buFont typeface="Arial" panose="020B0604020202020204" pitchFamily="34" charset="0"/>
              <a:buChar char="•"/>
            </a:pPr>
            <a:r>
              <a:rPr lang="pt-BR" b="0" i="0" dirty="0">
                <a:effectLst/>
                <a:latin typeface="Lato" panose="020F0502020204030203" pitchFamily="34" charset="0"/>
              </a:rPr>
              <a:t>Conformidade com as políticas organizacionais;</a:t>
            </a:r>
          </a:p>
          <a:p>
            <a:pPr algn="just">
              <a:buFont typeface="Arial" panose="020B0604020202020204" pitchFamily="34" charset="0"/>
              <a:buChar char="•"/>
            </a:pPr>
            <a:r>
              <a:rPr lang="pt-BR" b="0" i="0" dirty="0">
                <a:effectLst/>
                <a:latin typeface="Lato" panose="020F0502020204030203" pitchFamily="34" charset="0"/>
              </a:rPr>
              <a:t>Conformidade com leis e regulamentos;</a:t>
            </a:r>
          </a:p>
          <a:p>
            <a:pPr algn="just">
              <a:buFont typeface="Arial" panose="020B0604020202020204" pitchFamily="34" charset="0"/>
              <a:buChar char="•"/>
            </a:pPr>
            <a:r>
              <a:rPr lang="pt-BR" b="0" i="0" dirty="0">
                <a:effectLst/>
                <a:latin typeface="Lato" panose="020F0502020204030203" pitchFamily="34" charset="0"/>
              </a:rPr>
              <a:t>Proteção contra desperdício, fraude e ineficiência;</a:t>
            </a:r>
          </a:p>
          <a:p>
            <a:pPr algn="just">
              <a:buFont typeface="Arial" panose="020B0604020202020204" pitchFamily="34" charset="0"/>
              <a:buChar char="•"/>
            </a:pPr>
            <a:r>
              <a:rPr lang="pt-BR" b="0" i="0" dirty="0">
                <a:effectLst/>
                <a:latin typeface="Lato" panose="020F0502020204030203" pitchFamily="34" charset="0"/>
              </a:rPr>
              <a:t>Redução do risco organizacional;</a:t>
            </a:r>
          </a:p>
          <a:p>
            <a:pPr algn="just">
              <a:buFont typeface="Arial" panose="020B0604020202020204" pitchFamily="34" charset="0"/>
              <a:buChar char="•"/>
            </a:pPr>
            <a:r>
              <a:rPr lang="pt-BR" b="0" i="0" dirty="0">
                <a:effectLst/>
                <a:latin typeface="Lato" panose="020F0502020204030203" pitchFamily="34" charset="0"/>
              </a:rPr>
              <a:t>Relatórios precisos e consistência entre unidades de negócios;</a:t>
            </a:r>
          </a:p>
          <a:p>
            <a:pPr algn="just">
              <a:buFont typeface="Arial" panose="020B0604020202020204" pitchFamily="34" charset="0"/>
              <a:buChar char="•"/>
            </a:pPr>
            <a:r>
              <a:rPr lang="pt-BR" b="0" i="0" dirty="0">
                <a:effectLst/>
                <a:latin typeface="Lato" panose="020F0502020204030203" pitchFamily="34" charset="0"/>
              </a:rPr>
              <a:t>Informação e comunicação consistentes;</a:t>
            </a:r>
          </a:p>
          <a:p>
            <a:pPr algn="just">
              <a:buFont typeface="Arial" panose="020B0604020202020204" pitchFamily="34" charset="0"/>
              <a:buChar char="•"/>
            </a:pPr>
            <a:r>
              <a:rPr lang="pt-BR" b="0" i="0" dirty="0">
                <a:effectLst/>
                <a:latin typeface="Lato" panose="020F0502020204030203" pitchFamily="34" charset="0"/>
              </a:rPr>
              <a:t>Evidência documentada de conformidade.</a:t>
            </a:r>
          </a:p>
          <a:p>
            <a:endParaRPr lang="pt-BR" dirty="0">
              <a:solidFill>
                <a:srgbClr val="747474"/>
              </a:solidFill>
              <a:latin typeface="Lato" panose="020F0502020204030203" pitchFamily="34" charset="0"/>
            </a:endParaRPr>
          </a:p>
          <a:p>
            <a:r>
              <a:rPr lang="pt-BR" sz="1200" dirty="0">
                <a:latin typeface="Lato" panose="020F0502020204030203" pitchFamily="34" charset="0"/>
              </a:rPr>
              <a:t>Fonte: https://www.bhs.com.br/2021/08/05/controle-interno-e-compliance/</a:t>
            </a:r>
            <a:endParaRPr lang="pt-BR" sz="1200" dirty="0"/>
          </a:p>
        </p:txBody>
      </p:sp>
    </p:spTree>
    <p:extLst>
      <p:ext uri="{BB962C8B-B14F-4D97-AF65-F5344CB8AC3E}">
        <p14:creationId xmlns:p14="http://schemas.microsoft.com/office/powerpoint/2010/main" val="155506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1B1C8C-1988-4D31-8760-F13F29614C99}"/>
              </a:ext>
            </a:extLst>
          </p:cNvPr>
          <p:cNvSpPr>
            <a:spLocks noGrp="1"/>
          </p:cNvSpPr>
          <p:nvPr>
            <p:ph type="title"/>
          </p:nvPr>
        </p:nvSpPr>
        <p:spPr>
          <a:xfrm>
            <a:off x="1619250" y="484188"/>
            <a:ext cx="8229600" cy="1143000"/>
          </a:xfrm>
        </p:spPr>
        <p:txBody>
          <a:bodyPr/>
          <a:lstStyle/>
          <a:p>
            <a:pPr eaLnBrk="1" hangingPunct="1">
              <a:defRPr/>
            </a:pPr>
            <a:r>
              <a:rPr lang="pt-BR" b="1" dirty="0">
                <a:latin typeface="+mn-lt"/>
              </a:rPr>
              <a:t>Estrutura</a:t>
            </a:r>
          </a:p>
        </p:txBody>
      </p:sp>
      <p:sp>
        <p:nvSpPr>
          <p:cNvPr id="9" name="Espaço Reservado para Conteúdo 8">
            <a:extLst>
              <a:ext uri="{FF2B5EF4-FFF2-40B4-BE49-F238E27FC236}">
                <a16:creationId xmlns:a16="http://schemas.microsoft.com/office/drawing/2014/main" id="{8A673560-A47B-4BAB-AD35-328DD5AF5298}"/>
              </a:ext>
            </a:extLst>
          </p:cNvPr>
          <p:cNvSpPr>
            <a:spLocks noGrp="1"/>
          </p:cNvSpPr>
          <p:nvPr>
            <p:ph idx="1"/>
          </p:nvPr>
        </p:nvSpPr>
        <p:spPr>
          <a:xfrm>
            <a:off x="1484243" y="2014331"/>
            <a:ext cx="9634331" cy="3935896"/>
          </a:xfrm>
        </p:spPr>
        <p:txBody>
          <a:bodyPr>
            <a:normAutofit/>
          </a:bodyPr>
          <a:lstStyle/>
          <a:p>
            <a:pPr marL="0" indent="0" algn="just" eaLnBrk="1" hangingPunct="1">
              <a:lnSpc>
                <a:spcPct val="150000"/>
              </a:lnSpc>
              <a:buFont typeface="Arial" panose="020B0604020202020204" pitchFamily="34" charset="0"/>
              <a:buNone/>
              <a:defRPr/>
            </a:pPr>
            <a:r>
              <a:rPr lang="pt-BR" sz="1500" dirty="0"/>
              <a:t>O controle interno deve, pois, </a:t>
            </a:r>
            <a:r>
              <a:rPr lang="pt-BR" sz="1500" dirty="0">
                <a:solidFill>
                  <a:srgbClr val="FF0000"/>
                </a:solidFill>
              </a:rPr>
              <a:t>atuar em um processo amplo e contínuo</a:t>
            </a:r>
            <a:r>
              <a:rPr lang="pt-BR" sz="1500" dirty="0"/>
              <a:t>, </a:t>
            </a:r>
            <a:r>
              <a:rPr lang="pt-BR" sz="1500" dirty="0">
                <a:solidFill>
                  <a:srgbClr val="F925AD"/>
                </a:solidFill>
              </a:rPr>
              <a:t>haja vista que </a:t>
            </a:r>
            <a:r>
              <a:rPr lang="pt-BR" sz="1500" b="1" dirty="0">
                <a:solidFill>
                  <a:srgbClr val="F925AD"/>
                </a:solidFill>
              </a:rPr>
              <a:t>não está </a:t>
            </a:r>
            <a:r>
              <a:rPr lang="pt-BR" sz="1500" dirty="0">
                <a:solidFill>
                  <a:srgbClr val="F925AD"/>
                </a:solidFill>
              </a:rPr>
              <a:t>vinculado especificamente à atividade de controle em si</a:t>
            </a:r>
            <a:r>
              <a:rPr lang="pt-BR" sz="1500" dirty="0"/>
              <a:t>, </a:t>
            </a:r>
            <a:r>
              <a:rPr lang="pt-BR" sz="1500" dirty="0">
                <a:solidFill>
                  <a:schemeClr val="accent2">
                    <a:lumMod val="75000"/>
                  </a:schemeClr>
                </a:solidFill>
              </a:rPr>
              <a:t>mas também ao planejamento das atividades a serem desenvolvidas no órgão</a:t>
            </a:r>
            <a:r>
              <a:rPr lang="pt-BR" sz="1500" dirty="0">
                <a:solidFill>
                  <a:srgbClr val="FF0000"/>
                </a:solidFill>
              </a:rPr>
              <a:t>, avaliação e gerenciamento de riscos</a:t>
            </a:r>
            <a:r>
              <a:rPr lang="pt-BR" sz="1500" dirty="0"/>
              <a:t>, </a:t>
            </a:r>
            <a:r>
              <a:rPr lang="pt-BR" sz="1500" dirty="0">
                <a:solidFill>
                  <a:srgbClr val="0070C0"/>
                </a:solidFill>
              </a:rPr>
              <a:t>informação dos resultados obtidos da sua atuação</a:t>
            </a:r>
            <a:r>
              <a:rPr lang="pt-BR" sz="1500" dirty="0"/>
              <a:t> e, por fim, </a:t>
            </a:r>
            <a:r>
              <a:rPr lang="pt-BR" sz="1500" dirty="0">
                <a:solidFill>
                  <a:srgbClr val="FF0000"/>
                </a:solidFill>
              </a:rPr>
              <a:t>monitoramento do desempenho das atividades planejadas e executadas.</a:t>
            </a:r>
          </a:p>
          <a:p>
            <a:pPr marL="0" indent="0" algn="just" eaLnBrk="1" hangingPunct="1">
              <a:lnSpc>
                <a:spcPct val="150000"/>
              </a:lnSpc>
              <a:buFont typeface="Arial" panose="020B0604020202020204" pitchFamily="34" charset="0"/>
              <a:buNone/>
              <a:defRPr/>
            </a:pPr>
            <a:r>
              <a:rPr lang="pt-BR" sz="1500" dirty="0"/>
              <a:t>Para que sua atuação tenha relevância, </a:t>
            </a:r>
            <a:r>
              <a:rPr lang="pt-BR" sz="1500" dirty="0">
                <a:hlinkClick r:id="" action="ppaction://noaction"/>
              </a:rPr>
              <a:t>é preciso que estejam adequadamente definidos os seus objetivos</a:t>
            </a:r>
            <a:r>
              <a:rPr lang="pt-BR" sz="1500" dirty="0"/>
              <a:t>, a sua organização e os métodos e as políticas administrativas e operacionais.</a:t>
            </a:r>
          </a:p>
          <a:p>
            <a:pPr eaLnBrk="1" hangingPunct="1">
              <a:lnSpc>
                <a:spcPct val="150000"/>
              </a:lnSpc>
              <a:defRPr/>
            </a:pPr>
            <a:endParaRPr lang="pt-BR" sz="1500" dirty="0"/>
          </a:p>
          <a:p>
            <a:pPr eaLnBrk="1" hangingPunct="1">
              <a:defRPr/>
            </a:pPr>
            <a:endParaRPr lang="pt-BR" sz="1500" dirty="0"/>
          </a:p>
          <a:p>
            <a:pPr marL="0" indent="0" eaLnBrk="1" hangingPunct="1">
              <a:buFont typeface="Arial" panose="020B0604020202020204" pitchFamily="34" charset="0"/>
              <a:buNone/>
              <a:defRPr/>
            </a:pPr>
            <a:r>
              <a:rPr lang="pt-BR" sz="1500" dirty="0"/>
              <a:t>Fonte: TCU – Manual do Controle Interno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ox(in)">
                                      <p:cBhvr>
                                        <p:cTn id="17" dur="500"/>
                                        <p:tgtEl>
                                          <p:spTgt spid="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additive="base">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id="{4116D31E-7B3B-4372-B497-0A6E186AAAE1}"/>
              </a:ext>
            </a:extLst>
          </p:cNvPr>
          <p:cNvSpPr>
            <a:spLocks noGrp="1" noChangeArrowheads="1"/>
          </p:cNvSpPr>
          <p:nvPr>
            <p:ph type="title"/>
          </p:nvPr>
        </p:nvSpPr>
        <p:spPr/>
        <p:txBody>
          <a:bodyPr>
            <a:normAutofit/>
          </a:bodyPr>
          <a:lstStyle/>
          <a:p>
            <a:pPr algn="ctr" eaLnBrk="1" hangingPunct="1"/>
            <a:r>
              <a:rPr lang="pt-BR" altLang="pt-BR" b="1" dirty="0"/>
              <a:t>Agenda:</a:t>
            </a:r>
          </a:p>
        </p:txBody>
      </p:sp>
      <p:sp>
        <p:nvSpPr>
          <p:cNvPr id="24579" name="Espaço Reservado para Conteúdo 2">
            <a:extLst>
              <a:ext uri="{FF2B5EF4-FFF2-40B4-BE49-F238E27FC236}">
                <a16:creationId xmlns:a16="http://schemas.microsoft.com/office/drawing/2014/main" id="{4056D5F3-F015-4A61-8E41-07CE55DB300E}"/>
              </a:ext>
            </a:extLst>
          </p:cNvPr>
          <p:cNvSpPr>
            <a:spLocks noGrp="1" noChangeArrowheads="1"/>
          </p:cNvSpPr>
          <p:nvPr>
            <p:ph sz="half" idx="1"/>
          </p:nvPr>
        </p:nvSpPr>
        <p:spPr/>
        <p:txBody>
          <a:bodyPr>
            <a:normAutofit fontScale="32500" lnSpcReduction="20000"/>
          </a:bodyPr>
          <a:lstStyle/>
          <a:p>
            <a:r>
              <a:rPr lang="pt-BR" sz="6000" b="1" dirty="0"/>
              <a:t>1.1. Implantação do Sistema de Controle Interno:</a:t>
            </a:r>
          </a:p>
          <a:p>
            <a:r>
              <a:rPr lang="pt-BR" sz="6000" dirty="0"/>
              <a:t>Por que se implantar um Controle Interno?</a:t>
            </a:r>
          </a:p>
          <a:p>
            <a:r>
              <a:rPr lang="pt-BR" sz="6000" dirty="0"/>
              <a:t>Como se implantar um Controle Interno Efetivo, Eficiente e Eficaz?</a:t>
            </a:r>
          </a:p>
          <a:p>
            <a:r>
              <a:rPr lang="pt-BR" sz="6000" dirty="0"/>
              <a:t>Vantagens de se implantar um Controle Interno;</a:t>
            </a:r>
          </a:p>
          <a:p>
            <a:r>
              <a:rPr lang="pt-BR" sz="6000" dirty="0"/>
              <a:t>Controle Interno como Ferramenta de Gestão;</a:t>
            </a:r>
          </a:p>
          <a:p>
            <a:r>
              <a:rPr lang="pt-BR" sz="6000" dirty="0"/>
              <a:t>Transparência na Gestão Pública.</a:t>
            </a:r>
          </a:p>
          <a:p>
            <a:pPr marL="0" indent="0">
              <a:buNone/>
            </a:pPr>
            <a:br>
              <a:rPr lang="pt-BR" sz="5600" dirty="0"/>
            </a:br>
            <a:br>
              <a:rPr lang="pt-BR" sz="4800" dirty="0"/>
            </a:br>
            <a:endParaRPr lang="pt-BR" sz="4800" dirty="0"/>
          </a:p>
          <a:p>
            <a:pPr eaLnBrk="1" hangingPunct="1"/>
            <a:endParaRPr lang="pt-BR" altLang="pt-BR" dirty="0"/>
          </a:p>
        </p:txBody>
      </p:sp>
      <p:sp>
        <p:nvSpPr>
          <p:cNvPr id="2" name="Espaço Reservado para Conteúdo 1">
            <a:extLst>
              <a:ext uri="{FF2B5EF4-FFF2-40B4-BE49-F238E27FC236}">
                <a16:creationId xmlns:a16="http://schemas.microsoft.com/office/drawing/2014/main" id="{D42FB545-FB9A-BC8E-E509-204F45A59EB2}"/>
              </a:ext>
            </a:extLst>
          </p:cNvPr>
          <p:cNvSpPr>
            <a:spLocks noGrp="1"/>
          </p:cNvSpPr>
          <p:nvPr>
            <p:ph sz="half" idx="2"/>
          </p:nvPr>
        </p:nvSpPr>
        <p:spPr/>
        <p:txBody>
          <a:bodyPr>
            <a:normAutofit fontScale="32500" lnSpcReduction="20000"/>
          </a:bodyPr>
          <a:lstStyle/>
          <a:p>
            <a:r>
              <a:rPr lang="pt-BR" sz="6200" b="1" dirty="0"/>
              <a:t>1.2 Conceitos Gerais:</a:t>
            </a:r>
          </a:p>
          <a:p>
            <a:endParaRPr lang="pt-BR" sz="6200" dirty="0"/>
          </a:p>
          <a:p>
            <a:r>
              <a:rPr lang="pt-BR" sz="6200" dirty="0"/>
              <a:t>Controle Interno;</a:t>
            </a:r>
          </a:p>
          <a:p>
            <a:r>
              <a:rPr lang="pt-BR" sz="6200" dirty="0"/>
              <a:t>Gestão;</a:t>
            </a:r>
          </a:p>
          <a:p>
            <a:r>
              <a:rPr lang="pt-BR" sz="6200" dirty="0"/>
              <a:t>Sistemas;</a:t>
            </a:r>
          </a:p>
          <a:p>
            <a:r>
              <a:rPr lang="pt-BR" sz="6200" dirty="0"/>
              <a:t>Fraude;</a:t>
            </a:r>
          </a:p>
          <a:p>
            <a:r>
              <a:rPr lang="pt-BR" sz="6200" dirty="0"/>
              <a:t>Risco;</a:t>
            </a:r>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arn(inVertic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arn(inVertical)">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barn(inVertical)">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arn(inVertical)">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barn(inVertical)">
                                      <p:cBhvr>
                                        <p:cTn id="37" dur="500"/>
                                        <p:tgtEl>
                                          <p:spTgt spid="245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fade">
                                      <p:cBhvr>
                                        <p:cTn id="42" dur="1000"/>
                                        <p:tgtEl>
                                          <p:spTgt spid="2">
                                            <p:txEl>
                                              <p:pRg st="0" end="0"/>
                                            </p:txEl>
                                          </p:spTgt>
                                        </p:tgtEl>
                                      </p:cBhvr>
                                    </p:animEffect>
                                    <p:anim calcmode="lin" valueType="num">
                                      <p:cBhvr>
                                        <p:cTn id="4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Effect transition="in" filter="barn(inVertical)">
                                      <p:cBhvr>
                                        <p:cTn id="49" dur="500"/>
                                        <p:tgtEl>
                                          <p:spTgt spid="2">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barn(inVertical)">
                                      <p:cBhvr>
                                        <p:cTn id="54" dur="500"/>
                                        <p:tgtEl>
                                          <p:spTgt spid="2">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barn(inVertical)">
                                      <p:cBhvr>
                                        <p:cTn id="59" dur="500"/>
                                        <p:tgtEl>
                                          <p:spTgt spid="2">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
                                            <p:txEl>
                                              <p:pRg st="5" end="5"/>
                                            </p:txEl>
                                          </p:spTgt>
                                        </p:tgtEl>
                                        <p:attrNameLst>
                                          <p:attrName>style.visibility</p:attrName>
                                        </p:attrNameLst>
                                      </p:cBhvr>
                                      <p:to>
                                        <p:strVal val="visible"/>
                                      </p:to>
                                    </p:set>
                                    <p:animEffect transition="in" filter="barn(inVertical)">
                                      <p:cBhvr>
                                        <p:cTn id="64" dur="500"/>
                                        <p:tgtEl>
                                          <p:spTgt spid="2">
                                            <p:txEl>
                                              <p:pRg st="5" end="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
                                            <p:txEl>
                                              <p:pRg st="6" end="6"/>
                                            </p:txEl>
                                          </p:spTgt>
                                        </p:tgtEl>
                                        <p:attrNameLst>
                                          <p:attrName>style.visibility</p:attrName>
                                        </p:attrNameLst>
                                      </p:cBhvr>
                                      <p:to>
                                        <p:strVal val="visible"/>
                                      </p:to>
                                    </p:set>
                                    <p:animEffect transition="in" filter="barn(inVertical)">
                                      <p:cBhvr>
                                        <p:cTn id="6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a:extLst>
              <a:ext uri="{FF2B5EF4-FFF2-40B4-BE49-F238E27FC236}">
                <a16:creationId xmlns:a16="http://schemas.microsoft.com/office/drawing/2014/main" id="{D0AC2CC4-6F7E-4447-9833-CE63F2CE2CF6}"/>
              </a:ext>
            </a:extLst>
          </p:cNvPr>
          <p:cNvSpPr/>
          <p:nvPr/>
        </p:nvSpPr>
        <p:spPr>
          <a:xfrm>
            <a:off x="4816475" y="1808163"/>
            <a:ext cx="2684463" cy="581025"/>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r>
              <a:rPr lang="pt-BR" sz="1000" b="1" dirty="0">
                <a:solidFill>
                  <a:srgbClr val="FF0000"/>
                </a:solidFill>
              </a:rPr>
              <a:t>Gabinete do Prefeito</a:t>
            </a:r>
            <a:endParaRPr lang="pt-BR" sz="1000" b="1" dirty="0">
              <a:solidFill>
                <a:schemeClr val="tx1"/>
              </a:solidFill>
            </a:endParaRPr>
          </a:p>
        </p:txBody>
      </p:sp>
      <p:sp>
        <p:nvSpPr>
          <p:cNvPr id="9" name="Retângulo de cantos arredondados 8">
            <a:extLst>
              <a:ext uri="{FF2B5EF4-FFF2-40B4-BE49-F238E27FC236}">
                <a16:creationId xmlns:a16="http://schemas.microsoft.com/office/drawing/2014/main" id="{53AB5182-97CE-471B-93AF-67BB3F2FD11F}"/>
              </a:ext>
            </a:extLst>
          </p:cNvPr>
          <p:cNvSpPr/>
          <p:nvPr/>
        </p:nvSpPr>
        <p:spPr>
          <a:xfrm>
            <a:off x="7175500" y="2660650"/>
            <a:ext cx="1079500" cy="444500"/>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endParaRPr lang="pt-BR" sz="1000" b="1" dirty="0">
              <a:solidFill>
                <a:srgbClr val="FF0000"/>
              </a:solidFill>
            </a:endParaRPr>
          </a:p>
          <a:p>
            <a:pPr algn="ctr">
              <a:defRPr/>
            </a:pPr>
            <a:endParaRPr lang="pt-BR" sz="1000" b="1" dirty="0">
              <a:solidFill>
                <a:srgbClr val="FF0000"/>
              </a:solidFill>
            </a:endParaRPr>
          </a:p>
          <a:p>
            <a:pPr algn="ctr">
              <a:defRPr/>
            </a:pPr>
            <a:r>
              <a:rPr lang="pt-BR" sz="1000" b="1" dirty="0">
                <a:solidFill>
                  <a:srgbClr val="FF0000"/>
                </a:solidFill>
              </a:rPr>
              <a:t>Sistema de Controle Interno</a:t>
            </a:r>
          </a:p>
          <a:p>
            <a:pPr algn="ctr">
              <a:defRPr/>
            </a:pPr>
            <a:endParaRPr lang="pt-BR" sz="1000" b="1" dirty="0">
              <a:solidFill>
                <a:srgbClr val="FF0000"/>
              </a:solidFill>
            </a:endParaRPr>
          </a:p>
          <a:p>
            <a:pPr algn="ctr">
              <a:defRPr/>
            </a:pPr>
            <a:endParaRPr lang="pt-BR" sz="1000" b="1" dirty="0">
              <a:solidFill>
                <a:schemeClr val="tx1"/>
              </a:solidFill>
            </a:endParaRPr>
          </a:p>
        </p:txBody>
      </p:sp>
      <p:cxnSp>
        <p:nvCxnSpPr>
          <p:cNvPr id="61" name="Conector reto 60">
            <a:extLst>
              <a:ext uri="{FF2B5EF4-FFF2-40B4-BE49-F238E27FC236}">
                <a16:creationId xmlns:a16="http://schemas.microsoft.com/office/drawing/2014/main" id="{48C038AA-3C19-4DCA-961A-6E5A4196891D}"/>
              </a:ext>
            </a:extLst>
          </p:cNvPr>
          <p:cNvCxnSpPr/>
          <p:nvPr/>
        </p:nvCxnSpPr>
        <p:spPr>
          <a:xfrm flipV="1">
            <a:off x="6149975" y="3573463"/>
            <a:ext cx="0" cy="6080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ector reto 72">
            <a:extLst>
              <a:ext uri="{FF2B5EF4-FFF2-40B4-BE49-F238E27FC236}">
                <a16:creationId xmlns:a16="http://schemas.microsoft.com/office/drawing/2014/main" id="{B060F163-1EDF-4652-8018-5993AF9EC171}"/>
              </a:ext>
            </a:extLst>
          </p:cNvPr>
          <p:cNvCxnSpPr/>
          <p:nvPr/>
        </p:nvCxnSpPr>
        <p:spPr>
          <a:xfrm flipH="1">
            <a:off x="3532188" y="3897313"/>
            <a:ext cx="5167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ector reto 76">
            <a:extLst>
              <a:ext uri="{FF2B5EF4-FFF2-40B4-BE49-F238E27FC236}">
                <a16:creationId xmlns:a16="http://schemas.microsoft.com/office/drawing/2014/main" id="{45BBB4AE-82A3-4CE2-B2AE-55C26594241D}"/>
              </a:ext>
            </a:extLst>
          </p:cNvPr>
          <p:cNvCxnSpPr/>
          <p:nvPr/>
        </p:nvCxnSpPr>
        <p:spPr>
          <a:xfrm>
            <a:off x="8699500" y="3897313"/>
            <a:ext cx="0" cy="28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Conector reto 77">
            <a:extLst>
              <a:ext uri="{FF2B5EF4-FFF2-40B4-BE49-F238E27FC236}">
                <a16:creationId xmlns:a16="http://schemas.microsoft.com/office/drawing/2014/main" id="{D293AEF1-0684-4086-9FF4-539AE4F688C5}"/>
              </a:ext>
            </a:extLst>
          </p:cNvPr>
          <p:cNvCxnSpPr/>
          <p:nvPr/>
        </p:nvCxnSpPr>
        <p:spPr>
          <a:xfrm flipH="1">
            <a:off x="7421563" y="3897313"/>
            <a:ext cx="0" cy="2873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Conector reto 2">
            <a:extLst>
              <a:ext uri="{FF2B5EF4-FFF2-40B4-BE49-F238E27FC236}">
                <a16:creationId xmlns:a16="http://schemas.microsoft.com/office/drawing/2014/main" id="{0DB405E0-2B24-4218-BBB2-88769D34C424}"/>
              </a:ext>
            </a:extLst>
          </p:cNvPr>
          <p:cNvCxnSpPr/>
          <p:nvPr/>
        </p:nvCxnSpPr>
        <p:spPr>
          <a:xfrm flipV="1">
            <a:off x="6137275" y="2889250"/>
            <a:ext cx="103663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Conector reto 102">
            <a:extLst>
              <a:ext uri="{FF2B5EF4-FFF2-40B4-BE49-F238E27FC236}">
                <a16:creationId xmlns:a16="http://schemas.microsoft.com/office/drawing/2014/main" id="{03AF6EE8-027D-4390-B393-6883DE6A000C}"/>
              </a:ext>
            </a:extLst>
          </p:cNvPr>
          <p:cNvCxnSpPr/>
          <p:nvPr/>
        </p:nvCxnSpPr>
        <p:spPr>
          <a:xfrm flipH="1">
            <a:off x="3525838" y="3890963"/>
            <a:ext cx="0" cy="2873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Conector reto 103">
            <a:extLst>
              <a:ext uri="{FF2B5EF4-FFF2-40B4-BE49-F238E27FC236}">
                <a16:creationId xmlns:a16="http://schemas.microsoft.com/office/drawing/2014/main" id="{C06BA066-D36C-4DE1-8E70-4FC92D3D804F}"/>
              </a:ext>
            </a:extLst>
          </p:cNvPr>
          <p:cNvCxnSpPr/>
          <p:nvPr/>
        </p:nvCxnSpPr>
        <p:spPr>
          <a:xfrm flipH="1">
            <a:off x="4757738" y="3897313"/>
            <a:ext cx="0" cy="2873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2A527569-D3F0-4487-B247-CBE9AE032922}"/>
              </a:ext>
            </a:extLst>
          </p:cNvPr>
          <p:cNvCxnSpPr/>
          <p:nvPr/>
        </p:nvCxnSpPr>
        <p:spPr>
          <a:xfrm>
            <a:off x="6149975" y="2403475"/>
            <a:ext cx="0" cy="14573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tângulo de cantos arredondados 10">
            <a:extLst>
              <a:ext uri="{FF2B5EF4-FFF2-40B4-BE49-F238E27FC236}">
                <a16:creationId xmlns:a16="http://schemas.microsoft.com/office/drawing/2014/main" id="{688356CE-A66F-4B39-B164-457782B0DCEF}"/>
              </a:ext>
            </a:extLst>
          </p:cNvPr>
          <p:cNvSpPr/>
          <p:nvPr/>
        </p:nvSpPr>
        <p:spPr>
          <a:xfrm>
            <a:off x="6880225" y="4181475"/>
            <a:ext cx="1081088" cy="1444625"/>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r>
              <a:rPr lang="pt-BR" sz="1000" b="1" dirty="0">
                <a:solidFill>
                  <a:srgbClr val="FF0000"/>
                </a:solidFill>
              </a:rPr>
              <a:t>Secretaria “D”</a:t>
            </a:r>
            <a:endParaRPr lang="pt-BR" sz="1000" b="1" dirty="0">
              <a:solidFill>
                <a:schemeClr val="tx1"/>
              </a:solidFill>
            </a:endParaRPr>
          </a:p>
        </p:txBody>
      </p:sp>
      <p:sp>
        <p:nvSpPr>
          <p:cNvPr id="13" name="Retângulo de cantos arredondados 12">
            <a:extLst>
              <a:ext uri="{FF2B5EF4-FFF2-40B4-BE49-F238E27FC236}">
                <a16:creationId xmlns:a16="http://schemas.microsoft.com/office/drawing/2014/main" id="{3C6F26FC-4CFF-48C8-BE80-776C9F0C3C3E}"/>
              </a:ext>
            </a:extLst>
          </p:cNvPr>
          <p:cNvSpPr/>
          <p:nvPr/>
        </p:nvSpPr>
        <p:spPr>
          <a:xfrm>
            <a:off x="8175625" y="4181475"/>
            <a:ext cx="1081088" cy="1444625"/>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r>
              <a:rPr lang="pt-BR" sz="1000" b="1" dirty="0">
                <a:solidFill>
                  <a:srgbClr val="FF0000"/>
                </a:solidFill>
              </a:rPr>
              <a:t>Secretaria “N”</a:t>
            </a:r>
            <a:endParaRPr lang="pt-BR" sz="1000" b="1" dirty="0">
              <a:solidFill>
                <a:schemeClr val="tx1"/>
              </a:solidFill>
            </a:endParaRPr>
          </a:p>
        </p:txBody>
      </p:sp>
      <p:sp>
        <p:nvSpPr>
          <p:cNvPr id="21" name="Retângulo de cantos arredondados 20">
            <a:extLst>
              <a:ext uri="{FF2B5EF4-FFF2-40B4-BE49-F238E27FC236}">
                <a16:creationId xmlns:a16="http://schemas.microsoft.com/office/drawing/2014/main" id="{5122C73D-F614-4C13-A2CE-69CF7C61BA49}"/>
              </a:ext>
            </a:extLst>
          </p:cNvPr>
          <p:cNvSpPr/>
          <p:nvPr/>
        </p:nvSpPr>
        <p:spPr>
          <a:xfrm>
            <a:off x="5597525" y="4181475"/>
            <a:ext cx="1079500" cy="1444625"/>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r>
              <a:rPr lang="pt-BR" sz="1000" b="1" dirty="0">
                <a:solidFill>
                  <a:srgbClr val="FF0000"/>
                </a:solidFill>
              </a:rPr>
              <a:t>Secretaria “C”</a:t>
            </a:r>
            <a:endParaRPr lang="pt-BR" sz="1000" b="1" dirty="0">
              <a:solidFill>
                <a:schemeClr val="tx1"/>
              </a:solidFill>
            </a:endParaRPr>
          </a:p>
        </p:txBody>
      </p:sp>
      <p:sp>
        <p:nvSpPr>
          <p:cNvPr id="23" name="Retângulo de cantos arredondados 22">
            <a:extLst>
              <a:ext uri="{FF2B5EF4-FFF2-40B4-BE49-F238E27FC236}">
                <a16:creationId xmlns:a16="http://schemas.microsoft.com/office/drawing/2014/main" id="{A776B972-CC9B-4929-BD02-374286FC4703}"/>
              </a:ext>
            </a:extLst>
          </p:cNvPr>
          <p:cNvSpPr/>
          <p:nvPr/>
        </p:nvSpPr>
        <p:spPr>
          <a:xfrm>
            <a:off x="2992438" y="4181475"/>
            <a:ext cx="1081087" cy="1444625"/>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r>
              <a:rPr lang="pt-BR" sz="1000" b="1" dirty="0">
                <a:solidFill>
                  <a:srgbClr val="FF0000"/>
                </a:solidFill>
              </a:rPr>
              <a:t>Secretaria “A”</a:t>
            </a:r>
            <a:endParaRPr lang="pt-BR" sz="1000" b="1" dirty="0">
              <a:solidFill>
                <a:schemeClr val="tx1"/>
              </a:solidFill>
            </a:endParaRPr>
          </a:p>
        </p:txBody>
      </p:sp>
      <p:sp>
        <p:nvSpPr>
          <p:cNvPr id="25" name="Retângulo de cantos arredondados 24">
            <a:extLst>
              <a:ext uri="{FF2B5EF4-FFF2-40B4-BE49-F238E27FC236}">
                <a16:creationId xmlns:a16="http://schemas.microsoft.com/office/drawing/2014/main" id="{5A23B31D-4840-4E2A-A5D2-65E15B005873}"/>
              </a:ext>
            </a:extLst>
          </p:cNvPr>
          <p:cNvSpPr/>
          <p:nvPr/>
        </p:nvSpPr>
        <p:spPr>
          <a:xfrm>
            <a:off x="4289425" y="4181475"/>
            <a:ext cx="1079500" cy="1444625"/>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anchor="ctr"/>
          <a:lstStyle/>
          <a:p>
            <a:pPr algn="ctr">
              <a:defRPr/>
            </a:pPr>
            <a:r>
              <a:rPr lang="pt-BR" sz="1000" b="1" dirty="0">
                <a:solidFill>
                  <a:srgbClr val="FF0000"/>
                </a:solidFill>
              </a:rPr>
              <a:t>Secretaria “B”</a:t>
            </a:r>
            <a:endParaRPr lang="pt-BR" sz="1000" b="1" dirty="0">
              <a:solidFill>
                <a:schemeClr val="tx1"/>
              </a:solidFill>
            </a:endParaRPr>
          </a:p>
        </p:txBody>
      </p:sp>
      <p:sp>
        <p:nvSpPr>
          <p:cNvPr id="2" name="Título 1">
            <a:extLst>
              <a:ext uri="{FF2B5EF4-FFF2-40B4-BE49-F238E27FC236}">
                <a16:creationId xmlns:a16="http://schemas.microsoft.com/office/drawing/2014/main" id="{7CA9674E-4D4A-BF6E-38D0-4C9679C1C83B}"/>
              </a:ext>
            </a:extLst>
          </p:cNvPr>
          <p:cNvSpPr>
            <a:spLocks noGrp="1"/>
          </p:cNvSpPr>
          <p:nvPr>
            <p:ph type="title"/>
          </p:nvPr>
        </p:nvSpPr>
        <p:spPr>
          <a:xfrm>
            <a:off x="1097280" y="286603"/>
            <a:ext cx="10058400" cy="945297"/>
          </a:xfrm>
        </p:spPr>
        <p:txBody>
          <a:bodyPr/>
          <a:lstStyle/>
          <a:p>
            <a:pPr algn="ctr"/>
            <a:r>
              <a:rPr lang="pt-BR" b="1" dirty="0">
                <a:latin typeface="+mn-lt"/>
              </a:rPr>
              <a:t>Estrutura</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DFBB5-5F4A-49EF-B583-D77E4D886C15}"/>
              </a:ext>
            </a:extLst>
          </p:cNvPr>
          <p:cNvSpPr>
            <a:spLocks noGrp="1"/>
          </p:cNvSpPr>
          <p:nvPr>
            <p:ph type="title"/>
          </p:nvPr>
        </p:nvSpPr>
        <p:spPr>
          <a:xfrm>
            <a:off x="1819272" y="27500"/>
            <a:ext cx="8374063" cy="1325563"/>
          </a:xfrm>
        </p:spPr>
        <p:txBody>
          <a:bodyPr/>
          <a:lstStyle/>
          <a:p>
            <a:pPr algn="ctr" eaLnBrk="1" hangingPunct="1">
              <a:defRPr/>
            </a:pPr>
            <a:r>
              <a:rPr lang="pt-BR" b="1" dirty="0">
                <a:latin typeface="+mn-lt"/>
              </a:rPr>
              <a:t>Estrutura</a:t>
            </a:r>
          </a:p>
        </p:txBody>
      </p:sp>
      <p:pic>
        <p:nvPicPr>
          <p:cNvPr id="4" name="Espaço Reservado para Conteúdo 3" descr="orga.GIF">
            <a:extLst>
              <a:ext uri="{FF2B5EF4-FFF2-40B4-BE49-F238E27FC236}">
                <a16:creationId xmlns:a16="http://schemas.microsoft.com/office/drawing/2014/main" id="{4C71F11A-B3E4-4455-BAF1-AB44483D0C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08096" y="1740280"/>
            <a:ext cx="9396413" cy="4519612"/>
          </a:xfrm>
        </p:spPr>
      </p:pic>
      <p:cxnSp>
        <p:nvCxnSpPr>
          <p:cNvPr id="6" name="Conector reto 5">
            <a:extLst>
              <a:ext uri="{FF2B5EF4-FFF2-40B4-BE49-F238E27FC236}">
                <a16:creationId xmlns:a16="http://schemas.microsoft.com/office/drawing/2014/main" id="{53778769-E172-4AEB-B691-7E07F9ED6BF8}"/>
              </a:ext>
            </a:extLst>
          </p:cNvPr>
          <p:cNvCxnSpPr>
            <a:cxnSpLocks/>
          </p:cNvCxnSpPr>
          <p:nvPr/>
        </p:nvCxnSpPr>
        <p:spPr>
          <a:xfrm>
            <a:off x="6506956" y="2399954"/>
            <a:ext cx="257651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tângulo de cantos arredondados 6">
            <a:hlinkClick r:id="rId3" action="ppaction://hlinkpres?slideindex=1&amp;slidetitle="/>
            <a:extLst>
              <a:ext uri="{FF2B5EF4-FFF2-40B4-BE49-F238E27FC236}">
                <a16:creationId xmlns:a16="http://schemas.microsoft.com/office/drawing/2014/main" id="{FA7357D5-017F-46A2-82B7-DD5F18768CC7}"/>
              </a:ext>
            </a:extLst>
          </p:cNvPr>
          <p:cNvSpPr/>
          <p:nvPr/>
        </p:nvSpPr>
        <p:spPr>
          <a:xfrm>
            <a:off x="9032874" y="1957803"/>
            <a:ext cx="2320925" cy="90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CaixaDeTexto 7">
            <a:extLst>
              <a:ext uri="{FF2B5EF4-FFF2-40B4-BE49-F238E27FC236}">
                <a16:creationId xmlns:a16="http://schemas.microsoft.com/office/drawing/2014/main" id="{4D212FF9-CCED-4C15-BEDC-98F110BF461A}"/>
              </a:ext>
            </a:extLst>
          </p:cNvPr>
          <p:cNvSpPr txBox="1">
            <a:spLocks noChangeArrowheads="1"/>
          </p:cNvSpPr>
          <p:nvPr/>
        </p:nvSpPr>
        <p:spPr bwMode="auto">
          <a:xfrm>
            <a:off x="9242423" y="2222915"/>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b="1" dirty="0"/>
              <a:t>Controle Interno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ângulo de cantos arredondados 44">
            <a:extLst>
              <a:ext uri="{FF2B5EF4-FFF2-40B4-BE49-F238E27FC236}">
                <a16:creationId xmlns:a16="http://schemas.microsoft.com/office/drawing/2014/main" id="{C71E2BC4-4CD4-44F5-8BDA-CE8E96302C9B}"/>
              </a:ext>
            </a:extLst>
          </p:cNvPr>
          <p:cNvSpPr/>
          <p:nvPr/>
        </p:nvSpPr>
        <p:spPr>
          <a:xfrm>
            <a:off x="4740998" y="3528433"/>
            <a:ext cx="1335087" cy="761999"/>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defTabSz="685800">
              <a:defRPr/>
            </a:pPr>
            <a:r>
              <a:rPr lang="pt-BR" sz="975" dirty="0">
                <a:solidFill>
                  <a:prstClr val="black"/>
                </a:solidFill>
                <a:latin typeface="Century Gothic" panose="020B0502020202020204"/>
              </a:rPr>
              <a:t>Assessoria de Gestão</a:t>
            </a:r>
          </a:p>
        </p:txBody>
      </p:sp>
      <p:sp>
        <p:nvSpPr>
          <p:cNvPr id="49" name="Retângulo de cantos arredondados 48">
            <a:extLst>
              <a:ext uri="{FF2B5EF4-FFF2-40B4-BE49-F238E27FC236}">
                <a16:creationId xmlns:a16="http://schemas.microsoft.com/office/drawing/2014/main" id="{E9A4FABD-1251-4254-97C4-AE10811129CD}"/>
              </a:ext>
            </a:extLst>
          </p:cNvPr>
          <p:cNvSpPr/>
          <p:nvPr/>
        </p:nvSpPr>
        <p:spPr>
          <a:xfrm>
            <a:off x="3144982" y="3528433"/>
            <a:ext cx="1519725" cy="761999"/>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defTabSz="685800">
              <a:defRPr/>
            </a:pPr>
            <a:r>
              <a:rPr lang="pt-BR" sz="975" dirty="0">
                <a:solidFill>
                  <a:prstClr val="black"/>
                </a:solidFill>
                <a:latin typeface="Century Gothic" panose="020B0502020202020204"/>
              </a:rPr>
              <a:t>Assessoria Contábil/Financeira</a:t>
            </a:r>
          </a:p>
        </p:txBody>
      </p:sp>
      <p:sp>
        <p:nvSpPr>
          <p:cNvPr id="89" name="Retângulo de cantos arredondados 88">
            <a:extLst>
              <a:ext uri="{FF2B5EF4-FFF2-40B4-BE49-F238E27FC236}">
                <a16:creationId xmlns:a16="http://schemas.microsoft.com/office/drawing/2014/main" id="{FDE6E295-5FF1-4FFE-A41F-25FE31FC6C73}"/>
              </a:ext>
            </a:extLst>
          </p:cNvPr>
          <p:cNvSpPr/>
          <p:nvPr/>
        </p:nvSpPr>
        <p:spPr>
          <a:xfrm>
            <a:off x="5432425" y="2365375"/>
            <a:ext cx="1320800" cy="757238"/>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defTabSz="685800">
              <a:defRPr/>
            </a:pPr>
            <a:r>
              <a:rPr lang="pt-BR" sz="1050" b="1" dirty="0">
                <a:solidFill>
                  <a:srgbClr val="FF0000"/>
                </a:solidFill>
                <a:latin typeface="Century Gothic" panose="020B0502020202020204"/>
              </a:rPr>
              <a:t>Controlador Geral do Município</a:t>
            </a:r>
          </a:p>
        </p:txBody>
      </p:sp>
      <p:cxnSp>
        <p:nvCxnSpPr>
          <p:cNvPr id="19" name="Conector reto 18">
            <a:extLst>
              <a:ext uri="{FF2B5EF4-FFF2-40B4-BE49-F238E27FC236}">
                <a16:creationId xmlns:a16="http://schemas.microsoft.com/office/drawing/2014/main" id="{B670D93F-506F-4BF6-855E-ED141F5EF1E5}"/>
              </a:ext>
            </a:extLst>
          </p:cNvPr>
          <p:cNvCxnSpPr/>
          <p:nvPr/>
        </p:nvCxnSpPr>
        <p:spPr>
          <a:xfrm>
            <a:off x="4799013" y="338296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685F8C09-381F-4FF0-B6B1-2462EF9386F5}"/>
              </a:ext>
            </a:extLst>
          </p:cNvPr>
          <p:cNvCxnSpPr>
            <a:cxnSpLocks/>
          </p:cNvCxnSpPr>
          <p:nvPr/>
        </p:nvCxnSpPr>
        <p:spPr>
          <a:xfrm>
            <a:off x="3994150" y="3371850"/>
            <a:ext cx="0" cy="155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tângulo de cantos arredondados 19">
            <a:extLst>
              <a:ext uri="{FF2B5EF4-FFF2-40B4-BE49-F238E27FC236}">
                <a16:creationId xmlns:a16="http://schemas.microsoft.com/office/drawing/2014/main" id="{C296CED1-8D47-4E70-AA7B-568DF0153E15}"/>
              </a:ext>
            </a:extLst>
          </p:cNvPr>
          <p:cNvSpPr/>
          <p:nvPr/>
        </p:nvSpPr>
        <p:spPr>
          <a:xfrm>
            <a:off x="6122988" y="3527425"/>
            <a:ext cx="1358032" cy="762000"/>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defTabSz="685800">
              <a:defRPr/>
            </a:pPr>
            <a:r>
              <a:rPr lang="pt-BR" sz="975">
                <a:solidFill>
                  <a:prstClr val="black"/>
                </a:solidFill>
                <a:latin typeface="Century Gothic" panose="020B0502020202020204"/>
              </a:rPr>
              <a:t>Assessoria Jurídica</a:t>
            </a:r>
          </a:p>
        </p:txBody>
      </p:sp>
      <p:sp>
        <p:nvSpPr>
          <p:cNvPr id="15" name="Retângulo de cantos arredondados 14">
            <a:extLst>
              <a:ext uri="{FF2B5EF4-FFF2-40B4-BE49-F238E27FC236}">
                <a16:creationId xmlns:a16="http://schemas.microsoft.com/office/drawing/2014/main" id="{0CC3CF97-9266-420F-AF60-9D95E076E626}"/>
              </a:ext>
            </a:extLst>
          </p:cNvPr>
          <p:cNvSpPr/>
          <p:nvPr/>
        </p:nvSpPr>
        <p:spPr>
          <a:xfrm>
            <a:off x="7532688" y="3527425"/>
            <a:ext cx="1438275" cy="762000"/>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defTabSz="685800">
              <a:defRPr/>
            </a:pPr>
            <a:r>
              <a:rPr lang="pt-BR" sz="825" dirty="0">
                <a:solidFill>
                  <a:prstClr val="black"/>
                </a:solidFill>
                <a:latin typeface="Century Gothic" panose="020B0502020202020204"/>
              </a:rPr>
              <a:t>Assessoria Engenharia/Arquitetura</a:t>
            </a:r>
          </a:p>
        </p:txBody>
      </p:sp>
      <p:cxnSp>
        <p:nvCxnSpPr>
          <p:cNvPr id="17" name="Conector reto 16">
            <a:extLst>
              <a:ext uri="{FF2B5EF4-FFF2-40B4-BE49-F238E27FC236}">
                <a16:creationId xmlns:a16="http://schemas.microsoft.com/office/drawing/2014/main" id="{64660592-3C8E-4BFB-A2A7-D9395ED63D6C}"/>
              </a:ext>
            </a:extLst>
          </p:cNvPr>
          <p:cNvCxnSpPr>
            <a:cxnSpLocks/>
          </p:cNvCxnSpPr>
          <p:nvPr/>
        </p:nvCxnSpPr>
        <p:spPr>
          <a:xfrm>
            <a:off x="5446713" y="3370263"/>
            <a:ext cx="0" cy="155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0EA38BAD-A93C-4184-A40A-586CCE0D7F42}"/>
              </a:ext>
            </a:extLst>
          </p:cNvPr>
          <p:cNvCxnSpPr>
            <a:cxnSpLocks/>
          </p:cNvCxnSpPr>
          <p:nvPr/>
        </p:nvCxnSpPr>
        <p:spPr>
          <a:xfrm>
            <a:off x="6797675" y="3371850"/>
            <a:ext cx="0" cy="1555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0448F345-3B19-4E5A-8D96-AD8CFAA537CD}"/>
              </a:ext>
            </a:extLst>
          </p:cNvPr>
          <p:cNvCxnSpPr/>
          <p:nvPr/>
        </p:nvCxnSpPr>
        <p:spPr>
          <a:xfrm flipV="1">
            <a:off x="8202613" y="3371850"/>
            <a:ext cx="0" cy="150813"/>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712955E6-FC7A-4738-9C86-EE82AAE8AF30}"/>
              </a:ext>
            </a:extLst>
          </p:cNvPr>
          <p:cNvCxnSpPr>
            <a:cxnSpLocks/>
          </p:cNvCxnSpPr>
          <p:nvPr/>
        </p:nvCxnSpPr>
        <p:spPr>
          <a:xfrm>
            <a:off x="3989388" y="3370263"/>
            <a:ext cx="4213225"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25" name="Conector reto 24">
            <a:extLst>
              <a:ext uri="{FF2B5EF4-FFF2-40B4-BE49-F238E27FC236}">
                <a16:creationId xmlns:a16="http://schemas.microsoft.com/office/drawing/2014/main" id="{F2A22AD1-1A36-47B9-BF89-637E2B5D801F}"/>
              </a:ext>
            </a:extLst>
          </p:cNvPr>
          <p:cNvCxnSpPr>
            <a:cxnSpLocks/>
          </p:cNvCxnSpPr>
          <p:nvPr/>
        </p:nvCxnSpPr>
        <p:spPr>
          <a:xfrm>
            <a:off x="6097588" y="3127375"/>
            <a:ext cx="0" cy="242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Subtítulo 5">
            <a:extLst>
              <a:ext uri="{FF2B5EF4-FFF2-40B4-BE49-F238E27FC236}">
                <a16:creationId xmlns:a16="http://schemas.microsoft.com/office/drawing/2014/main" id="{E7CFB66A-F288-42AE-AD19-DC57201F1BD8}"/>
              </a:ext>
            </a:extLst>
          </p:cNvPr>
          <p:cNvSpPr>
            <a:spLocks noGrp="1"/>
          </p:cNvSpPr>
          <p:nvPr>
            <p:ph type="subTitle" idx="4294967295"/>
          </p:nvPr>
        </p:nvSpPr>
        <p:spPr>
          <a:xfrm>
            <a:off x="3551960" y="481013"/>
            <a:ext cx="5048250" cy="536575"/>
          </a:xfrm>
        </p:spPr>
        <p:txBody>
          <a:bodyPr>
            <a:normAutofit/>
          </a:bodyPr>
          <a:lstStyle/>
          <a:p>
            <a:pPr marL="0" indent="0" eaLnBrk="1" hangingPunct="1">
              <a:buFont typeface="Arial" panose="020B0604020202020204" pitchFamily="34" charset="0"/>
              <a:buNone/>
              <a:defRPr/>
            </a:pPr>
            <a:r>
              <a:rPr lang="pt-BR" b="1" dirty="0"/>
              <a:t>Departamento de Controle Interno</a:t>
            </a:r>
          </a:p>
        </p:txBody>
      </p:sp>
      <p:sp>
        <p:nvSpPr>
          <p:cNvPr id="27" name="Retângulo de cantos arredondados 26">
            <a:extLst>
              <a:ext uri="{FF2B5EF4-FFF2-40B4-BE49-F238E27FC236}">
                <a16:creationId xmlns:a16="http://schemas.microsoft.com/office/drawing/2014/main" id="{B158EB2E-1217-4328-B7EF-4F3504291702}"/>
              </a:ext>
            </a:extLst>
          </p:cNvPr>
          <p:cNvSpPr/>
          <p:nvPr/>
        </p:nvSpPr>
        <p:spPr>
          <a:xfrm>
            <a:off x="3338513" y="4530725"/>
            <a:ext cx="1296987" cy="760413"/>
          </a:xfrm>
          <a:prstGeom prst="round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defTabSz="685800">
              <a:defRPr/>
            </a:pPr>
            <a:r>
              <a:rPr lang="pt-BR" sz="975" dirty="0">
                <a:solidFill>
                  <a:prstClr val="black"/>
                </a:solidFill>
                <a:latin typeface="Century Gothic" panose="020B0502020202020204"/>
              </a:rPr>
              <a:t>Controladores Internos das Secretarias e AI </a:t>
            </a:r>
          </a:p>
        </p:txBody>
      </p:sp>
      <p:cxnSp>
        <p:nvCxnSpPr>
          <p:cNvPr id="28" name="Conector reto 27">
            <a:extLst>
              <a:ext uri="{FF2B5EF4-FFF2-40B4-BE49-F238E27FC236}">
                <a16:creationId xmlns:a16="http://schemas.microsoft.com/office/drawing/2014/main" id="{62FFB938-7EB6-4301-98B0-1DAF70125BD4}"/>
              </a:ext>
            </a:extLst>
          </p:cNvPr>
          <p:cNvCxnSpPr/>
          <p:nvPr/>
        </p:nvCxnSpPr>
        <p:spPr>
          <a:xfrm>
            <a:off x="3984625" y="4302125"/>
            <a:ext cx="0" cy="2444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94933306-4FC0-4792-AA21-BEF9B05312BC}"/>
              </a:ext>
            </a:extLst>
          </p:cNvPr>
          <p:cNvSpPr txBox="1"/>
          <p:nvPr/>
        </p:nvSpPr>
        <p:spPr>
          <a:xfrm>
            <a:off x="7093527" y="2576945"/>
            <a:ext cx="3228105" cy="307777"/>
          </a:xfrm>
          <a:prstGeom prst="rect">
            <a:avLst/>
          </a:prstGeom>
          <a:noFill/>
        </p:spPr>
        <p:txBody>
          <a:bodyPr wrap="square" rtlCol="0">
            <a:spAutoFit/>
          </a:bodyPr>
          <a:lstStyle/>
          <a:p>
            <a:r>
              <a:rPr lang="pt-BR" dirty="0"/>
              <a:t>DECISÃO do </a:t>
            </a:r>
            <a:r>
              <a:rPr lang="pt-BR" dirty="0">
                <a:hlinkClick r:id="rId2"/>
              </a:rPr>
              <a:t>STF</a:t>
            </a:r>
            <a:r>
              <a:rPr lang="pt-BR" dirty="0"/>
              <a:t> - RE 1.264.676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anim calcmode="lin" valueType="num">
                                      <p:cBhvr>
                                        <p:cTn id="8" dur="1000" fill="hold"/>
                                        <p:tgtEl>
                                          <p:spTgt spid="89"/>
                                        </p:tgtEl>
                                        <p:attrNameLst>
                                          <p:attrName>ppt_x</p:attrName>
                                        </p:attrNameLst>
                                      </p:cBhvr>
                                      <p:tavLst>
                                        <p:tav tm="0">
                                          <p:val>
                                            <p:strVal val="#ppt_x"/>
                                          </p:val>
                                        </p:tav>
                                        <p:tav tm="100000">
                                          <p:val>
                                            <p:strVal val="#ppt_x"/>
                                          </p:val>
                                        </p:tav>
                                      </p:tavLst>
                                    </p:anim>
                                    <p:anim calcmode="lin" valueType="num">
                                      <p:cBhvr>
                                        <p:cTn id="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80">
                                          <p:stCondLst>
                                            <p:cond delay="0"/>
                                          </p:stCondLst>
                                        </p:cTn>
                                        <p:tgtEl>
                                          <p:spTgt spid="2"/>
                                        </p:tgtEl>
                                      </p:cBhvr>
                                    </p:animEffect>
                                    <p:anim calcmode="lin" valueType="num">
                                      <p:cBhvr>
                                        <p:cTn id="2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7" dur="26">
                                          <p:stCondLst>
                                            <p:cond delay="650"/>
                                          </p:stCondLst>
                                        </p:cTn>
                                        <p:tgtEl>
                                          <p:spTgt spid="2"/>
                                        </p:tgtEl>
                                      </p:cBhvr>
                                      <p:to x="100000" y="60000"/>
                                    </p:animScale>
                                    <p:animScale>
                                      <p:cBhvr>
                                        <p:cTn id="28" dur="166" decel="50000">
                                          <p:stCondLst>
                                            <p:cond delay="676"/>
                                          </p:stCondLst>
                                        </p:cTn>
                                        <p:tgtEl>
                                          <p:spTgt spid="2"/>
                                        </p:tgtEl>
                                      </p:cBhvr>
                                      <p:to x="100000" y="100000"/>
                                    </p:animScale>
                                    <p:animScale>
                                      <p:cBhvr>
                                        <p:cTn id="29" dur="26">
                                          <p:stCondLst>
                                            <p:cond delay="1312"/>
                                          </p:stCondLst>
                                        </p:cTn>
                                        <p:tgtEl>
                                          <p:spTgt spid="2"/>
                                        </p:tgtEl>
                                      </p:cBhvr>
                                      <p:to x="100000" y="80000"/>
                                    </p:animScale>
                                    <p:animScale>
                                      <p:cBhvr>
                                        <p:cTn id="30" dur="166" decel="50000">
                                          <p:stCondLst>
                                            <p:cond delay="1338"/>
                                          </p:stCondLst>
                                        </p:cTn>
                                        <p:tgtEl>
                                          <p:spTgt spid="2"/>
                                        </p:tgtEl>
                                      </p:cBhvr>
                                      <p:to x="100000" y="100000"/>
                                    </p:animScale>
                                    <p:animScale>
                                      <p:cBhvr>
                                        <p:cTn id="31" dur="26">
                                          <p:stCondLst>
                                            <p:cond delay="1642"/>
                                          </p:stCondLst>
                                        </p:cTn>
                                        <p:tgtEl>
                                          <p:spTgt spid="2"/>
                                        </p:tgtEl>
                                      </p:cBhvr>
                                      <p:to x="100000" y="90000"/>
                                    </p:animScale>
                                    <p:animScale>
                                      <p:cBhvr>
                                        <p:cTn id="32" dur="166" decel="50000">
                                          <p:stCondLst>
                                            <p:cond delay="1668"/>
                                          </p:stCondLst>
                                        </p:cTn>
                                        <p:tgtEl>
                                          <p:spTgt spid="2"/>
                                        </p:tgtEl>
                                      </p:cBhvr>
                                      <p:to x="100000" y="100000"/>
                                    </p:animScale>
                                    <p:animScale>
                                      <p:cBhvr>
                                        <p:cTn id="33" dur="26">
                                          <p:stCondLst>
                                            <p:cond delay="1808"/>
                                          </p:stCondLst>
                                        </p:cTn>
                                        <p:tgtEl>
                                          <p:spTgt spid="2"/>
                                        </p:tgtEl>
                                      </p:cBhvr>
                                      <p:to x="100000" y="95000"/>
                                    </p:animScale>
                                    <p:animScale>
                                      <p:cBhvr>
                                        <p:cTn id="34" dur="166" decel="50000">
                                          <p:stCondLst>
                                            <p:cond delay="1834"/>
                                          </p:stCondLst>
                                        </p:cTn>
                                        <p:tgtEl>
                                          <p:spTgt spid="2"/>
                                        </p:tgtEl>
                                      </p:cBhvr>
                                      <p:to x="100000" y="100000"/>
                                    </p:animScale>
                                  </p:childTnLst>
                                </p:cTn>
                              </p:par>
                              <p:par>
                                <p:cTn id="35" presetID="42"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1000"/>
                                        <p:tgtEl>
                                          <p:spTgt spid="15"/>
                                        </p:tgtEl>
                                      </p:cBhvr>
                                    </p:animEffect>
                                    <p:anim calcmode="lin" valueType="num">
                                      <p:cBhvr>
                                        <p:cTn id="86" dur="1000" fill="hold"/>
                                        <p:tgtEl>
                                          <p:spTgt spid="15"/>
                                        </p:tgtEl>
                                        <p:attrNameLst>
                                          <p:attrName>ppt_x</p:attrName>
                                        </p:attrNameLst>
                                      </p:cBhvr>
                                      <p:tavLst>
                                        <p:tav tm="0">
                                          <p:val>
                                            <p:strVal val="#ppt_x"/>
                                          </p:val>
                                        </p:tav>
                                        <p:tav tm="100000">
                                          <p:val>
                                            <p:strVal val="#ppt_x"/>
                                          </p:val>
                                        </p:tav>
                                      </p:tavLst>
                                    </p:anim>
                                    <p:anim calcmode="lin" valueType="num">
                                      <p:cBhvr>
                                        <p:cTn id="8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down)">
                                      <p:cBhvr>
                                        <p:cTn id="92" dur="580">
                                          <p:stCondLst>
                                            <p:cond delay="0"/>
                                          </p:stCondLst>
                                        </p:cTn>
                                        <p:tgtEl>
                                          <p:spTgt spid="28"/>
                                        </p:tgtEl>
                                      </p:cBhvr>
                                    </p:animEffect>
                                    <p:anim calcmode="lin" valueType="num">
                                      <p:cBhvr>
                                        <p:cTn id="9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98" dur="26">
                                          <p:stCondLst>
                                            <p:cond delay="650"/>
                                          </p:stCondLst>
                                        </p:cTn>
                                        <p:tgtEl>
                                          <p:spTgt spid="28"/>
                                        </p:tgtEl>
                                      </p:cBhvr>
                                      <p:to x="100000" y="60000"/>
                                    </p:animScale>
                                    <p:animScale>
                                      <p:cBhvr>
                                        <p:cTn id="99" dur="166" decel="50000">
                                          <p:stCondLst>
                                            <p:cond delay="676"/>
                                          </p:stCondLst>
                                        </p:cTn>
                                        <p:tgtEl>
                                          <p:spTgt spid="28"/>
                                        </p:tgtEl>
                                      </p:cBhvr>
                                      <p:to x="100000" y="100000"/>
                                    </p:animScale>
                                    <p:animScale>
                                      <p:cBhvr>
                                        <p:cTn id="100" dur="26">
                                          <p:stCondLst>
                                            <p:cond delay="1312"/>
                                          </p:stCondLst>
                                        </p:cTn>
                                        <p:tgtEl>
                                          <p:spTgt spid="28"/>
                                        </p:tgtEl>
                                      </p:cBhvr>
                                      <p:to x="100000" y="80000"/>
                                    </p:animScale>
                                    <p:animScale>
                                      <p:cBhvr>
                                        <p:cTn id="101" dur="166" decel="50000">
                                          <p:stCondLst>
                                            <p:cond delay="1338"/>
                                          </p:stCondLst>
                                        </p:cTn>
                                        <p:tgtEl>
                                          <p:spTgt spid="28"/>
                                        </p:tgtEl>
                                      </p:cBhvr>
                                      <p:to x="100000" y="100000"/>
                                    </p:animScale>
                                    <p:animScale>
                                      <p:cBhvr>
                                        <p:cTn id="102" dur="26">
                                          <p:stCondLst>
                                            <p:cond delay="1642"/>
                                          </p:stCondLst>
                                        </p:cTn>
                                        <p:tgtEl>
                                          <p:spTgt spid="28"/>
                                        </p:tgtEl>
                                      </p:cBhvr>
                                      <p:to x="100000" y="90000"/>
                                    </p:animScale>
                                    <p:animScale>
                                      <p:cBhvr>
                                        <p:cTn id="103" dur="166" decel="50000">
                                          <p:stCondLst>
                                            <p:cond delay="1668"/>
                                          </p:stCondLst>
                                        </p:cTn>
                                        <p:tgtEl>
                                          <p:spTgt spid="28"/>
                                        </p:tgtEl>
                                      </p:cBhvr>
                                      <p:to x="100000" y="100000"/>
                                    </p:animScale>
                                    <p:animScale>
                                      <p:cBhvr>
                                        <p:cTn id="104" dur="26">
                                          <p:stCondLst>
                                            <p:cond delay="1808"/>
                                          </p:stCondLst>
                                        </p:cTn>
                                        <p:tgtEl>
                                          <p:spTgt spid="28"/>
                                        </p:tgtEl>
                                      </p:cBhvr>
                                      <p:to x="100000" y="95000"/>
                                    </p:animScale>
                                    <p:animScale>
                                      <p:cBhvr>
                                        <p:cTn id="105" dur="166" decel="50000">
                                          <p:stCondLst>
                                            <p:cond delay="1834"/>
                                          </p:stCondLst>
                                        </p:cTn>
                                        <p:tgtEl>
                                          <p:spTgt spid="28"/>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down)">
                                      <p:cBhvr>
                                        <p:cTn id="108" dur="580">
                                          <p:stCondLst>
                                            <p:cond delay="0"/>
                                          </p:stCondLst>
                                        </p:cTn>
                                        <p:tgtEl>
                                          <p:spTgt spid="27"/>
                                        </p:tgtEl>
                                      </p:cBhvr>
                                    </p:animEffect>
                                    <p:anim calcmode="lin" valueType="num">
                                      <p:cBhvr>
                                        <p:cTn id="10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14" dur="26">
                                          <p:stCondLst>
                                            <p:cond delay="650"/>
                                          </p:stCondLst>
                                        </p:cTn>
                                        <p:tgtEl>
                                          <p:spTgt spid="27"/>
                                        </p:tgtEl>
                                      </p:cBhvr>
                                      <p:to x="100000" y="60000"/>
                                    </p:animScale>
                                    <p:animScale>
                                      <p:cBhvr>
                                        <p:cTn id="115" dur="166" decel="50000">
                                          <p:stCondLst>
                                            <p:cond delay="676"/>
                                          </p:stCondLst>
                                        </p:cTn>
                                        <p:tgtEl>
                                          <p:spTgt spid="27"/>
                                        </p:tgtEl>
                                      </p:cBhvr>
                                      <p:to x="100000" y="100000"/>
                                    </p:animScale>
                                    <p:animScale>
                                      <p:cBhvr>
                                        <p:cTn id="116" dur="26">
                                          <p:stCondLst>
                                            <p:cond delay="1312"/>
                                          </p:stCondLst>
                                        </p:cTn>
                                        <p:tgtEl>
                                          <p:spTgt spid="27"/>
                                        </p:tgtEl>
                                      </p:cBhvr>
                                      <p:to x="100000" y="80000"/>
                                    </p:animScale>
                                    <p:animScale>
                                      <p:cBhvr>
                                        <p:cTn id="117" dur="166" decel="50000">
                                          <p:stCondLst>
                                            <p:cond delay="1338"/>
                                          </p:stCondLst>
                                        </p:cTn>
                                        <p:tgtEl>
                                          <p:spTgt spid="27"/>
                                        </p:tgtEl>
                                      </p:cBhvr>
                                      <p:to x="100000" y="100000"/>
                                    </p:animScale>
                                    <p:animScale>
                                      <p:cBhvr>
                                        <p:cTn id="118" dur="26">
                                          <p:stCondLst>
                                            <p:cond delay="1642"/>
                                          </p:stCondLst>
                                        </p:cTn>
                                        <p:tgtEl>
                                          <p:spTgt spid="27"/>
                                        </p:tgtEl>
                                      </p:cBhvr>
                                      <p:to x="100000" y="90000"/>
                                    </p:animScale>
                                    <p:animScale>
                                      <p:cBhvr>
                                        <p:cTn id="119" dur="166" decel="50000">
                                          <p:stCondLst>
                                            <p:cond delay="1668"/>
                                          </p:stCondLst>
                                        </p:cTn>
                                        <p:tgtEl>
                                          <p:spTgt spid="27"/>
                                        </p:tgtEl>
                                      </p:cBhvr>
                                      <p:to x="100000" y="100000"/>
                                    </p:animScale>
                                    <p:animScale>
                                      <p:cBhvr>
                                        <p:cTn id="120" dur="26">
                                          <p:stCondLst>
                                            <p:cond delay="1808"/>
                                          </p:stCondLst>
                                        </p:cTn>
                                        <p:tgtEl>
                                          <p:spTgt spid="27"/>
                                        </p:tgtEl>
                                      </p:cBhvr>
                                      <p:to x="100000" y="95000"/>
                                    </p:animScale>
                                    <p:animScale>
                                      <p:cBhvr>
                                        <p:cTn id="121"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89" grpId="0" animBg="1"/>
      <p:bldP spid="20" grpId="0" animBg="1"/>
      <p:bldP spid="15" grpId="0" animBg="1"/>
      <p:bldP spid="27"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02A25-6B23-421C-83BD-838256CC418A}"/>
              </a:ext>
            </a:extLst>
          </p:cNvPr>
          <p:cNvSpPr>
            <a:spLocks noGrp="1"/>
          </p:cNvSpPr>
          <p:nvPr>
            <p:ph type="title"/>
          </p:nvPr>
        </p:nvSpPr>
        <p:spPr>
          <a:xfrm>
            <a:off x="1158875" y="698500"/>
            <a:ext cx="8693150" cy="608013"/>
          </a:xfrm>
        </p:spPr>
        <p:txBody>
          <a:bodyPr>
            <a:normAutofit fontScale="90000"/>
          </a:bodyPr>
          <a:lstStyle/>
          <a:p>
            <a:pPr eaLnBrk="1" hangingPunct="1">
              <a:defRPr/>
            </a:pPr>
            <a:r>
              <a:rPr lang="pt-BR" b="1" dirty="0">
                <a:latin typeface="+mn-lt"/>
              </a:rPr>
              <a:t>Fraude</a:t>
            </a:r>
          </a:p>
        </p:txBody>
      </p:sp>
      <p:pic>
        <p:nvPicPr>
          <p:cNvPr id="4" name="Espaço Reservado para Conteúdo 3" descr="Black-Fraude-Brasil.jpg">
            <a:extLst>
              <a:ext uri="{FF2B5EF4-FFF2-40B4-BE49-F238E27FC236}">
                <a16:creationId xmlns:a16="http://schemas.microsoft.com/office/drawing/2014/main" id="{5B0385FB-E9BA-434B-A8D2-B264DB963B54}"/>
              </a:ext>
            </a:extLst>
          </p:cNvPr>
          <p:cNvPicPr>
            <a:picLocks noGrp="1" noChangeAspect="1"/>
          </p:cNvPicPr>
          <p:nvPr>
            <p:ph idx="1"/>
          </p:nvPr>
        </p:nvPicPr>
        <p:blipFill>
          <a:blip r:embed="rId2" cstate="print"/>
          <a:stretch>
            <a:fillRect/>
          </a:stretch>
        </p:blipFill>
        <p:spPr>
          <a:xfrm>
            <a:off x="2964180" y="1631225"/>
            <a:ext cx="6446520" cy="3858748"/>
          </a:xfrm>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B0E9F9-8E6A-4596-AFDC-0186C29EAEB0}"/>
              </a:ext>
            </a:extLst>
          </p:cNvPr>
          <p:cNvSpPr>
            <a:spLocks noGrp="1"/>
          </p:cNvSpPr>
          <p:nvPr>
            <p:ph type="title"/>
          </p:nvPr>
        </p:nvSpPr>
        <p:spPr>
          <a:xfrm>
            <a:off x="1158875" y="698500"/>
            <a:ext cx="8693150" cy="608013"/>
          </a:xfrm>
        </p:spPr>
        <p:txBody>
          <a:bodyPr>
            <a:normAutofit fontScale="90000"/>
          </a:bodyPr>
          <a:lstStyle/>
          <a:p>
            <a:pPr eaLnBrk="1" hangingPunct="1">
              <a:defRPr/>
            </a:pPr>
            <a:r>
              <a:rPr lang="pt-BR" b="1" dirty="0">
                <a:latin typeface="+mn-lt"/>
              </a:rPr>
              <a:t>Risco</a:t>
            </a:r>
          </a:p>
        </p:txBody>
      </p:sp>
      <p:pic>
        <p:nvPicPr>
          <p:cNvPr id="4" name="Imagem 3" descr="O-que-e-Risco-Conceito-e-definicao-de-Risco-em-Administracao.jpg">
            <a:extLst>
              <a:ext uri="{FF2B5EF4-FFF2-40B4-BE49-F238E27FC236}">
                <a16:creationId xmlns:a16="http://schemas.microsoft.com/office/drawing/2014/main" id="{409886D9-C239-4696-BC06-D5306129795E}"/>
              </a:ext>
            </a:extLst>
          </p:cNvPr>
          <p:cNvPicPr>
            <a:picLocks noChangeAspect="1"/>
          </p:cNvPicPr>
          <p:nvPr/>
        </p:nvPicPr>
        <p:blipFill>
          <a:blip r:embed="rId2" cstate="print"/>
          <a:stretch>
            <a:fillRect/>
          </a:stretch>
        </p:blipFill>
        <p:spPr>
          <a:xfrm>
            <a:off x="2923665" y="1909754"/>
            <a:ext cx="5163095" cy="3380015"/>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AD9C16-9191-4D30-85AB-87F43AA3C8A7}"/>
              </a:ext>
            </a:extLst>
          </p:cNvPr>
          <p:cNvSpPr>
            <a:spLocks noGrp="1"/>
          </p:cNvSpPr>
          <p:nvPr>
            <p:ph type="title"/>
          </p:nvPr>
        </p:nvSpPr>
        <p:spPr>
          <a:xfrm>
            <a:off x="1800225" y="604837"/>
            <a:ext cx="8229600" cy="1143000"/>
          </a:xfrm>
        </p:spPr>
        <p:txBody>
          <a:bodyPr/>
          <a:lstStyle/>
          <a:p>
            <a:pPr eaLnBrk="1" hangingPunct="1">
              <a:defRPr/>
            </a:pPr>
            <a:r>
              <a:rPr lang="pt-BR" b="1" dirty="0">
                <a:latin typeface="+mn-lt"/>
              </a:rPr>
              <a:t>Mapa de Risco</a:t>
            </a:r>
          </a:p>
        </p:txBody>
      </p:sp>
      <p:sp>
        <p:nvSpPr>
          <p:cNvPr id="67587" name="Espaço Reservado para Conteúdo 2">
            <a:extLst>
              <a:ext uri="{FF2B5EF4-FFF2-40B4-BE49-F238E27FC236}">
                <a16:creationId xmlns:a16="http://schemas.microsoft.com/office/drawing/2014/main" id="{474EB947-8F1A-4BD2-8A72-36F4E344C74E}"/>
              </a:ext>
            </a:extLst>
          </p:cNvPr>
          <p:cNvSpPr>
            <a:spLocks noGrp="1" noChangeArrowheads="1"/>
          </p:cNvSpPr>
          <p:nvPr>
            <p:ph idx="1"/>
          </p:nvPr>
        </p:nvSpPr>
        <p:spPr>
          <a:xfrm>
            <a:off x="1966913" y="2781300"/>
            <a:ext cx="8572500" cy="3306763"/>
          </a:xfrm>
        </p:spPr>
        <p:txBody>
          <a:bodyPr/>
          <a:lstStyle/>
          <a:p>
            <a:pPr marL="0" indent="0" algn="just" eaLnBrk="1" hangingPunct="1">
              <a:lnSpc>
                <a:spcPct val="100000"/>
              </a:lnSpc>
              <a:spcBef>
                <a:spcPct val="0"/>
              </a:spcBef>
              <a:buFont typeface="Arial" panose="020B0604020202020204" pitchFamily="34" charset="0"/>
              <a:buNone/>
            </a:pPr>
            <a:r>
              <a:rPr lang="pt-BR" altLang="pt-BR" sz="1500" dirty="0"/>
              <a:t> </a:t>
            </a:r>
            <a:r>
              <a:rPr lang="pt-BR" altLang="pt-BR" sz="2400" dirty="0"/>
              <a:t>Face ao desequilíbrio entre a quantidade de ações de controle possíveis e a escassez de recursos humanos e materiais para executar tais ações, torna-se necessária a utilização de uma metodologia para definir o risco de cada atividade, de modo se atinja a eficiência ao direcionar os recursos do Controle Interno existentes para as ações diagnosticadas com maior risco. </a:t>
            </a:r>
            <a:endParaRPr lang="pt-BR" altLang="pt-BR" sz="15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2FA32-B33B-4CC3-9701-BD16EE67E50A}"/>
              </a:ext>
            </a:extLst>
          </p:cNvPr>
          <p:cNvSpPr>
            <a:spLocks noGrp="1"/>
          </p:cNvSpPr>
          <p:nvPr>
            <p:ph type="title"/>
          </p:nvPr>
        </p:nvSpPr>
        <p:spPr>
          <a:xfrm>
            <a:off x="2032000" y="1314450"/>
            <a:ext cx="6446838" cy="506413"/>
          </a:xfrm>
        </p:spPr>
        <p:txBody>
          <a:bodyPr>
            <a:normAutofit fontScale="90000"/>
          </a:bodyPr>
          <a:lstStyle/>
          <a:p>
            <a:pPr eaLnBrk="1" hangingPunct="1">
              <a:defRPr/>
            </a:pPr>
            <a:r>
              <a:rPr lang="pt-BR" b="1" dirty="0">
                <a:latin typeface="Arial" panose="020B0604020202020204" pitchFamily="34" charset="0"/>
                <a:cs typeface="Arial" panose="020B0604020202020204" pitchFamily="34" charset="0"/>
              </a:rPr>
              <a:t>Ambiente de controle</a:t>
            </a:r>
          </a:p>
        </p:txBody>
      </p:sp>
      <p:sp>
        <p:nvSpPr>
          <p:cNvPr id="3" name="Espaço Reservado para Conteúdo 2">
            <a:extLst>
              <a:ext uri="{FF2B5EF4-FFF2-40B4-BE49-F238E27FC236}">
                <a16:creationId xmlns:a16="http://schemas.microsoft.com/office/drawing/2014/main" id="{36F25F51-6792-42A0-AF7E-62BE6F94154D}"/>
              </a:ext>
            </a:extLst>
          </p:cNvPr>
          <p:cNvSpPr>
            <a:spLocks noGrp="1" noChangeArrowheads="1"/>
          </p:cNvSpPr>
          <p:nvPr>
            <p:ph idx="1"/>
          </p:nvPr>
        </p:nvSpPr>
        <p:spPr>
          <a:xfrm>
            <a:off x="2032000" y="1820863"/>
            <a:ext cx="7546975" cy="4435475"/>
          </a:xfrm>
        </p:spPr>
        <p:txBody>
          <a:bodyPr>
            <a:normAutofit/>
          </a:bodyPr>
          <a:lstStyle/>
          <a:p>
            <a:pPr marL="0" indent="0" algn="just" eaLnBrk="1" hangingPunct="1">
              <a:buFont typeface="Arial" panose="020B0604020202020204" pitchFamily="34" charset="0"/>
              <a:buNone/>
            </a:pPr>
            <a:r>
              <a:rPr lang="pt-BR" altLang="pt-BR" sz="2600" b="1" dirty="0">
                <a:latin typeface="Arial" panose="020B0604020202020204" pitchFamily="34" charset="0"/>
                <a:cs typeface="Arial" panose="020B0604020202020204" pitchFamily="34" charset="0"/>
              </a:rPr>
              <a:t>O ambiente de controle é um conjunto de </a:t>
            </a:r>
            <a:r>
              <a:rPr lang="pt-BR" altLang="pt-BR" sz="2600" b="1" dirty="0">
                <a:solidFill>
                  <a:srgbClr val="FF0000"/>
                </a:solidFill>
                <a:latin typeface="Arial" panose="020B0604020202020204" pitchFamily="34" charset="0"/>
                <a:cs typeface="Arial" panose="020B0604020202020204" pitchFamily="34" charset="0"/>
              </a:rPr>
              <a:t>normas</a:t>
            </a:r>
            <a:r>
              <a:rPr lang="pt-BR" altLang="pt-BR" sz="2600" b="1" dirty="0">
                <a:latin typeface="Arial" panose="020B0604020202020204" pitchFamily="34" charset="0"/>
                <a:cs typeface="Arial" panose="020B0604020202020204" pitchFamily="34" charset="0"/>
              </a:rPr>
              <a:t>, </a:t>
            </a:r>
            <a:r>
              <a:rPr lang="pt-BR" altLang="pt-BR" sz="2600" b="1" dirty="0">
                <a:solidFill>
                  <a:srgbClr val="002060"/>
                </a:solidFill>
                <a:latin typeface="Arial" panose="020B0604020202020204" pitchFamily="34" charset="0"/>
                <a:cs typeface="Arial" panose="020B0604020202020204" pitchFamily="34" charset="0"/>
              </a:rPr>
              <a:t>processos</a:t>
            </a:r>
            <a:r>
              <a:rPr lang="pt-BR" altLang="pt-BR" sz="2600" b="1" dirty="0">
                <a:latin typeface="Arial" panose="020B0604020202020204" pitchFamily="34" charset="0"/>
                <a:cs typeface="Arial" panose="020B0604020202020204" pitchFamily="34" charset="0"/>
              </a:rPr>
              <a:t> e </a:t>
            </a:r>
            <a:r>
              <a:rPr lang="pt-BR" altLang="pt-BR" sz="2600" b="1" dirty="0">
                <a:solidFill>
                  <a:srgbClr val="0E6C10"/>
                </a:solidFill>
                <a:latin typeface="Arial" panose="020B0604020202020204" pitchFamily="34" charset="0"/>
                <a:cs typeface="Arial" panose="020B0604020202020204" pitchFamily="34" charset="0"/>
              </a:rPr>
              <a:t>estruturas</a:t>
            </a:r>
            <a:r>
              <a:rPr lang="pt-BR" altLang="pt-BR" sz="2600" b="1" dirty="0">
                <a:latin typeface="Arial" panose="020B0604020202020204" pitchFamily="34" charset="0"/>
                <a:cs typeface="Arial" panose="020B0604020202020204" pitchFamily="34" charset="0"/>
              </a:rPr>
              <a:t> que fornece a base para a condução do controle interno por toda a organização. A </a:t>
            </a:r>
            <a:r>
              <a:rPr lang="pt-BR" altLang="pt-BR" sz="2600" b="1" dirty="0">
                <a:solidFill>
                  <a:srgbClr val="FF0000"/>
                </a:solidFill>
                <a:latin typeface="Arial" panose="020B0604020202020204" pitchFamily="34" charset="0"/>
                <a:cs typeface="Arial" panose="020B0604020202020204" pitchFamily="34" charset="0"/>
              </a:rPr>
              <a:t>estrutura de governança </a:t>
            </a:r>
            <a:r>
              <a:rPr lang="pt-BR" altLang="pt-BR" sz="2600" b="1" dirty="0">
                <a:latin typeface="Arial" panose="020B0604020202020204" pitchFamily="34" charset="0"/>
                <a:cs typeface="Arial" panose="020B0604020202020204" pitchFamily="34" charset="0"/>
              </a:rPr>
              <a:t>e a alta administração </a:t>
            </a:r>
            <a:r>
              <a:rPr lang="pt-BR" altLang="pt-BR" sz="2600" b="1" dirty="0">
                <a:solidFill>
                  <a:srgbClr val="FF0000"/>
                </a:solidFill>
                <a:latin typeface="Arial" panose="020B0604020202020204" pitchFamily="34" charset="0"/>
                <a:cs typeface="Arial" panose="020B0604020202020204" pitchFamily="34" charset="0"/>
              </a:rPr>
              <a:t>estabelecem uma diretriz</a:t>
            </a:r>
            <a:r>
              <a:rPr lang="pt-BR" altLang="pt-BR" sz="2600" b="1" dirty="0">
                <a:latin typeface="Arial" panose="020B0604020202020204" pitchFamily="34" charset="0"/>
                <a:cs typeface="Arial" panose="020B0604020202020204" pitchFamily="34" charset="0"/>
              </a:rPr>
              <a:t> sobre a importância do controle interno, inclusive das </a:t>
            </a:r>
            <a:r>
              <a:rPr lang="pt-BR" altLang="pt-BR" sz="2600" b="1" dirty="0">
                <a:solidFill>
                  <a:srgbClr val="FF0000"/>
                </a:solidFill>
                <a:latin typeface="Arial" panose="020B0604020202020204" pitchFamily="34" charset="0"/>
                <a:cs typeface="Arial" panose="020B0604020202020204" pitchFamily="34" charset="0"/>
              </a:rPr>
              <a:t>normas de conduta esperadas</a:t>
            </a:r>
            <a:r>
              <a:rPr lang="pt-BR" altLang="pt-BR" sz="2600" b="1" dirty="0">
                <a:latin typeface="Arial" panose="020B0604020202020204" pitchFamily="34" charset="0"/>
                <a:cs typeface="Arial" panose="020B0604020202020204" pitchFamily="34" charset="0"/>
              </a:rPr>
              <a:t>. A administração reforça as expectativas nos vários níveis da organização. </a:t>
            </a:r>
            <a:endParaRPr lang="pt-BR" altLang="pt-BR" sz="2600" dirty="0"/>
          </a:p>
        </p:txBody>
      </p:sp>
      <p:sp>
        <p:nvSpPr>
          <p:cNvPr id="4" name="CaixaDeTexto 3">
            <a:extLst>
              <a:ext uri="{FF2B5EF4-FFF2-40B4-BE49-F238E27FC236}">
                <a16:creationId xmlns:a16="http://schemas.microsoft.com/office/drawing/2014/main" id="{4A7E4820-ED20-4C4D-B38C-D858C9C75BB6}"/>
              </a:ext>
            </a:extLst>
          </p:cNvPr>
          <p:cNvSpPr txBox="1"/>
          <p:nvPr/>
        </p:nvSpPr>
        <p:spPr>
          <a:xfrm>
            <a:off x="119270" y="6256338"/>
            <a:ext cx="12072730" cy="338554"/>
          </a:xfrm>
          <a:prstGeom prst="rect">
            <a:avLst/>
          </a:prstGeom>
          <a:noFill/>
        </p:spPr>
        <p:txBody>
          <a:bodyPr wrap="square" rtlCol="0">
            <a:spAutoFit/>
          </a:bodyPr>
          <a:lstStyle/>
          <a:p>
            <a:r>
              <a:rPr lang="pt-BR" sz="1600" dirty="0"/>
              <a:t>Fonte: http://escoladegoverno.ro.gov.br/</a:t>
            </a:r>
            <a:r>
              <a:rPr lang="pt-BR" sz="1600" dirty="0" err="1"/>
              <a:t>wp-content</a:t>
            </a:r>
            <a:r>
              <a:rPr lang="pt-BR" sz="1600" dirty="0"/>
              <a:t>/uploads/2019/11/COSO-I-ICIF_2013_Sumario_Executivo.pdf, ACESSO EM 05/07/21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1C748-6BE7-4A4A-A1FA-10C299761249}"/>
              </a:ext>
            </a:extLst>
          </p:cNvPr>
          <p:cNvSpPr>
            <a:spLocks noGrp="1"/>
          </p:cNvSpPr>
          <p:nvPr>
            <p:ph type="title"/>
          </p:nvPr>
        </p:nvSpPr>
        <p:spPr>
          <a:xfrm>
            <a:off x="2032000" y="1314450"/>
            <a:ext cx="6446838" cy="506413"/>
          </a:xfrm>
        </p:spPr>
        <p:txBody>
          <a:bodyPr>
            <a:normAutofit fontScale="90000"/>
          </a:bodyPr>
          <a:lstStyle/>
          <a:p>
            <a:pPr eaLnBrk="1" hangingPunct="1">
              <a:defRPr/>
            </a:pPr>
            <a:r>
              <a:rPr lang="pt-BR" b="1" dirty="0">
                <a:latin typeface="Arial" panose="020B0604020202020204" pitchFamily="34" charset="0"/>
                <a:cs typeface="Arial" panose="020B0604020202020204" pitchFamily="34" charset="0"/>
              </a:rPr>
              <a:t>Ambiente de controle</a:t>
            </a:r>
          </a:p>
        </p:txBody>
      </p:sp>
      <p:sp>
        <p:nvSpPr>
          <p:cNvPr id="3" name="Espaço Reservado para Conteúdo 2">
            <a:extLst>
              <a:ext uri="{FF2B5EF4-FFF2-40B4-BE49-F238E27FC236}">
                <a16:creationId xmlns:a16="http://schemas.microsoft.com/office/drawing/2014/main" id="{C11B8CE6-078E-4158-8F4F-1A11E0EF96F3}"/>
              </a:ext>
            </a:extLst>
          </p:cNvPr>
          <p:cNvSpPr>
            <a:spLocks noGrp="1"/>
          </p:cNvSpPr>
          <p:nvPr>
            <p:ph idx="1"/>
          </p:nvPr>
        </p:nvSpPr>
        <p:spPr>
          <a:xfrm>
            <a:off x="2032000" y="2089150"/>
            <a:ext cx="7516813" cy="3697288"/>
          </a:xfrm>
        </p:spPr>
        <p:txBody>
          <a:bodyPr>
            <a:normAutofit lnSpcReduction="10000"/>
          </a:bodyPr>
          <a:lstStyle/>
          <a:p>
            <a:pPr marL="0" indent="0" algn="just" eaLnBrk="1" hangingPunct="1">
              <a:buFont typeface="Arial" panose="020B0604020202020204" pitchFamily="34" charset="0"/>
              <a:buNone/>
              <a:defRPr/>
            </a:pPr>
            <a:r>
              <a:rPr lang="pt-BR" sz="2400" b="1" dirty="0">
                <a:latin typeface="Arial" panose="020B0604020202020204" pitchFamily="34" charset="0"/>
                <a:cs typeface="Arial" panose="020B0604020202020204" pitchFamily="34" charset="0"/>
              </a:rPr>
              <a:t>O ambiente de controle </a:t>
            </a:r>
            <a:r>
              <a:rPr lang="pt-BR" sz="2400" b="1" dirty="0">
                <a:solidFill>
                  <a:srgbClr val="FF0000"/>
                </a:solidFill>
                <a:latin typeface="Arial" panose="020B0604020202020204" pitchFamily="34" charset="0"/>
                <a:cs typeface="Arial" panose="020B0604020202020204" pitchFamily="34" charset="0"/>
              </a:rPr>
              <a:t>abrange a integridade </a:t>
            </a:r>
            <a:r>
              <a:rPr lang="pt-BR" sz="2400" b="1" dirty="0">
                <a:latin typeface="Arial" panose="020B0604020202020204" pitchFamily="34" charset="0"/>
                <a:cs typeface="Arial" panose="020B0604020202020204" pitchFamily="34" charset="0"/>
              </a:rPr>
              <a:t>e os </a:t>
            </a:r>
            <a:r>
              <a:rPr lang="pt-BR" sz="2400" b="1" dirty="0">
                <a:solidFill>
                  <a:srgbClr val="FF0000"/>
                </a:solidFill>
                <a:latin typeface="Arial" panose="020B0604020202020204" pitchFamily="34" charset="0"/>
                <a:cs typeface="Arial" panose="020B0604020202020204" pitchFamily="34" charset="0"/>
              </a:rPr>
              <a:t>valores éticos da organização</a:t>
            </a:r>
            <a:r>
              <a:rPr lang="pt-BR" sz="2400" b="1" dirty="0">
                <a:latin typeface="Arial" panose="020B0604020202020204" pitchFamily="34" charset="0"/>
                <a:cs typeface="Arial" panose="020B0604020202020204" pitchFamily="34" charset="0"/>
              </a:rPr>
              <a:t>; os parâmetros que </a:t>
            </a:r>
            <a:r>
              <a:rPr lang="pt-BR" sz="2400" b="1" dirty="0">
                <a:solidFill>
                  <a:srgbClr val="FF0000"/>
                </a:solidFill>
                <a:latin typeface="Arial" panose="020B0604020202020204" pitchFamily="34" charset="0"/>
                <a:cs typeface="Arial" panose="020B0604020202020204" pitchFamily="34" charset="0"/>
              </a:rPr>
              <a:t>permitem</a:t>
            </a:r>
            <a:r>
              <a:rPr lang="pt-BR" sz="2400" b="1" dirty="0">
                <a:latin typeface="Arial" panose="020B0604020202020204" pitchFamily="34" charset="0"/>
                <a:cs typeface="Arial" panose="020B0604020202020204" pitchFamily="34" charset="0"/>
              </a:rPr>
              <a:t> à estrutura de governança cumprir com suas responsabilidades de </a:t>
            </a:r>
            <a:r>
              <a:rPr lang="pt-BR" sz="2400" b="1" dirty="0">
                <a:solidFill>
                  <a:srgbClr val="FF0000"/>
                </a:solidFill>
                <a:latin typeface="Arial" panose="020B0604020202020204" pitchFamily="34" charset="0"/>
                <a:cs typeface="Arial" panose="020B0604020202020204" pitchFamily="34" charset="0"/>
              </a:rPr>
              <a:t>supervisionar a governança</a:t>
            </a:r>
            <a:r>
              <a:rPr lang="pt-BR" sz="2400" b="1" dirty="0">
                <a:latin typeface="Arial" panose="020B0604020202020204" pitchFamily="34" charset="0"/>
                <a:cs typeface="Arial" panose="020B0604020202020204" pitchFamily="34" charset="0"/>
              </a:rPr>
              <a:t>; a estrutura organizacional e a delegação de autoridade e responsabilidade;  o processo de atrair, desenvolver e reter talentos competentes; e o rigor em torno de medidas, incentivos e recompensas por performance. </a:t>
            </a:r>
            <a:r>
              <a:rPr lang="pt-BR" sz="2400" b="1" dirty="0">
                <a:solidFill>
                  <a:srgbClr val="FF0000"/>
                </a:solidFill>
                <a:latin typeface="Arial" panose="020B0604020202020204" pitchFamily="34" charset="0"/>
                <a:cs typeface="Arial" panose="020B0604020202020204" pitchFamily="34" charset="0"/>
              </a:rPr>
              <a:t>O ambiente de controle </a:t>
            </a:r>
            <a:r>
              <a:rPr lang="pt-BR" sz="2400" b="1" dirty="0">
                <a:latin typeface="Arial" panose="020B0604020202020204" pitchFamily="34" charset="0"/>
                <a:cs typeface="Arial" panose="020B0604020202020204" pitchFamily="34" charset="0"/>
              </a:rPr>
              <a:t>resultante </a:t>
            </a:r>
            <a:r>
              <a:rPr lang="pt-BR" sz="2400" b="1" dirty="0">
                <a:solidFill>
                  <a:srgbClr val="FF0000"/>
                </a:solidFill>
                <a:latin typeface="Arial" panose="020B0604020202020204" pitchFamily="34" charset="0"/>
                <a:cs typeface="Arial" panose="020B0604020202020204" pitchFamily="34" charset="0"/>
              </a:rPr>
              <a:t>tem impacto </a:t>
            </a:r>
            <a:r>
              <a:rPr lang="pt-BR" sz="2400" b="1" dirty="0" err="1">
                <a:solidFill>
                  <a:srgbClr val="FF0000"/>
                </a:solidFill>
                <a:latin typeface="Arial" panose="020B0604020202020204" pitchFamily="34" charset="0"/>
                <a:cs typeface="Arial" panose="020B0604020202020204" pitchFamily="34" charset="0"/>
              </a:rPr>
              <a:t>pervasivo</a:t>
            </a:r>
            <a:r>
              <a:rPr lang="pt-BR" sz="2400" b="1" dirty="0">
                <a:latin typeface="Arial" panose="020B0604020202020204" pitchFamily="34" charset="0"/>
                <a:cs typeface="Arial" panose="020B0604020202020204" pitchFamily="34" charset="0"/>
              </a:rPr>
              <a:t> sobre todo  o </a:t>
            </a:r>
            <a:r>
              <a:rPr lang="pt-BR" sz="2400" b="1" dirty="0">
                <a:latin typeface="Arial" panose="020B0604020202020204" pitchFamily="34" charset="0"/>
                <a:cs typeface="Arial" panose="020B0604020202020204" pitchFamily="34" charset="0"/>
                <a:hlinkClick r:id="" action="ppaction://noaction"/>
              </a:rPr>
              <a:t>sistema de controle interno</a:t>
            </a:r>
            <a:r>
              <a:rPr lang="pt-BR" sz="1725" b="1" dirty="0">
                <a:latin typeface="Arial" panose="020B0604020202020204" pitchFamily="34" charset="0"/>
                <a:cs typeface="Arial" panose="020B0604020202020204" pitchFamily="34" charset="0"/>
              </a:rPr>
              <a:t>.</a:t>
            </a:r>
          </a:p>
          <a:p>
            <a:pPr marL="0" indent="0" eaLnBrk="1" hangingPunct="1">
              <a:buFont typeface="Arial" panose="020B0604020202020204" pitchFamily="34" charset="0"/>
              <a:buNone/>
              <a:defRPr/>
            </a:pPr>
            <a:endParaRPr lang="pt-BR" dirty="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pt-BR" dirty="0"/>
          </a:p>
          <a:p>
            <a:pPr marL="342900" lvl="1" indent="0" eaLnBrk="1" hangingPunct="1">
              <a:buFont typeface="Arial" panose="020B0604020202020204" pitchFamily="34" charset="0"/>
              <a:buNone/>
              <a:defRPr/>
            </a:pPr>
            <a:endParaRPr lang="pt-BR" dirty="0"/>
          </a:p>
        </p:txBody>
      </p:sp>
      <p:sp>
        <p:nvSpPr>
          <p:cNvPr id="4" name="CaixaDeTexto 3">
            <a:extLst>
              <a:ext uri="{FF2B5EF4-FFF2-40B4-BE49-F238E27FC236}">
                <a16:creationId xmlns:a16="http://schemas.microsoft.com/office/drawing/2014/main" id="{F9AFD027-F0B0-419F-B873-4D89E9DA9108}"/>
              </a:ext>
            </a:extLst>
          </p:cNvPr>
          <p:cNvSpPr txBox="1"/>
          <p:nvPr/>
        </p:nvSpPr>
        <p:spPr>
          <a:xfrm>
            <a:off x="119270" y="6256338"/>
            <a:ext cx="12072730" cy="338554"/>
          </a:xfrm>
          <a:prstGeom prst="rect">
            <a:avLst/>
          </a:prstGeom>
          <a:noFill/>
        </p:spPr>
        <p:txBody>
          <a:bodyPr wrap="square" rtlCol="0">
            <a:spAutoFit/>
          </a:bodyPr>
          <a:lstStyle/>
          <a:p>
            <a:r>
              <a:rPr lang="pt-BR" sz="1600" dirty="0"/>
              <a:t>Fonte: http://escoladegoverno.ro.gov.br/</a:t>
            </a:r>
            <a:r>
              <a:rPr lang="pt-BR" sz="1600" dirty="0" err="1"/>
              <a:t>wp-content</a:t>
            </a:r>
            <a:r>
              <a:rPr lang="pt-BR" sz="1600" dirty="0"/>
              <a:t>/uploads/2019/11/COSO-I-ICIF_2013_Sumario_Executivo.pdf, ACESSO EM 05/07/21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aixaDeTexto 3">
            <a:extLst>
              <a:ext uri="{FF2B5EF4-FFF2-40B4-BE49-F238E27FC236}">
                <a16:creationId xmlns:a16="http://schemas.microsoft.com/office/drawing/2014/main" id="{F286C588-BDDC-46EA-8899-5AE6E2CF5159}"/>
              </a:ext>
            </a:extLst>
          </p:cNvPr>
          <p:cNvSpPr txBox="1">
            <a:spLocks noChangeArrowheads="1"/>
          </p:cNvSpPr>
          <p:nvPr/>
        </p:nvSpPr>
        <p:spPr bwMode="auto">
          <a:xfrm>
            <a:off x="2209800" y="314325"/>
            <a:ext cx="5194300" cy="74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188" tIns="25594" rIns="51188" bIns="25594">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4500" b="1" dirty="0"/>
              <a:t>BIBLIOGRAFIA</a:t>
            </a:r>
            <a:endParaRPr lang="pt-BR" altLang="pt-BR" sz="1800" b="1" dirty="0"/>
          </a:p>
        </p:txBody>
      </p:sp>
      <p:sp>
        <p:nvSpPr>
          <p:cNvPr id="3" name="Subtítulo 2">
            <a:extLst>
              <a:ext uri="{FF2B5EF4-FFF2-40B4-BE49-F238E27FC236}">
                <a16:creationId xmlns:a16="http://schemas.microsoft.com/office/drawing/2014/main" id="{B7C0EFFF-A9A3-497C-9D45-887ED9717AD3}"/>
              </a:ext>
            </a:extLst>
          </p:cNvPr>
          <p:cNvSpPr>
            <a:spLocks noGrp="1"/>
          </p:cNvSpPr>
          <p:nvPr>
            <p:ph type="subTitle" idx="4294967295"/>
          </p:nvPr>
        </p:nvSpPr>
        <p:spPr>
          <a:xfrm>
            <a:off x="546100" y="1058510"/>
            <a:ext cx="11514138" cy="5318125"/>
          </a:xfrm>
        </p:spPr>
        <p:txBody>
          <a:bodyPr>
            <a:normAutofit fontScale="85000" lnSpcReduction="20000"/>
          </a:bodyPr>
          <a:lstStyle/>
          <a:p>
            <a:pPr eaLnBrk="1" hangingPunct="1">
              <a:defRPr/>
            </a:pPr>
            <a:r>
              <a:rPr lang="pt-BR" sz="1600" dirty="0"/>
              <a:t>BRASIL. </a:t>
            </a:r>
            <a:r>
              <a:rPr lang="pt-BR" sz="1600" b="1" dirty="0"/>
              <a:t>Constituição da República do Brasil</a:t>
            </a:r>
            <a:r>
              <a:rPr lang="pt-BR" sz="1600" dirty="0"/>
              <a:t>. </a:t>
            </a:r>
            <a:r>
              <a:rPr lang="pt-BR" sz="1600" b="1" dirty="0"/>
              <a:t>1988</a:t>
            </a:r>
            <a:r>
              <a:rPr lang="pt-BR" sz="1600" dirty="0"/>
              <a:t>.</a:t>
            </a:r>
          </a:p>
          <a:p>
            <a:pPr eaLnBrk="1" hangingPunct="1">
              <a:defRPr/>
            </a:pPr>
            <a:r>
              <a:rPr lang="pt-BR" sz="1600" dirty="0"/>
              <a:t>BRASIL. Lei nº 4.320 - </a:t>
            </a:r>
            <a:r>
              <a:rPr lang="pt-BR" sz="1600" b="1" dirty="0"/>
              <a:t>Estatui Normas Gerais de Direito Financeiro. 1964.</a:t>
            </a:r>
            <a:endParaRPr lang="pt-BR" sz="1600" dirty="0"/>
          </a:p>
          <a:p>
            <a:pPr eaLnBrk="1" hangingPunct="1">
              <a:defRPr/>
            </a:pPr>
            <a:r>
              <a:rPr lang="pt-BR" sz="1600" dirty="0"/>
              <a:t>BRASIL. Lei Complementar n 101 - </a:t>
            </a:r>
            <a:r>
              <a:rPr lang="pt-BR" sz="1600" b="1" dirty="0"/>
              <a:t>Lei de Responsabilidade Fiscal. 2000</a:t>
            </a:r>
            <a:r>
              <a:rPr lang="pt-BR" sz="1600" dirty="0"/>
              <a:t>.</a:t>
            </a:r>
          </a:p>
          <a:p>
            <a:pPr eaLnBrk="1" hangingPunct="1">
              <a:defRPr/>
            </a:pPr>
            <a:r>
              <a:rPr lang="pt-BR" sz="1600" dirty="0"/>
              <a:t>BRASIL. Lei 8.666 -  </a:t>
            </a:r>
            <a:r>
              <a:rPr lang="pt-BR" sz="1600" b="1" dirty="0"/>
              <a:t>estabelece normas gerais sobre licitações e contratos. 1993</a:t>
            </a:r>
            <a:r>
              <a:rPr lang="pt-BR" sz="1600" dirty="0"/>
              <a:t>.</a:t>
            </a:r>
          </a:p>
          <a:p>
            <a:pPr eaLnBrk="1" hangingPunct="1">
              <a:defRPr/>
            </a:pPr>
            <a:r>
              <a:rPr lang="pt-BR" sz="1600" dirty="0"/>
              <a:t>CGU. Instrução Normativa n.º 01, de 06 de abril de 2001. Define diretrizes, princípios, conceitos e aprova normas técnicas para a atuação do Sistema de Controle Interno do Poder Executivo Federal. Diário Oficial da União, Brasília, 1996.</a:t>
            </a:r>
          </a:p>
          <a:p>
            <a:pPr eaLnBrk="1" hangingPunct="1">
              <a:defRPr/>
            </a:pPr>
            <a:r>
              <a:rPr lang="pt-BR" sz="1600" dirty="0"/>
              <a:t>CGU. Instrução Normativa n.º 1, de 3 de janeiro de 2007. Estabelece o conteúdo do Plano Anual de Atividades de Auditoria Interna e do Relatório Anual de Atividades de Auditoria Interna. Disponível em &lt;http://www.cgu.gov.br/Legislacao/Arquivos/InstrucoesNormativas/IN_SFC_01_2 007.pdf&gt; Acesso em 23 de julho de 2007.</a:t>
            </a:r>
          </a:p>
          <a:p>
            <a:pPr eaLnBrk="1" hangingPunct="1">
              <a:defRPr/>
            </a:pPr>
            <a:r>
              <a:rPr lang="pt-BR" sz="1600" dirty="0"/>
              <a:t>GALVÃO, Paulo Roberto. A implantação do sistema de controle interno em órgãos públicos como tecnologia de redução do Conflito de Agência Pública/Governamental. REVISTA DE TECNOLOGIA APLICADA (RTA) v.5, n.2, Maio-</a:t>
            </a:r>
            <a:r>
              <a:rPr lang="pt-BR" sz="1600" dirty="0" err="1"/>
              <a:t>Ago</a:t>
            </a:r>
            <a:r>
              <a:rPr lang="pt-BR" sz="1600" dirty="0"/>
              <a:t> 2016, p.39-53 ISSN: 2237-3713, disponível em: </a:t>
            </a:r>
            <a:r>
              <a:rPr lang="pt-BR" sz="1600" dirty="0">
                <a:hlinkClick r:id="rId2" action="ppaction://hlinkfile"/>
              </a:rPr>
              <a:t>file:///C:/Users/Paulo%20Galv%C3%A3o/Downloads/949-2670-1-PB.pdf</a:t>
            </a:r>
            <a:r>
              <a:rPr lang="pt-BR" sz="1600" dirty="0"/>
              <a:t>, acesso em 12/10/2016.</a:t>
            </a:r>
          </a:p>
          <a:p>
            <a:pPr eaLnBrk="1" hangingPunct="1">
              <a:defRPr/>
            </a:pPr>
            <a:r>
              <a:rPr lang="pt-BR" sz="1800" dirty="0"/>
              <a:t>GALVÃO, Paulo Roberto ; GIL, </a:t>
            </a:r>
            <a:r>
              <a:rPr lang="pt-BR" sz="1800" dirty="0" err="1"/>
              <a:t>Antonio</a:t>
            </a:r>
            <a:r>
              <a:rPr lang="pt-BR" sz="1800" dirty="0"/>
              <a:t> de Loureiro ; OLIVEIRA Jr, Roberto de. </a:t>
            </a:r>
            <a:r>
              <a:rPr lang="pt-BR" sz="1800" b="1" dirty="0"/>
              <a:t>Gestão Pública Municipal de Alto Desempenho </a:t>
            </a:r>
            <a:r>
              <a:rPr lang="pt-BR" sz="1800" dirty="0"/>
              <a:t>- </a:t>
            </a:r>
            <a:r>
              <a:rPr lang="pt-BR" sz="1800" b="1" dirty="0"/>
              <a:t>Governança e Controladoria Municipal. </a:t>
            </a:r>
            <a:r>
              <a:rPr lang="pt-BR" sz="1800" dirty="0"/>
              <a:t>1. ed. Curitiba: Juruá, </a:t>
            </a:r>
            <a:r>
              <a:rPr lang="pt-BR" sz="1800" b="1" dirty="0"/>
              <a:t>2016</a:t>
            </a:r>
            <a:r>
              <a:rPr lang="pt-BR" sz="1800" dirty="0"/>
              <a:t>. GALVÃO, Paulo Roberto ; GIL, </a:t>
            </a:r>
            <a:r>
              <a:rPr lang="pt-BR" sz="1800" dirty="0" err="1"/>
              <a:t>Antonio</a:t>
            </a:r>
            <a:r>
              <a:rPr lang="pt-BR" sz="1800" dirty="0"/>
              <a:t> de Loureiro ; OLIVEIRA JUNIOR, R. ; GALVÃO, Paulo Roberto . </a:t>
            </a:r>
            <a:r>
              <a:rPr lang="pt-BR" sz="1800" b="1" dirty="0"/>
              <a:t>Melhoria na Gestão Pública Municipal na busca de alto desempenho</a:t>
            </a:r>
            <a:r>
              <a:rPr lang="pt-BR" sz="1800" dirty="0"/>
              <a:t>. REVISTA ACADÊMICA FACULDADE ANGLO ANO II â013 NÚMERO 0004 â013 </a:t>
            </a:r>
            <a:r>
              <a:rPr lang="pt-BR" sz="1800" b="1" dirty="0"/>
              <a:t>SETEMBRO 2015 , v. ANO II, p. 90-119, 2015.</a:t>
            </a:r>
          </a:p>
          <a:p>
            <a:pPr eaLnBrk="1" hangingPunct="1">
              <a:defRPr/>
            </a:pPr>
            <a:r>
              <a:rPr lang="pt-BR" sz="1600" dirty="0" err="1"/>
              <a:t>Padoveze</a:t>
            </a:r>
            <a:r>
              <a:rPr lang="pt-BR" sz="1600" dirty="0"/>
              <a:t>, C. L. (2016). Controladoria estratégica aplicada: conceitos, estrutura e sistema de informações. São Paulo: </a:t>
            </a:r>
            <a:r>
              <a:rPr lang="pt-BR" sz="1600" dirty="0" err="1"/>
              <a:t>Cengage</a:t>
            </a:r>
            <a:r>
              <a:rPr lang="pt-BR" sz="1600" dirty="0"/>
              <a:t> Learning.</a:t>
            </a:r>
          </a:p>
          <a:p>
            <a:pPr eaLnBrk="1" hangingPunct="1">
              <a:defRPr/>
            </a:pPr>
            <a:r>
              <a:rPr lang="pt-BR" sz="1600" dirty="0"/>
              <a:t>SÃO PAULO. </a:t>
            </a:r>
            <a:r>
              <a:rPr lang="pt-BR" sz="1600" b="1" dirty="0"/>
              <a:t>Constituição do Estado de São Paulo</a:t>
            </a:r>
            <a:r>
              <a:rPr lang="pt-BR" sz="1600" dirty="0"/>
              <a:t>. Diário Oficial do estado de São Paulo, São Paulo, 6 out. </a:t>
            </a:r>
            <a:r>
              <a:rPr lang="pt-BR" sz="1600" b="1" dirty="0"/>
              <a:t>1989</a:t>
            </a:r>
            <a:r>
              <a:rPr lang="pt-BR" sz="1600" dirty="0"/>
              <a:t>.</a:t>
            </a:r>
          </a:p>
          <a:p>
            <a:pPr eaLnBrk="1" hangingPunct="1">
              <a:defRPr/>
            </a:pPr>
            <a:r>
              <a:rPr lang="pt-BR" sz="1600" dirty="0"/>
              <a:t>SECRETARIA DO TESOURO NACIONAL. Manual de contabilidade aplicada ao setor público, disponível em: </a:t>
            </a:r>
            <a:r>
              <a:rPr lang="pt-BR" sz="1600" dirty="0">
                <a:hlinkClick r:id="rId3"/>
              </a:rPr>
              <a:t>http://www3.tesouro.gov.br/legislacao/download/contabilidade/ParteV_DCASP2011.pdf</a:t>
            </a:r>
            <a:r>
              <a:rPr lang="pt-BR" sz="1600" dirty="0"/>
              <a:t>, acesso em 13/10/2016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261" y="177996"/>
            <a:ext cx="1090837" cy="717571"/>
          </a:xfrm>
          <a:prstGeom prst="rect">
            <a:avLst/>
          </a:prstGeom>
        </p:spPr>
      </p:pic>
      <p:sp>
        <p:nvSpPr>
          <p:cNvPr id="2" name="Título 1"/>
          <p:cNvSpPr>
            <a:spLocks noGrp="1"/>
          </p:cNvSpPr>
          <p:nvPr>
            <p:ph type="ctrTitle" idx="4294967295"/>
          </p:nvPr>
        </p:nvSpPr>
        <p:spPr>
          <a:xfrm>
            <a:off x="1080654" y="332509"/>
            <a:ext cx="10200055" cy="5968538"/>
          </a:xfrm>
        </p:spPr>
        <p:txBody>
          <a:bodyPr>
            <a:normAutofit/>
          </a:bodyPr>
          <a:lstStyle/>
          <a:p>
            <a:pPr>
              <a:lnSpc>
                <a:spcPct val="100000"/>
              </a:lnSpc>
            </a:pPr>
            <a:br>
              <a:rPr lang="pt-BR" sz="1400" dirty="0">
                <a:solidFill>
                  <a:schemeClr val="bg2">
                    <a:lumMod val="50000"/>
                  </a:schemeClr>
                </a:solidFill>
              </a:rPr>
            </a:br>
            <a:br>
              <a:rPr lang="pt-BR" sz="1400" dirty="0">
                <a:solidFill>
                  <a:schemeClr val="bg2">
                    <a:lumMod val="50000"/>
                  </a:schemeClr>
                </a:solidFill>
              </a:rPr>
            </a:br>
            <a:br>
              <a:rPr lang="pt-BR" sz="1400" dirty="0">
                <a:solidFill>
                  <a:schemeClr val="bg2">
                    <a:lumMod val="50000"/>
                  </a:schemeClr>
                </a:solidFill>
              </a:rPr>
            </a:br>
            <a:br>
              <a:rPr lang="pt-BR" sz="1400" dirty="0">
                <a:solidFill>
                  <a:schemeClr val="bg2">
                    <a:lumMod val="50000"/>
                  </a:schemeClr>
                </a:solidFill>
              </a:rPr>
            </a:br>
            <a:br>
              <a:rPr lang="pt-BR" sz="1400" dirty="0">
                <a:solidFill>
                  <a:schemeClr val="bg2">
                    <a:lumMod val="50000"/>
                  </a:schemeClr>
                </a:solidFill>
              </a:rPr>
            </a:br>
            <a:br>
              <a:rPr lang="pt-BR" sz="1400" dirty="0">
                <a:solidFill>
                  <a:schemeClr val="bg2">
                    <a:lumMod val="50000"/>
                  </a:schemeClr>
                </a:solidFill>
              </a:rPr>
            </a:br>
            <a:br>
              <a:rPr lang="pt-BR" sz="1400" dirty="0">
                <a:solidFill>
                  <a:schemeClr val="bg2">
                    <a:lumMod val="50000"/>
                  </a:schemeClr>
                </a:solidFill>
              </a:rPr>
            </a:br>
            <a:br>
              <a:rPr lang="pt-BR" sz="1600" dirty="0">
                <a:solidFill>
                  <a:schemeClr val="bg2">
                    <a:lumMod val="50000"/>
                  </a:schemeClr>
                </a:solidFill>
              </a:rPr>
            </a:br>
            <a:br>
              <a:rPr lang="pt-BR" sz="1600" dirty="0">
                <a:solidFill>
                  <a:schemeClr val="bg2">
                    <a:lumMod val="50000"/>
                  </a:schemeClr>
                </a:solidFill>
              </a:rPr>
            </a:br>
            <a:br>
              <a:rPr lang="pt-BR" sz="1600" dirty="0">
                <a:solidFill>
                  <a:schemeClr val="bg2">
                    <a:lumMod val="50000"/>
                  </a:schemeClr>
                </a:solidFill>
              </a:rPr>
            </a:br>
            <a:br>
              <a:rPr lang="pt-BR" sz="1600" dirty="0">
                <a:solidFill>
                  <a:schemeClr val="bg2">
                    <a:lumMod val="50000"/>
                  </a:schemeClr>
                </a:solidFill>
              </a:rPr>
            </a:br>
            <a:br>
              <a:rPr lang="pt-BR" sz="1600" dirty="0">
                <a:solidFill>
                  <a:schemeClr val="bg2">
                    <a:lumMod val="50000"/>
                  </a:schemeClr>
                </a:solidFill>
              </a:rPr>
            </a:br>
            <a:br>
              <a:rPr lang="pt-BR" sz="1600" dirty="0">
                <a:solidFill>
                  <a:schemeClr val="bg2">
                    <a:lumMod val="50000"/>
                  </a:schemeClr>
                </a:solidFill>
              </a:rPr>
            </a:br>
            <a:r>
              <a:rPr lang="pt-BR" sz="1800" dirty="0">
                <a:solidFill>
                  <a:srgbClr val="0070C0"/>
                </a:solidFill>
              </a:rPr>
              <a:t> </a:t>
            </a:r>
            <a:br>
              <a:rPr lang="pt-BR" sz="1800" dirty="0">
                <a:solidFill>
                  <a:srgbClr val="0070C0"/>
                </a:solidFill>
              </a:rPr>
            </a:br>
            <a:br>
              <a:rPr lang="pt-BR" sz="1800" dirty="0">
                <a:solidFill>
                  <a:srgbClr val="0070C0"/>
                </a:solidFill>
              </a:rPr>
            </a:br>
            <a:br>
              <a:rPr lang="pt-BR" sz="1800" dirty="0">
                <a:solidFill>
                  <a:srgbClr val="0070C0"/>
                </a:solidFill>
              </a:rPr>
            </a:br>
            <a:r>
              <a:rPr lang="pt-BR" sz="1800" dirty="0">
                <a:solidFill>
                  <a:srgbClr val="0070C0"/>
                </a:solidFill>
              </a:rPr>
              <a:t>                                                           </a:t>
            </a:r>
            <a:endParaRPr lang="pt-BR" sz="13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tângulo 5"/>
          <p:cNvSpPr/>
          <p:nvPr/>
        </p:nvSpPr>
        <p:spPr>
          <a:xfrm>
            <a:off x="9977932" y="6438212"/>
            <a:ext cx="2214068" cy="338554"/>
          </a:xfrm>
          <a:prstGeom prst="rect">
            <a:avLst/>
          </a:prstGeom>
        </p:spPr>
        <p:txBody>
          <a:bodyPr wrap="none">
            <a:spAutoFit/>
          </a:bodyPr>
          <a:lstStyle/>
          <a:p>
            <a:r>
              <a:rPr lang="pt-BR" sz="1600" b="1" dirty="0">
                <a:solidFill>
                  <a:srgbClr val="FFFFFF"/>
                </a:solidFill>
              </a:rPr>
              <a:t>escoladegoverno.pro.br</a:t>
            </a:r>
          </a:p>
        </p:txBody>
      </p:sp>
      <p:sp>
        <p:nvSpPr>
          <p:cNvPr id="3" name="CaixaDeTexto 2">
            <a:extLst>
              <a:ext uri="{FF2B5EF4-FFF2-40B4-BE49-F238E27FC236}">
                <a16:creationId xmlns:a16="http://schemas.microsoft.com/office/drawing/2014/main" id="{AA34CC5E-9BE3-6C1B-8BB4-F7FBA3635245}"/>
              </a:ext>
            </a:extLst>
          </p:cNvPr>
          <p:cNvSpPr txBox="1"/>
          <p:nvPr/>
        </p:nvSpPr>
        <p:spPr>
          <a:xfrm>
            <a:off x="1080654" y="1714500"/>
            <a:ext cx="9358746" cy="1200329"/>
          </a:xfrm>
          <a:prstGeom prst="rect">
            <a:avLst/>
          </a:prstGeom>
          <a:noFill/>
        </p:spPr>
        <p:txBody>
          <a:bodyPr wrap="square" rtlCol="0">
            <a:spAutoFit/>
          </a:bodyPr>
          <a:lstStyle/>
          <a:p>
            <a:r>
              <a:rPr lang="pt-BR" sz="7200" dirty="0"/>
              <a:t>Obrigado!</a:t>
            </a:r>
          </a:p>
        </p:txBody>
      </p:sp>
    </p:spTree>
    <p:extLst>
      <p:ext uri="{BB962C8B-B14F-4D97-AF65-F5344CB8AC3E}">
        <p14:creationId xmlns:p14="http://schemas.microsoft.com/office/powerpoint/2010/main" val="312889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4AE34-57F7-491A-AFF5-3C146CE393B9}"/>
              </a:ext>
            </a:extLst>
          </p:cNvPr>
          <p:cNvSpPr>
            <a:spLocks noGrp="1"/>
          </p:cNvSpPr>
          <p:nvPr>
            <p:ph type="title"/>
          </p:nvPr>
        </p:nvSpPr>
        <p:spPr>
          <a:xfrm>
            <a:off x="1689100" y="592138"/>
            <a:ext cx="8951190" cy="1160462"/>
          </a:xfrm>
        </p:spPr>
        <p:txBody>
          <a:bodyPr>
            <a:noAutofit/>
          </a:bodyPr>
          <a:lstStyle/>
          <a:p>
            <a:pPr eaLnBrk="1" hangingPunct="1">
              <a:defRPr/>
            </a:pPr>
            <a:r>
              <a:rPr lang="pt-BR" sz="3600" b="1" dirty="0">
                <a:latin typeface="+mn-lt"/>
              </a:rPr>
              <a:t>Por que se implantar um Controle Interno?</a:t>
            </a:r>
            <a:br>
              <a:rPr lang="pt-BR" sz="3600" b="1" dirty="0">
                <a:latin typeface="+mn-lt"/>
              </a:rPr>
            </a:br>
            <a:br>
              <a:rPr lang="pt-BR" sz="3600" dirty="0"/>
            </a:br>
            <a:endParaRPr lang="pt-BR" sz="3600" dirty="0"/>
          </a:p>
        </p:txBody>
      </p:sp>
      <p:sp>
        <p:nvSpPr>
          <p:cNvPr id="3" name="Espaço Reservado para Conteúdo 2">
            <a:extLst>
              <a:ext uri="{FF2B5EF4-FFF2-40B4-BE49-F238E27FC236}">
                <a16:creationId xmlns:a16="http://schemas.microsoft.com/office/drawing/2014/main" id="{7260A30E-B968-46CB-BD44-8DBB32896FA8}"/>
              </a:ext>
            </a:extLst>
          </p:cNvPr>
          <p:cNvSpPr>
            <a:spLocks noGrp="1"/>
          </p:cNvSpPr>
          <p:nvPr>
            <p:ph idx="1"/>
          </p:nvPr>
        </p:nvSpPr>
        <p:spPr>
          <a:xfrm>
            <a:off x="952499" y="1371255"/>
            <a:ext cx="10820400" cy="4535487"/>
          </a:xfrm>
        </p:spPr>
        <p:txBody>
          <a:bodyPr>
            <a:normAutofit fontScale="55000" lnSpcReduction="20000"/>
          </a:bodyPr>
          <a:lstStyle/>
          <a:p>
            <a:pPr eaLnBrk="1" hangingPunct="1">
              <a:defRPr/>
            </a:pPr>
            <a:r>
              <a:rPr lang="pt-BR" sz="3400" b="1" dirty="0"/>
              <a:t>Questões legais:</a:t>
            </a:r>
          </a:p>
          <a:p>
            <a:pPr eaLnBrk="1" hangingPunct="1">
              <a:defRPr/>
            </a:pPr>
            <a:endParaRPr lang="pt-BR" sz="2300" dirty="0"/>
          </a:p>
          <a:p>
            <a:pPr eaLnBrk="1" hangingPunct="1">
              <a:defRPr/>
            </a:pPr>
            <a:r>
              <a:rPr lang="pt-BR" sz="2300" dirty="0"/>
              <a:t>Lei 4.320/1964 – (</a:t>
            </a:r>
            <a:r>
              <a:rPr lang="pt-BR" sz="2300" dirty="0">
                <a:hlinkClick r:id="rId2" action="ppaction://hlinksldjump"/>
              </a:rPr>
              <a:t>PLS 229/2009</a:t>
            </a:r>
            <a:r>
              <a:rPr lang="pt-BR" sz="2300" dirty="0"/>
              <a:t>);</a:t>
            </a:r>
          </a:p>
          <a:p>
            <a:pPr eaLnBrk="1" hangingPunct="1">
              <a:defRPr/>
            </a:pPr>
            <a:r>
              <a:rPr lang="pt-BR" sz="2300" dirty="0"/>
              <a:t>CF/1988;</a:t>
            </a:r>
          </a:p>
          <a:p>
            <a:pPr eaLnBrk="1" hangingPunct="1">
              <a:defRPr/>
            </a:pPr>
            <a:r>
              <a:rPr lang="pt-BR" sz="2300" dirty="0"/>
              <a:t>LRF – LC 101/2000;</a:t>
            </a:r>
          </a:p>
          <a:p>
            <a:pPr eaLnBrk="1" hangingPunct="1">
              <a:defRPr/>
            </a:pPr>
            <a:r>
              <a:rPr lang="pt-BR" sz="2300" dirty="0"/>
              <a:t>Lei 8.666/1993 - </a:t>
            </a:r>
            <a:r>
              <a:rPr lang="pt-BR" sz="2400" dirty="0"/>
              <a:t> </a:t>
            </a:r>
            <a:r>
              <a:rPr lang="pt-BR" sz="2400" dirty="0">
                <a:hlinkClick r:id="" action="ppaction://noaction">
                  <a:extLst>
                    <a:ext uri="{A12FA001-AC4F-418D-AE19-62706E023703}">
                      <ahyp:hlinkClr xmlns:ahyp="http://schemas.microsoft.com/office/drawing/2018/hyperlinkcolor" val="tx"/>
                    </a:ext>
                  </a:extLst>
                </a:hlinkClick>
              </a:rPr>
              <a:t>Lei 14.133/2021</a:t>
            </a:r>
            <a:endParaRPr lang="pt-BR" sz="2400" dirty="0"/>
          </a:p>
          <a:p>
            <a:pPr eaLnBrk="1" hangingPunct="1">
              <a:defRPr/>
            </a:pPr>
            <a:r>
              <a:rPr lang="pt-BR" sz="2300" dirty="0"/>
              <a:t>Constituição do Estado de São Paulo;</a:t>
            </a:r>
          </a:p>
          <a:p>
            <a:pPr>
              <a:defRPr/>
            </a:pPr>
            <a:r>
              <a:rPr lang="pt-BR" sz="2300" dirty="0"/>
              <a:t>Comunicado SDG nº 32/2012 TCE/SP</a:t>
            </a:r>
            <a:r>
              <a:rPr lang="pt-BR" sz="2300" dirty="0">
                <a:solidFill>
                  <a:schemeClr val="tx1"/>
                </a:solidFill>
              </a:rPr>
              <a:t>; </a:t>
            </a:r>
            <a:r>
              <a:rPr lang="pt-BR" sz="2300" dirty="0">
                <a:solidFill>
                  <a:schemeClr val="tx1"/>
                </a:solidFill>
                <a:hlinkClick r:id="rId3">
                  <a:extLst>
                    <a:ext uri="{A12FA001-AC4F-418D-AE19-62706E023703}">
                      <ahyp:hlinkClr xmlns:ahyp="http://schemas.microsoft.com/office/drawing/2018/hyperlinkcolor" val="tx"/>
                    </a:ext>
                  </a:extLst>
                </a:hlinkClick>
              </a:rPr>
              <a:t>Comunicado SDG nº 35/2015 TCE/SP</a:t>
            </a:r>
            <a:endParaRPr lang="pt-BR" sz="2300" dirty="0">
              <a:solidFill>
                <a:schemeClr val="tx1"/>
              </a:solidFill>
            </a:endParaRPr>
          </a:p>
          <a:p>
            <a:pPr eaLnBrk="1" hangingPunct="1">
              <a:defRPr/>
            </a:pPr>
            <a:r>
              <a:rPr lang="pt-BR" sz="2300" dirty="0"/>
              <a:t>Lei da transparência;</a:t>
            </a:r>
          </a:p>
          <a:p>
            <a:pPr eaLnBrk="1" hangingPunct="1">
              <a:defRPr/>
            </a:pPr>
            <a:r>
              <a:rPr lang="pt-BR" sz="2300" dirty="0"/>
              <a:t>Lei de Acesso à Informação;</a:t>
            </a:r>
          </a:p>
          <a:p>
            <a:pPr eaLnBrk="1" hangingPunct="1">
              <a:defRPr/>
            </a:pPr>
            <a:r>
              <a:rPr lang="pt-BR" sz="2300" dirty="0"/>
              <a:t>Lei Anticorrupção;</a:t>
            </a:r>
          </a:p>
          <a:p>
            <a:pPr eaLnBrk="1" hangingPunct="1">
              <a:defRPr/>
            </a:pPr>
            <a:r>
              <a:rPr lang="pt-BR" sz="2300" dirty="0"/>
              <a:t>Lei da Ficha Limpa;</a:t>
            </a:r>
          </a:p>
          <a:p>
            <a:pPr eaLnBrk="1" hangingPunct="1">
              <a:defRPr/>
            </a:pPr>
            <a:r>
              <a:rPr lang="pt-BR" sz="2300" dirty="0"/>
              <a:t>Legislação municipal;</a:t>
            </a:r>
          </a:p>
          <a:p>
            <a:pPr>
              <a:defRPr/>
            </a:pPr>
            <a:r>
              <a:rPr lang="pt-BR" sz="2400" b="1" dirty="0">
                <a:solidFill>
                  <a:srgbClr val="FF0000"/>
                </a:solidFill>
              </a:rPr>
              <a:t>NBC T </a:t>
            </a:r>
            <a:r>
              <a:rPr lang="pt-BR" sz="2400" b="1" dirty="0">
                <a:solidFill>
                  <a:srgbClr val="FF0000"/>
                </a:solidFill>
                <a:hlinkClick r:id="" action="ppaction://noaction"/>
              </a:rPr>
              <a:t>16.8</a:t>
            </a:r>
            <a:r>
              <a:rPr lang="pt-BR" sz="2400" b="1" dirty="0">
                <a:solidFill>
                  <a:srgbClr val="FF0000"/>
                </a:solidFill>
              </a:rPr>
              <a:t> – CONTROLE INTERNO.</a:t>
            </a:r>
            <a:endParaRPr lang="pt-BR" sz="2300" dirty="0"/>
          </a:p>
          <a:p>
            <a:pPr eaLnBrk="1" hangingPunct="1">
              <a:defRPr/>
            </a:pPr>
            <a:endParaRPr lang="pt-BR" sz="1500" dirty="0"/>
          </a:p>
          <a:p>
            <a:pPr eaLnBrk="1" hangingPunct="1">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CA4F1-E0A5-4582-A1D0-2E116B7C62A5}"/>
              </a:ext>
            </a:extLst>
          </p:cNvPr>
          <p:cNvSpPr>
            <a:spLocks noGrp="1"/>
          </p:cNvSpPr>
          <p:nvPr>
            <p:ph type="title"/>
          </p:nvPr>
        </p:nvSpPr>
        <p:spPr>
          <a:xfrm>
            <a:off x="1130300" y="286603"/>
            <a:ext cx="10646100" cy="1199297"/>
          </a:xfrm>
        </p:spPr>
        <p:txBody>
          <a:bodyPr>
            <a:normAutofit/>
          </a:bodyPr>
          <a:lstStyle/>
          <a:p>
            <a:pPr algn="ctr"/>
            <a:r>
              <a:rPr lang="pt-BR" sz="2800" dirty="0"/>
              <a:t>“Projeto de Lei da Qualidade Fiscal” n° 229, de 2009 – PLP 25/2022</a:t>
            </a:r>
            <a:br>
              <a:rPr lang="pt-BR" dirty="0"/>
            </a:br>
            <a:endParaRPr lang="pt-BR" dirty="0"/>
          </a:p>
        </p:txBody>
      </p:sp>
      <p:sp>
        <p:nvSpPr>
          <p:cNvPr id="3" name="Espaço Reservado para Conteúdo 2">
            <a:extLst>
              <a:ext uri="{FF2B5EF4-FFF2-40B4-BE49-F238E27FC236}">
                <a16:creationId xmlns:a16="http://schemas.microsoft.com/office/drawing/2014/main" id="{9B208B23-FB4A-4EA0-BE5C-2C5F182A095B}"/>
              </a:ext>
            </a:extLst>
          </p:cNvPr>
          <p:cNvSpPr>
            <a:spLocks noGrp="1"/>
          </p:cNvSpPr>
          <p:nvPr>
            <p:ph idx="1"/>
          </p:nvPr>
        </p:nvSpPr>
        <p:spPr>
          <a:xfrm>
            <a:off x="415600" y="796710"/>
            <a:ext cx="11360800" cy="5964308"/>
          </a:xfrm>
        </p:spPr>
        <p:txBody>
          <a:bodyPr>
            <a:normAutofit lnSpcReduction="10000"/>
          </a:bodyPr>
          <a:lstStyle/>
          <a:p>
            <a:pPr marL="114300" indent="0" algn="just">
              <a:buNone/>
            </a:pPr>
            <a:r>
              <a:rPr lang="pt-BR" b="1" dirty="0"/>
              <a:t>Art. 70. Em complementação ao exigido pelo art. 74 da Constituição Federal, os Poderes Legislativo, Executivo e Judiciário, o Ministério Público, a Defensoria Pública e outros órgãos ou entidades estatais autônomos manterão </a:t>
            </a:r>
            <a:r>
              <a:rPr lang="pt-BR" b="1" dirty="0">
                <a:highlight>
                  <a:srgbClr val="FFFF00"/>
                </a:highlight>
              </a:rPr>
              <a:t>sistema de controle interno </a:t>
            </a:r>
            <a:r>
              <a:rPr lang="pt-BR" b="1" dirty="0"/>
              <a:t>com a finalidade de:</a:t>
            </a:r>
          </a:p>
          <a:p>
            <a:r>
              <a:rPr lang="pt-BR" sz="1600" dirty="0"/>
              <a:t>proteger o patrimônio público;</a:t>
            </a:r>
          </a:p>
          <a:p>
            <a:r>
              <a:rPr lang="pt-BR" sz="1600" dirty="0"/>
              <a:t>promover a confiabilidade das informações contábeis, financeiras e operacionais;</a:t>
            </a:r>
          </a:p>
          <a:p>
            <a:r>
              <a:rPr lang="pt-BR" sz="1600" dirty="0"/>
              <a:t>estimular a aderência às políticas da administração pública;</a:t>
            </a:r>
          </a:p>
          <a:p>
            <a:r>
              <a:rPr lang="pt-BR" sz="1600" dirty="0"/>
              <a:t>suprimir controles e demais ritos administrativos que se evidenciem como meramente formais, como duplicação ou superposição de esforços, ou ainda cujo custo exceda os benefícios alcançados;</a:t>
            </a:r>
          </a:p>
          <a:p>
            <a:r>
              <a:rPr lang="pt-BR" sz="1600" dirty="0"/>
              <a:t>mitigar os riscos inerentes à gestão, racionalizando os procedimentos e otimizando a alocação dos recursos humanos, materiais e financeiros;</a:t>
            </a:r>
          </a:p>
          <a:p>
            <a:r>
              <a:rPr lang="pt-BR" sz="1600" dirty="0"/>
              <a:t>apoiar o aperfeiçoamento das práticas administrativas do respectivo órgão, contribuindo para a identificação antecipada de riscos e para a adoção de medidas e estratégias de gestão voltadas à correção de falhas, ao aprimoramento de procedimentos e ao atendimento do interesse público;</a:t>
            </a:r>
          </a:p>
          <a:p>
            <a:r>
              <a:rPr lang="pt-BR" sz="1600" dirty="0"/>
              <a:t>orientar os gestores quanto à utilização e à prestação de contas de recursos transferidos a entidades públicas e privadas por meio de convênios, acordos ou termos de parceria;</a:t>
            </a:r>
          </a:p>
          <a:p>
            <a:r>
              <a:rPr lang="pt-BR" sz="1600" dirty="0"/>
              <a:t>assessorar os gestores quanto ao cumprimento das normas de natureza contábil, financeira, orçamentária, operacional e patrimonial e das normas referentes a aposentadorias e pensões; e</a:t>
            </a:r>
          </a:p>
          <a:p>
            <a:r>
              <a:rPr lang="pt-BR" sz="1600" dirty="0"/>
              <a:t>prestar informações ao superior hierárquico do órgão ao qual está vinculado administrativamente sobre o andamento e os resultados das ações e atividades de sua unidade, bem como sobre possíveis irregularidades encontradas no âmbito da gestão pública.</a:t>
            </a:r>
          </a:p>
        </p:txBody>
      </p:sp>
    </p:spTree>
    <p:extLst>
      <p:ext uri="{BB962C8B-B14F-4D97-AF65-F5344CB8AC3E}">
        <p14:creationId xmlns:p14="http://schemas.microsoft.com/office/powerpoint/2010/main" val="338419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 calcmode="lin" valueType="num">
                                      <p:cBhvr additive="base">
                                        <p:cTn id="6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ACA4F1-E0A5-4582-A1D0-2E116B7C62A5}"/>
              </a:ext>
            </a:extLst>
          </p:cNvPr>
          <p:cNvSpPr>
            <a:spLocks noGrp="1"/>
          </p:cNvSpPr>
          <p:nvPr>
            <p:ph type="title"/>
          </p:nvPr>
        </p:nvSpPr>
        <p:spPr>
          <a:xfrm>
            <a:off x="1054100" y="-183297"/>
            <a:ext cx="10025380" cy="1656497"/>
          </a:xfrm>
        </p:spPr>
        <p:txBody>
          <a:bodyPr>
            <a:normAutofit/>
          </a:bodyPr>
          <a:lstStyle/>
          <a:p>
            <a:pPr algn="ctr"/>
            <a:r>
              <a:rPr lang="pt-BR" sz="3600" dirty="0"/>
              <a:t>“Projeto de Lei da Qualidade Fiscal” n° 229, de 2009 – PLP 25/2022</a:t>
            </a:r>
            <a:br>
              <a:rPr lang="pt-BR" dirty="0"/>
            </a:br>
            <a:endParaRPr lang="pt-BR" dirty="0"/>
          </a:p>
        </p:txBody>
      </p:sp>
      <p:sp>
        <p:nvSpPr>
          <p:cNvPr id="3" name="Espaço Reservado para Conteúdo 2">
            <a:extLst>
              <a:ext uri="{FF2B5EF4-FFF2-40B4-BE49-F238E27FC236}">
                <a16:creationId xmlns:a16="http://schemas.microsoft.com/office/drawing/2014/main" id="{9B208B23-FB4A-4EA0-BE5C-2C5F182A095B}"/>
              </a:ext>
            </a:extLst>
          </p:cNvPr>
          <p:cNvSpPr>
            <a:spLocks noGrp="1"/>
          </p:cNvSpPr>
          <p:nvPr>
            <p:ph idx="1"/>
          </p:nvPr>
        </p:nvSpPr>
        <p:spPr>
          <a:xfrm>
            <a:off x="415600" y="796710"/>
            <a:ext cx="11360800" cy="5714925"/>
          </a:xfrm>
        </p:spPr>
        <p:txBody>
          <a:bodyPr/>
          <a:lstStyle/>
          <a:p>
            <a:r>
              <a:rPr lang="pt-BR" b="1" dirty="0"/>
              <a:t>Art. 71:No cumprimento de suas finalidades institucionais, o </a:t>
            </a:r>
            <a:r>
              <a:rPr lang="pt-BR" b="1" dirty="0">
                <a:highlight>
                  <a:srgbClr val="FFFF00"/>
                </a:highlight>
              </a:rPr>
              <a:t>sistema de controle interno </a:t>
            </a:r>
            <a:r>
              <a:rPr lang="pt-BR" b="1" dirty="0"/>
              <a:t>abrangerá, integradas entre si, as seguintes funções específicas: </a:t>
            </a:r>
          </a:p>
          <a:p>
            <a:r>
              <a:rPr lang="pt-BR" sz="1600" dirty="0"/>
              <a:t>I – </a:t>
            </a:r>
            <a:r>
              <a:rPr lang="pt-BR" sz="1600" dirty="0">
                <a:highlight>
                  <a:srgbClr val="FFFF00"/>
                </a:highlight>
              </a:rPr>
              <a:t>a ouvidoria</a:t>
            </a:r>
            <a:r>
              <a:rPr lang="pt-BR" sz="1600" dirty="0"/>
              <a:t>, que fomentará o controle social e a participação popular, por meio do recebimento, registro e tratamento de denúncias e manifestações do cidadão sobre os serviços prestados à sociedade e sobre a adequada aplicação de recursos públicos; </a:t>
            </a:r>
          </a:p>
          <a:p>
            <a:r>
              <a:rPr lang="pt-BR" sz="1600" dirty="0"/>
              <a:t>II </a:t>
            </a:r>
            <a:r>
              <a:rPr lang="pt-BR" sz="1600" dirty="0">
                <a:highlight>
                  <a:srgbClr val="FFFF00"/>
                </a:highlight>
              </a:rPr>
              <a:t>– a controladoria</a:t>
            </a:r>
            <a:r>
              <a:rPr lang="pt-BR" sz="1600" dirty="0"/>
              <a:t>, </a:t>
            </a:r>
            <a:r>
              <a:rPr lang="pt-BR" sz="1600" u="sng" dirty="0">
                <a:highlight>
                  <a:srgbClr val="FFFF00"/>
                </a:highlight>
              </a:rPr>
              <a:t>que subsidiará a tomada de decisão governamental e propiciará a melhoria contínua da qualidade do gasto público</a:t>
            </a:r>
            <a:r>
              <a:rPr lang="pt-BR" sz="1600" dirty="0"/>
              <a:t>, a partir da modelagem, sistematização, geração, comparação e análise de informações relativas a custos, eficiência, desempenho e cumprimento de objetivos; </a:t>
            </a:r>
          </a:p>
          <a:p>
            <a:r>
              <a:rPr lang="pt-BR" sz="1600" dirty="0"/>
              <a:t>III </a:t>
            </a:r>
            <a:r>
              <a:rPr lang="pt-BR" sz="1600" dirty="0">
                <a:highlight>
                  <a:srgbClr val="FFFF00"/>
                </a:highlight>
              </a:rPr>
              <a:t>– a auditoria</a:t>
            </a:r>
            <a:r>
              <a:rPr lang="pt-BR" sz="1600" dirty="0"/>
              <a:t>, como instrumento visando a prestação de contas, que avaliará ações implementadas pela administração pública segundo critérios previamente definidos e adequados, com o fim de expressar uma conclusão quanto ao funcionamento de políticas públicas para a gestão responsável e para a sociedade; </a:t>
            </a:r>
          </a:p>
          <a:p>
            <a:r>
              <a:rPr lang="pt-BR" sz="1600" dirty="0"/>
              <a:t>IV </a:t>
            </a:r>
            <a:r>
              <a:rPr lang="pt-BR" sz="1600" dirty="0">
                <a:highlight>
                  <a:srgbClr val="FFFF00"/>
                </a:highlight>
              </a:rPr>
              <a:t>– a correição</a:t>
            </a:r>
            <a:r>
              <a:rPr lang="pt-BR" sz="1600" dirty="0"/>
              <a:t>, que terá a finalidade de apurar os indícios de ilícitos praticados no âmbito da administração pública e de promover a responsabilização dos envolvidos, por meio dos processos e instrumentos administrativos tendentes à identificação dos fatos apurados, à responsabilização dos agentes e à obtenção do ressarcimento de eventuais danos causados ao erário. </a:t>
            </a:r>
          </a:p>
          <a:p>
            <a:endParaRPr lang="pt-BR" sz="1600" dirty="0"/>
          </a:p>
          <a:p>
            <a:r>
              <a:rPr lang="pt-BR" sz="1600" dirty="0"/>
              <a:t>Parágrafo único. As atividades previstas neste artigo não abrangem a orientação jurídico-normativa da administração pública direta, indireta e fundacional, a cargo dos órgãos de assessoramento jurídico competentes.</a:t>
            </a:r>
          </a:p>
        </p:txBody>
      </p:sp>
      <p:sp>
        <p:nvSpPr>
          <p:cNvPr id="4" name="Seta: para a Esquerda 3">
            <a:hlinkClick r:id="rId2" action="ppaction://hlinksldjump"/>
            <a:extLst>
              <a:ext uri="{FF2B5EF4-FFF2-40B4-BE49-F238E27FC236}">
                <a16:creationId xmlns:a16="http://schemas.microsoft.com/office/drawing/2014/main" id="{9613373A-15FF-52F9-6C1B-08DD3A44FEFE}"/>
              </a:ext>
            </a:extLst>
          </p:cNvPr>
          <p:cNvSpPr/>
          <p:nvPr/>
        </p:nvSpPr>
        <p:spPr>
          <a:xfrm>
            <a:off x="9677400" y="5715000"/>
            <a:ext cx="1193800" cy="34629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89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F87340-B8DB-4511-8B9A-48BDA430A4D1}"/>
              </a:ext>
            </a:extLst>
          </p:cNvPr>
          <p:cNvSpPr>
            <a:spLocks noGrp="1"/>
          </p:cNvSpPr>
          <p:nvPr>
            <p:ph type="title"/>
          </p:nvPr>
        </p:nvSpPr>
        <p:spPr>
          <a:xfrm>
            <a:off x="1549400" y="365125"/>
            <a:ext cx="7662863" cy="1325563"/>
          </a:xfrm>
        </p:spPr>
        <p:txBody>
          <a:bodyPr>
            <a:normAutofit fontScale="90000"/>
          </a:bodyPr>
          <a:lstStyle/>
          <a:p>
            <a:pPr>
              <a:defRPr/>
            </a:pPr>
            <a:r>
              <a:rPr lang="pt-BR" b="1" dirty="0"/>
              <a:t>Por que ser implantar um Controle Interno?</a:t>
            </a:r>
            <a:br>
              <a:rPr lang="pt-BR" dirty="0"/>
            </a:br>
            <a:endParaRPr lang="pt-BR" dirty="0"/>
          </a:p>
        </p:txBody>
      </p:sp>
      <p:sp>
        <p:nvSpPr>
          <p:cNvPr id="3" name="Espaço Reservado para Conteúdo 2">
            <a:extLst>
              <a:ext uri="{FF2B5EF4-FFF2-40B4-BE49-F238E27FC236}">
                <a16:creationId xmlns:a16="http://schemas.microsoft.com/office/drawing/2014/main" id="{DC2F87A9-1662-42DA-A5CC-17EF34F57DA0}"/>
              </a:ext>
            </a:extLst>
          </p:cNvPr>
          <p:cNvSpPr>
            <a:spLocks noGrp="1"/>
          </p:cNvSpPr>
          <p:nvPr>
            <p:ph idx="1"/>
          </p:nvPr>
        </p:nvSpPr>
        <p:spPr/>
        <p:txBody>
          <a:bodyPr>
            <a:normAutofit fontScale="92500" lnSpcReduction="10000"/>
          </a:bodyPr>
          <a:lstStyle/>
          <a:p>
            <a:pPr marL="0" indent="0">
              <a:buFont typeface="Arial" panose="020B0604020202020204" pitchFamily="34" charset="0"/>
              <a:buNone/>
              <a:defRPr/>
            </a:pPr>
            <a:endParaRPr lang="pt-BR" dirty="0"/>
          </a:p>
          <a:p>
            <a:pPr>
              <a:defRPr/>
            </a:pPr>
            <a:r>
              <a:rPr lang="pt-BR" sz="3600" dirty="0"/>
              <a:t>Questões Administrativas:</a:t>
            </a:r>
          </a:p>
          <a:p>
            <a:pPr>
              <a:defRPr/>
            </a:pPr>
            <a:endParaRPr lang="pt-BR" sz="3600" dirty="0"/>
          </a:p>
          <a:p>
            <a:pPr>
              <a:defRPr/>
            </a:pPr>
            <a:r>
              <a:rPr lang="pt-BR" sz="2200" dirty="0"/>
              <a:t>Monitoramento das Metas do Plano de Governo (</a:t>
            </a:r>
            <a:r>
              <a:rPr lang="pt-BR" sz="2200" dirty="0">
                <a:solidFill>
                  <a:srgbClr val="FF0000"/>
                </a:solidFill>
              </a:rPr>
              <a:t>Planejamento Estratégico</a:t>
            </a:r>
            <a:r>
              <a:rPr lang="pt-BR" sz="2200" dirty="0"/>
              <a:t>);</a:t>
            </a:r>
          </a:p>
          <a:p>
            <a:pPr>
              <a:defRPr/>
            </a:pPr>
            <a:r>
              <a:rPr lang="pt-BR" sz="2200" dirty="0"/>
              <a:t>Monitoramento das Metas Fiscais( </a:t>
            </a:r>
            <a:r>
              <a:rPr lang="pt-BR" sz="2200" dirty="0">
                <a:solidFill>
                  <a:srgbClr val="FF0000"/>
                </a:solidFill>
              </a:rPr>
              <a:t>Metas Estratégicas</a:t>
            </a:r>
            <a:r>
              <a:rPr lang="pt-BR" sz="2200" dirty="0"/>
              <a:t>);</a:t>
            </a:r>
          </a:p>
          <a:p>
            <a:pPr>
              <a:defRPr/>
            </a:pPr>
            <a:r>
              <a:rPr lang="pt-BR" sz="2200" dirty="0"/>
              <a:t>Gestão de Riscos, via monitoramento de Indicadores de desempenho e de Falha;</a:t>
            </a:r>
          </a:p>
          <a:p>
            <a:pPr>
              <a:defRPr/>
            </a:pPr>
            <a:r>
              <a:rPr lang="pt-BR" sz="2200" dirty="0"/>
              <a:t>Monitoramento do Processo de Gestão (Eficiência), dos Resultados obtidos (Eficácia) e das realizações dos programas de Governo (Efetividade);</a:t>
            </a:r>
          </a:p>
          <a:p>
            <a:pPr>
              <a:defRPr/>
            </a:pPr>
            <a:r>
              <a:rPr lang="pt-BR" sz="2200" dirty="0"/>
              <a:t>Acompanhamento da execução orçamentária em tempo real.</a:t>
            </a:r>
          </a:p>
          <a:p>
            <a:pPr>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a:extLst>
              <a:ext uri="{FF2B5EF4-FFF2-40B4-BE49-F238E27FC236}">
                <a16:creationId xmlns:a16="http://schemas.microsoft.com/office/drawing/2014/main" id="{6E4EA135-62C8-483F-9ABE-1D1E39CB2DCC}"/>
              </a:ext>
            </a:extLst>
          </p:cNvPr>
          <p:cNvSpPr>
            <a:spLocks noGrp="1" noChangeArrowheads="1"/>
          </p:cNvSpPr>
          <p:nvPr>
            <p:ph type="title"/>
          </p:nvPr>
        </p:nvSpPr>
        <p:spPr/>
        <p:txBody>
          <a:bodyPr/>
          <a:lstStyle/>
          <a:p>
            <a:pPr eaLnBrk="1" hangingPunct="1"/>
            <a:r>
              <a:rPr lang="pt-BR" altLang="pt-BR" b="1"/>
              <a:t>Definição</a:t>
            </a:r>
          </a:p>
        </p:txBody>
      </p:sp>
      <p:sp>
        <p:nvSpPr>
          <p:cNvPr id="3" name="Subtítulo 2">
            <a:extLst>
              <a:ext uri="{FF2B5EF4-FFF2-40B4-BE49-F238E27FC236}">
                <a16:creationId xmlns:a16="http://schemas.microsoft.com/office/drawing/2014/main" id="{1CA11FFE-8072-445F-AC12-FAE4DFE66658}"/>
              </a:ext>
            </a:extLst>
          </p:cNvPr>
          <p:cNvSpPr>
            <a:spLocks noGrp="1"/>
          </p:cNvSpPr>
          <p:nvPr>
            <p:ph type="subTitle" idx="4294967295"/>
          </p:nvPr>
        </p:nvSpPr>
        <p:spPr>
          <a:xfrm>
            <a:off x="1870364" y="1968068"/>
            <a:ext cx="7216775" cy="3357562"/>
          </a:xfrm>
        </p:spPr>
        <p:txBody>
          <a:bodyPr>
            <a:normAutofit lnSpcReduction="10000"/>
          </a:bodyPr>
          <a:lstStyle/>
          <a:p>
            <a:pPr marL="0" indent="0" algn="just" eaLnBrk="1" hangingPunct="1">
              <a:buFont typeface="Arial" panose="020B0604020202020204" pitchFamily="34" charset="0"/>
              <a:buNone/>
              <a:defRPr/>
            </a:pPr>
            <a:r>
              <a:rPr lang="pt-BR" i="1" dirty="0"/>
              <a:t>"Basicamente a controladoria é responsável pelo </a:t>
            </a:r>
            <a:r>
              <a:rPr lang="pt-BR" b="1" i="1" dirty="0">
                <a:solidFill>
                  <a:srgbClr val="0000CC"/>
                </a:solidFill>
              </a:rPr>
              <a:t>sistema de informações contábil-gerencial</a:t>
            </a:r>
            <a:r>
              <a:rPr lang="pt-BR" b="1" i="1" dirty="0">
                <a:solidFill>
                  <a:srgbClr val="FF0066"/>
                </a:solidFill>
              </a:rPr>
              <a:t> </a:t>
            </a:r>
            <a:r>
              <a:rPr lang="pt-BR" i="1" dirty="0"/>
              <a:t>da empresa, e sua missão é </a:t>
            </a:r>
            <a:r>
              <a:rPr lang="pt-BR" b="1" i="1" dirty="0">
                <a:solidFill>
                  <a:srgbClr val="7030A0"/>
                </a:solidFill>
              </a:rPr>
              <a:t>assegurar o resultado </a:t>
            </a:r>
            <a:r>
              <a:rPr lang="pt-BR" i="1" dirty="0"/>
              <a:t>da companhia. Para tanto ela deve atuar fortemente em todas as etapas do </a:t>
            </a:r>
            <a:r>
              <a:rPr lang="pt-BR" b="1" i="1" dirty="0">
                <a:solidFill>
                  <a:schemeClr val="bg2">
                    <a:lumMod val="75000"/>
                  </a:schemeClr>
                </a:solidFill>
              </a:rPr>
              <a:t>processo de gestão da empresa</a:t>
            </a:r>
            <a:r>
              <a:rPr lang="pt-BR" i="1" dirty="0"/>
              <a:t>, sob pena de não exercer adequadamente sua </a:t>
            </a:r>
            <a:r>
              <a:rPr lang="pt-BR" b="1" i="1" dirty="0">
                <a:solidFill>
                  <a:srgbClr val="FF9900"/>
                </a:solidFill>
              </a:rPr>
              <a:t>função de controle e reporte na correção do planejamento</a:t>
            </a:r>
            <a:r>
              <a:rPr lang="pt-BR" i="1" dirty="0"/>
              <a:t>."</a:t>
            </a:r>
            <a:endParaRPr lang="pt-BR" dirty="0"/>
          </a:p>
          <a:p>
            <a:pPr algn="just" eaLnBrk="1" hangingPunct="1">
              <a:defRPr/>
            </a:pPr>
            <a:endParaRPr lang="pt-BR" b="1" i="1" dirty="0"/>
          </a:p>
          <a:p>
            <a:pPr marL="0" indent="0" algn="just" eaLnBrk="1" hangingPunct="1">
              <a:buFont typeface="Arial" panose="020B0604020202020204" pitchFamily="34" charset="0"/>
              <a:buNone/>
              <a:defRPr/>
            </a:pPr>
            <a:r>
              <a:rPr lang="pt-BR" b="1" i="1" dirty="0"/>
              <a:t>Fonte:  Prof. Dr. Clóvis Luis </a:t>
            </a:r>
            <a:r>
              <a:rPr lang="pt-BR" b="1" i="1" dirty="0" err="1"/>
              <a:t>Padoveze</a:t>
            </a:r>
            <a:endParaRPr lang="pt-BR" b="1" i="1" dirty="0"/>
          </a:p>
          <a:p>
            <a:pPr algn="just" eaLnBrk="1" hangingPunct="1">
              <a:defRPr/>
            </a:pPr>
            <a:endParaRPr lang="pt-BR" dirty="0"/>
          </a:p>
          <a:p>
            <a:pPr marL="0" indent="0" eaLnBrk="1" hangingPunct="1">
              <a:buFont typeface="Arial" panose="020B0604020202020204" pitchFamily="34" charset="0"/>
              <a:buNone/>
              <a:defRPr/>
            </a:pPr>
            <a:r>
              <a:rPr lang="pt-BR" b="1" i="1" dirty="0"/>
              <a:t>* Grifos do autor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idx="4294967295"/>
          </p:nvPr>
        </p:nvSpPr>
        <p:spPr>
          <a:xfrm>
            <a:off x="1841500" y="909922"/>
            <a:ext cx="4629150" cy="501650"/>
          </a:xfrm>
          <a:prstGeom prst="rect">
            <a:avLst/>
          </a:prstGeom>
        </p:spPr>
        <p:txBody>
          <a:bodyPr>
            <a:normAutofit fontScale="90000"/>
          </a:bodyPr>
          <a:lstStyle/>
          <a:p>
            <a:r>
              <a:rPr lang="pt-BR" altLang="pt-BR" b="1" dirty="0">
                <a:solidFill>
                  <a:srgbClr val="002060"/>
                </a:solidFill>
                <a:latin typeface="Ubuntu"/>
              </a:rPr>
              <a:t>A Tríade da Gestão</a:t>
            </a:r>
          </a:p>
        </p:txBody>
      </p:sp>
      <p:sp>
        <p:nvSpPr>
          <p:cNvPr id="4" name="Trapezóide 3"/>
          <p:cNvSpPr/>
          <p:nvPr/>
        </p:nvSpPr>
        <p:spPr>
          <a:xfrm>
            <a:off x="2120752" y="2688324"/>
            <a:ext cx="2700338" cy="1080120"/>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350" dirty="0">
                <a:solidFill>
                  <a:schemeClr val="tx1"/>
                </a:solidFill>
              </a:rPr>
              <a:t>Gestão</a:t>
            </a:r>
          </a:p>
        </p:txBody>
      </p:sp>
      <p:sp>
        <p:nvSpPr>
          <p:cNvPr id="5" name="Triângulo isósceles 4"/>
          <p:cNvSpPr/>
          <p:nvPr/>
        </p:nvSpPr>
        <p:spPr>
          <a:xfrm>
            <a:off x="2113126" y="2052233"/>
            <a:ext cx="2704576" cy="63609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350" dirty="0">
                <a:solidFill>
                  <a:schemeClr val="bg1"/>
                </a:solidFill>
              </a:rPr>
              <a:t>Planejamento</a:t>
            </a:r>
          </a:p>
        </p:txBody>
      </p:sp>
      <p:sp>
        <p:nvSpPr>
          <p:cNvPr id="8" name="Fluxograma: Disco magnético 7"/>
          <p:cNvSpPr/>
          <p:nvPr/>
        </p:nvSpPr>
        <p:spPr>
          <a:xfrm>
            <a:off x="2113126" y="3768445"/>
            <a:ext cx="401839" cy="1928808"/>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pt-BR" sz="1350" dirty="0">
                <a:solidFill>
                  <a:schemeClr val="tx1"/>
                </a:solidFill>
              </a:rPr>
              <a:t>Execução</a:t>
            </a:r>
          </a:p>
        </p:txBody>
      </p:sp>
      <p:sp>
        <p:nvSpPr>
          <p:cNvPr id="10" name="Fluxograma: Disco magnético 9"/>
          <p:cNvSpPr/>
          <p:nvPr/>
        </p:nvSpPr>
        <p:spPr>
          <a:xfrm>
            <a:off x="4415863" y="3768445"/>
            <a:ext cx="401839" cy="1928808"/>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pt-BR" sz="1350" dirty="0">
                <a:solidFill>
                  <a:schemeClr val="tx1"/>
                </a:solidFill>
              </a:rPr>
              <a:t>Controle</a:t>
            </a:r>
          </a:p>
        </p:txBody>
      </p:sp>
      <p:sp>
        <p:nvSpPr>
          <p:cNvPr id="2" name="Chave Direita 1">
            <a:extLst>
              <a:ext uri="{FF2B5EF4-FFF2-40B4-BE49-F238E27FC236}">
                <a16:creationId xmlns:a16="http://schemas.microsoft.com/office/drawing/2014/main" id="{8447D9E8-3880-4437-8F95-6EA89EFFD13C}"/>
              </a:ext>
            </a:extLst>
          </p:cNvPr>
          <p:cNvSpPr/>
          <p:nvPr/>
        </p:nvSpPr>
        <p:spPr>
          <a:xfrm>
            <a:off x="4817703" y="3861048"/>
            <a:ext cx="791423" cy="183620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sz="1350"/>
          </a:p>
        </p:txBody>
      </p:sp>
      <p:sp>
        <p:nvSpPr>
          <p:cNvPr id="3" name="CaixaDeTexto 2">
            <a:extLst>
              <a:ext uri="{FF2B5EF4-FFF2-40B4-BE49-F238E27FC236}">
                <a16:creationId xmlns:a16="http://schemas.microsoft.com/office/drawing/2014/main" id="{71D38B13-7416-4FCA-9106-9997CB2ADFD3}"/>
              </a:ext>
            </a:extLst>
          </p:cNvPr>
          <p:cNvSpPr txBox="1"/>
          <p:nvPr/>
        </p:nvSpPr>
        <p:spPr>
          <a:xfrm>
            <a:off x="5609124" y="4407915"/>
            <a:ext cx="1404156" cy="715581"/>
          </a:xfrm>
          <a:prstGeom prst="rect">
            <a:avLst/>
          </a:prstGeom>
          <a:noFill/>
        </p:spPr>
        <p:txBody>
          <a:bodyPr wrap="square" rtlCol="0">
            <a:spAutoFit/>
          </a:bodyPr>
          <a:lstStyle/>
          <a:p>
            <a:r>
              <a:rPr lang="pt-BR" sz="1350" b="1" dirty="0"/>
              <a:t>Base de sustentação da Gestão</a:t>
            </a:r>
          </a:p>
        </p:txBody>
      </p:sp>
      <p:sp>
        <p:nvSpPr>
          <p:cNvPr id="7" name="Chave Esquerda 6">
            <a:extLst>
              <a:ext uri="{FF2B5EF4-FFF2-40B4-BE49-F238E27FC236}">
                <a16:creationId xmlns:a16="http://schemas.microsoft.com/office/drawing/2014/main" id="{65914140-2107-412C-8FE6-8F30BBCF89BC}"/>
              </a:ext>
            </a:extLst>
          </p:cNvPr>
          <p:cNvSpPr/>
          <p:nvPr/>
        </p:nvSpPr>
        <p:spPr>
          <a:xfrm>
            <a:off x="7203989" y="3861048"/>
            <a:ext cx="222422" cy="18362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CaixaDeTexto 8">
            <a:extLst>
              <a:ext uri="{FF2B5EF4-FFF2-40B4-BE49-F238E27FC236}">
                <a16:creationId xmlns:a16="http://schemas.microsoft.com/office/drawing/2014/main" id="{09368E7A-1246-462D-BD4D-193822193FD2}"/>
              </a:ext>
            </a:extLst>
          </p:cNvPr>
          <p:cNvSpPr txBox="1"/>
          <p:nvPr/>
        </p:nvSpPr>
        <p:spPr>
          <a:xfrm>
            <a:off x="7722972" y="3939727"/>
            <a:ext cx="2014151" cy="369332"/>
          </a:xfrm>
          <a:prstGeom prst="rect">
            <a:avLst/>
          </a:prstGeom>
          <a:noFill/>
        </p:spPr>
        <p:txBody>
          <a:bodyPr wrap="square" rtlCol="0">
            <a:spAutoFit/>
          </a:bodyPr>
          <a:lstStyle/>
          <a:p>
            <a:r>
              <a:rPr lang="pt-BR" dirty="0"/>
              <a:t>Controle Externo</a:t>
            </a:r>
          </a:p>
        </p:txBody>
      </p:sp>
      <p:sp>
        <p:nvSpPr>
          <p:cNvPr id="11" name="CaixaDeTexto 10">
            <a:extLst>
              <a:ext uri="{FF2B5EF4-FFF2-40B4-BE49-F238E27FC236}">
                <a16:creationId xmlns:a16="http://schemas.microsoft.com/office/drawing/2014/main" id="{34808ED6-E75C-470F-A1FF-E41D494BF87C}"/>
              </a:ext>
            </a:extLst>
          </p:cNvPr>
          <p:cNvSpPr txBox="1"/>
          <p:nvPr/>
        </p:nvSpPr>
        <p:spPr>
          <a:xfrm>
            <a:off x="7722972" y="4594484"/>
            <a:ext cx="2014151" cy="369332"/>
          </a:xfrm>
          <a:prstGeom prst="rect">
            <a:avLst/>
          </a:prstGeom>
          <a:noFill/>
        </p:spPr>
        <p:txBody>
          <a:bodyPr wrap="square" rtlCol="0">
            <a:spAutoFit/>
          </a:bodyPr>
          <a:lstStyle/>
          <a:p>
            <a:r>
              <a:rPr lang="pt-BR" dirty="0"/>
              <a:t>Controle Interno</a:t>
            </a:r>
          </a:p>
        </p:txBody>
      </p:sp>
      <p:sp>
        <p:nvSpPr>
          <p:cNvPr id="13" name="CaixaDeTexto 12">
            <a:extLst>
              <a:ext uri="{FF2B5EF4-FFF2-40B4-BE49-F238E27FC236}">
                <a16:creationId xmlns:a16="http://schemas.microsoft.com/office/drawing/2014/main" id="{AE981CF1-0135-4D38-95C3-DA979C68BE3F}"/>
              </a:ext>
            </a:extLst>
          </p:cNvPr>
          <p:cNvSpPr txBox="1"/>
          <p:nvPr/>
        </p:nvSpPr>
        <p:spPr>
          <a:xfrm>
            <a:off x="7727088" y="5290741"/>
            <a:ext cx="2014151" cy="369332"/>
          </a:xfrm>
          <a:prstGeom prst="rect">
            <a:avLst/>
          </a:prstGeom>
          <a:noFill/>
        </p:spPr>
        <p:txBody>
          <a:bodyPr wrap="square" rtlCol="0">
            <a:spAutoFit/>
          </a:bodyPr>
          <a:lstStyle/>
          <a:p>
            <a:r>
              <a:rPr lang="pt-BR" dirty="0"/>
              <a:t>Controle Social</a:t>
            </a:r>
          </a:p>
        </p:txBody>
      </p:sp>
      <p:sp>
        <p:nvSpPr>
          <p:cNvPr id="6" name="Seta: de Cima para Baixo 5">
            <a:extLst>
              <a:ext uri="{FF2B5EF4-FFF2-40B4-BE49-F238E27FC236}">
                <a16:creationId xmlns:a16="http://schemas.microsoft.com/office/drawing/2014/main" id="{1AB874A2-4E85-D2BC-38C9-4D103CED070D}"/>
              </a:ext>
            </a:extLst>
          </p:cNvPr>
          <p:cNvSpPr/>
          <p:nvPr/>
        </p:nvSpPr>
        <p:spPr>
          <a:xfrm>
            <a:off x="8229600" y="4225152"/>
            <a:ext cx="222422" cy="369332"/>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de Cima para Baixo 11">
            <a:extLst>
              <a:ext uri="{FF2B5EF4-FFF2-40B4-BE49-F238E27FC236}">
                <a16:creationId xmlns:a16="http://schemas.microsoft.com/office/drawing/2014/main" id="{9746BA49-A1B4-12BA-C157-9598705201A9}"/>
              </a:ext>
            </a:extLst>
          </p:cNvPr>
          <p:cNvSpPr/>
          <p:nvPr/>
        </p:nvSpPr>
        <p:spPr>
          <a:xfrm>
            <a:off x="8243450" y="4931749"/>
            <a:ext cx="222422" cy="369332"/>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43805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80">
                                          <p:stCondLst>
                                            <p:cond delay="0"/>
                                          </p:stCondLst>
                                        </p:cTn>
                                        <p:tgtEl>
                                          <p:spTgt spid="12"/>
                                        </p:tgtEl>
                                      </p:cBhvr>
                                    </p:animEffect>
                                    <p:anim calcmode="lin" valueType="num">
                                      <p:cBhvr>
                                        <p:cTn id="8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7" dur="26">
                                          <p:stCondLst>
                                            <p:cond delay="650"/>
                                          </p:stCondLst>
                                        </p:cTn>
                                        <p:tgtEl>
                                          <p:spTgt spid="12"/>
                                        </p:tgtEl>
                                      </p:cBhvr>
                                      <p:to x="100000" y="60000"/>
                                    </p:animScale>
                                    <p:animScale>
                                      <p:cBhvr>
                                        <p:cTn id="88" dur="166" decel="50000">
                                          <p:stCondLst>
                                            <p:cond delay="676"/>
                                          </p:stCondLst>
                                        </p:cTn>
                                        <p:tgtEl>
                                          <p:spTgt spid="12"/>
                                        </p:tgtEl>
                                      </p:cBhvr>
                                      <p:to x="100000" y="100000"/>
                                    </p:animScale>
                                    <p:animScale>
                                      <p:cBhvr>
                                        <p:cTn id="89" dur="26">
                                          <p:stCondLst>
                                            <p:cond delay="1312"/>
                                          </p:stCondLst>
                                        </p:cTn>
                                        <p:tgtEl>
                                          <p:spTgt spid="12"/>
                                        </p:tgtEl>
                                      </p:cBhvr>
                                      <p:to x="100000" y="80000"/>
                                    </p:animScale>
                                    <p:animScale>
                                      <p:cBhvr>
                                        <p:cTn id="90" dur="166" decel="50000">
                                          <p:stCondLst>
                                            <p:cond delay="1338"/>
                                          </p:stCondLst>
                                        </p:cTn>
                                        <p:tgtEl>
                                          <p:spTgt spid="12"/>
                                        </p:tgtEl>
                                      </p:cBhvr>
                                      <p:to x="100000" y="100000"/>
                                    </p:animScale>
                                    <p:animScale>
                                      <p:cBhvr>
                                        <p:cTn id="91" dur="26">
                                          <p:stCondLst>
                                            <p:cond delay="1642"/>
                                          </p:stCondLst>
                                        </p:cTn>
                                        <p:tgtEl>
                                          <p:spTgt spid="12"/>
                                        </p:tgtEl>
                                      </p:cBhvr>
                                      <p:to x="100000" y="90000"/>
                                    </p:animScale>
                                    <p:animScale>
                                      <p:cBhvr>
                                        <p:cTn id="92" dur="166" decel="50000">
                                          <p:stCondLst>
                                            <p:cond delay="1668"/>
                                          </p:stCondLst>
                                        </p:cTn>
                                        <p:tgtEl>
                                          <p:spTgt spid="12"/>
                                        </p:tgtEl>
                                      </p:cBhvr>
                                      <p:to x="100000" y="100000"/>
                                    </p:animScale>
                                    <p:animScale>
                                      <p:cBhvr>
                                        <p:cTn id="93" dur="26">
                                          <p:stCondLst>
                                            <p:cond delay="1808"/>
                                          </p:stCondLst>
                                        </p:cTn>
                                        <p:tgtEl>
                                          <p:spTgt spid="12"/>
                                        </p:tgtEl>
                                      </p:cBhvr>
                                      <p:to x="100000" y="95000"/>
                                    </p:animScale>
                                    <p:animScale>
                                      <p:cBhvr>
                                        <p:cTn id="9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3" grpId="0"/>
      <p:bldP spid="7" grpId="0" animBg="1"/>
      <p:bldP spid="9" grpId="0"/>
      <p:bldP spid="11" grpId="0"/>
      <p:bldP spid="13" grpId="0"/>
      <p:bldP spid="6"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AC949-F118-42AC-91EA-B9AD23BFFBD9}"/>
              </a:ext>
            </a:extLst>
          </p:cNvPr>
          <p:cNvSpPr>
            <a:spLocks noGrp="1" noChangeArrowheads="1"/>
          </p:cNvSpPr>
          <p:nvPr>
            <p:ph type="title"/>
          </p:nvPr>
        </p:nvSpPr>
        <p:spPr>
          <a:xfrm>
            <a:off x="1625600" y="365125"/>
            <a:ext cx="7586663" cy="1325563"/>
          </a:xfrm>
        </p:spPr>
        <p:txBody>
          <a:bodyPr>
            <a:normAutofit fontScale="90000"/>
          </a:bodyPr>
          <a:lstStyle/>
          <a:p>
            <a:pPr eaLnBrk="1" hangingPunct="1"/>
            <a:r>
              <a:rPr lang="pt-BR" altLang="pt-BR" b="1" i="1" dirty="0"/>
              <a:t>Função de controle e reporte na correção do planejamento</a:t>
            </a:r>
            <a:endParaRPr lang="pt-BR" altLang="pt-BR" dirty="0"/>
          </a:p>
        </p:txBody>
      </p:sp>
      <p:pic>
        <p:nvPicPr>
          <p:cNvPr id="1026" name="Picture 2">
            <a:extLst>
              <a:ext uri="{FF2B5EF4-FFF2-40B4-BE49-F238E27FC236}">
                <a16:creationId xmlns:a16="http://schemas.microsoft.com/office/drawing/2014/main" id="{1CE8028F-1B67-40AA-A6FB-D5E030FA4E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11217" y="1872284"/>
            <a:ext cx="4071938" cy="39433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9B4C4D-3A42-4254-B031-C66C3329DB9E}"/>
              </a:ext>
            </a:extLst>
          </p:cNvPr>
          <p:cNvSpPr>
            <a:spLocks noGrp="1"/>
          </p:cNvSpPr>
          <p:nvPr>
            <p:ph type="title"/>
          </p:nvPr>
        </p:nvSpPr>
        <p:spPr>
          <a:xfrm>
            <a:off x="1308100" y="592138"/>
            <a:ext cx="7874000" cy="1143000"/>
          </a:xfrm>
        </p:spPr>
        <p:txBody>
          <a:bodyPr>
            <a:noAutofit/>
          </a:bodyPr>
          <a:lstStyle/>
          <a:p>
            <a:pPr eaLnBrk="1" hangingPunct="1">
              <a:defRPr/>
            </a:pPr>
            <a:r>
              <a:rPr lang="pt-BR" sz="3600" b="1" dirty="0">
                <a:latin typeface="+mn-lt"/>
              </a:rPr>
              <a:t>Por que se implantar um Controle Interno?</a:t>
            </a:r>
            <a:br>
              <a:rPr lang="pt-BR" sz="3600" dirty="0"/>
            </a:br>
            <a:endParaRPr lang="pt-BR" sz="3600" dirty="0"/>
          </a:p>
        </p:txBody>
      </p:sp>
      <p:sp>
        <p:nvSpPr>
          <p:cNvPr id="3" name="Espaço Reservado para Conteúdo 2">
            <a:extLst>
              <a:ext uri="{FF2B5EF4-FFF2-40B4-BE49-F238E27FC236}">
                <a16:creationId xmlns:a16="http://schemas.microsoft.com/office/drawing/2014/main" id="{BF30FE29-B637-45C5-87C0-E0B5564B15C8}"/>
              </a:ext>
            </a:extLst>
          </p:cNvPr>
          <p:cNvSpPr>
            <a:spLocks noGrp="1"/>
          </p:cNvSpPr>
          <p:nvPr>
            <p:ph idx="1"/>
          </p:nvPr>
        </p:nvSpPr>
        <p:spPr>
          <a:xfrm>
            <a:off x="952500" y="2186609"/>
            <a:ext cx="10820400" cy="4084016"/>
          </a:xfrm>
        </p:spPr>
        <p:txBody>
          <a:bodyPr>
            <a:normAutofit/>
          </a:bodyPr>
          <a:lstStyle/>
          <a:p>
            <a:pPr marL="342900" indent="-342900" eaLnBrk="1" fontAlgn="auto" hangingPunct="1">
              <a:lnSpc>
                <a:spcPct val="100000"/>
              </a:lnSpc>
              <a:spcBef>
                <a:spcPct val="20000"/>
              </a:spcBef>
              <a:spcAft>
                <a:spcPts val="0"/>
              </a:spcAft>
              <a:defRPr/>
            </a:pPr>
            <a:r>
              <a:rPr lang="pt-BR" b="1" dirty="0">
                <a:solidFill>
                  <a:prstClr val="black"/>
                </a:solidFill>
              </a:rPr>
              <a:t>Questões Políticas:</a:t>
            </a:r>
          </a:p>
          <a:p>
            <a:pPr marL="342900" indent="-342900" eaLnBrk="1" fontAlgn="auto" hangingPunct="1">
              <a:lnSpc>
                <a:spcPct val="100000"/>
              </a:lnSpc>
              <a:spcBef>
                <a:spcPct val="20000"/>
              </a:spcBef>
              <a:spcAft>
                <a:spcPts val="0"/>
              </a:spcAft>
              <a:defRPr/>
            </a:pPr>
            <a:endParaRPr lang="pt-BR" sz="3600" dirty="0">
              <a:solidFill>
                <a:prstClr val="black"/>
              </a:solidFill>
            </a:endParaRPr>
          </a:p>
          <a:p>
            <a:pPr eaLnBrk="1" hangingPunct="1">
              <a:defRPr/>
            </a:pPr>
            <a:r>
              <a:rPr lang="pt-BR" sz="2000" dirty="0"/>
              <a:t>Ser o responsável pela implantação do Controle Interno ou tornar-se inelegível por ter as Contas reprovadas pelo TC;</a:t>
            </a:r>
          </a:p>
          <a:p>
            <a:pPr eaLnBrk="1" hangingPunct="1">
              <a:defRPr/>
            </a:pPr>
            <a:r>
              <a:rPr lang="pt-BR" sz="2000" dirty="0"/>
              <a:t>Fomentar a transparência e o acesso à informação;</a:t>
            </a:r>
          </a:p>
          <a:p>
            <a:pPr eaLnBrk="1" hangingPunct="1">
              <a:defRPr/>
            </a:pPr>
            <a:r>
              <a:rPr lang="pt-BR" sz="2000" dirty="0"/>
              <a:t>Implementar no Governo as boas práticas da gestão, via processo de Governança Pública.</a:t>
            </a:r>
          </a:p>
          <a:p>
            <a:pPr eaLnBrk="1" hangingPunct="1">
              <a:defRPr/>
            </a:pPr>
            <a:endParaRPr lang="pt-BR" sz="1500" dirty="0"/>
          </a:p>
          <a:p>
            <a:pPr eaLnBrk="1" hangingPunct="1">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iva">
  <a:themeElements>
    <a:clrScheme name="Personalizada 1">
      <a:dk1>
        <a:srgbClr val="000000"/>
      </a:dk1>
      <a:lt1>
        <a:sysClr val="window" lastClr="FFFFFF"/>
      </a:lt1>
      <a:dk2>
        <a:srgbClr val="637052"/>
      </a:dk2>
      <a:lt2>
        <a:srgbClr val="CCDDEA"/>
      </a:lt2>
      <a:accent1>
        <a:srgbClr val="32C463"/>
      </a:accent1>
      <a:accent2>
        <a:srgbClr val="00B050"/>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196</TotalTime>
  <Words>3290</Words>
  <Application>Microsoft Office PowerPoint</Application>
  <PresentationFormat>Widescreen</PresentationFormat>
  <Paragraphs>367</Paragraphs>
  <Slides>41</Slides>
  <Notes>3</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41</vt:i4>
      </vt:variant>
    </vt:vector>
  </HeadingPairs>
  <TitlesOfParts>
    <vt:vector size="54" baseType="lpstr">
      <vt:lpstr>MS Gothic</vt:lpstr>
      <vt:lpstr>Aptos</vt:lpstr>
      <vt:lpstr>Arial</vt:lpstr>
      <vt:lpstr>Arial Unicode MS</vt:lpstr>
      <vt:lpstr>Bernard MT Condensed</vt:lpstr>
      <vt:lpstr>Calibri</vt:lpstr>
      <vt:lpstr>Calibri Light</vt:lpstr>
      <vt:lpstr>Century Gothic</vt:lpstr>
      <vt:lpstr>Constantia</vt:lpstr>
      <vt:lpstr>Lato</vt:lpstr>
      <vt:lpstr>Times New Roman</vt:lpstr>
      <vt:lpstr>Ubuntu</vt:lpstr>
      <vt:lpstr>Retrospectiva</vt:lpstr>
      <vt:lpstr>Implantação do Controle Interno</vt:lpstr>
      <vt:lpstr>Apresentação do Docente </vt:lpstr>
      <vt:lpstr>Agenda:</vt:lpstr>
      <vt:lpstr>Por que se implantar um Controle Interno?  </vt:lpstr>
      <vt:lpstr>Por que ser implantar um Controle Interno? </vt:lpstr>
      <vt:lpstr>Definição</vt:lpstr>
      <vt:lpstr>A Tríade da Gestão</vt:lpstr>
      <vt:lpstr>Função de controle e reporte na correção do planejamento</vt:lpstr>
      <vt:lpstr>Por que se implantar um Controle Interno? </vt:lpstr>
      <vt:lpstr>Apresentação do PowerPoint</vt:lpstr>
      <vt:lpstr>Como se implantar um Controle Interno Efetivo, Eficiente e Eficaz? </vt:lpstr>
      <vt:lpstr>Como se implantar um Controle Interno Efetivo, Eficiente e Eficaz? </vt:lpstr>
      <vt:lpstr>Como se implantar um Controle Interno Efetivo, Eficiente e Eficaz? </vt:lpstr>
      <vt:lpstr>Como se implantar um Controle Interno Efetivo, Eficiente e Eficaz? </vt:lpstr>
      <vt:lpstr>Como se implantar um Controle Interno Efetivo, Eficiente e Eficaz? </vt:lpstr>
      <vt:lpstr>Vantagens de se implantar um Controle Interno: </vt:lpstr>
      <vt:lpstr>Vantagens de se implantar um Controle Interno: </vt:lpstr>
      <vt:lpstr>Vantagens de se implantar um Controle Interno: </vt:lpstr>
      <vt:lpstr>O Controle Interno aplicado à Gestão</vt:lpstr>
      <vt:lpstr>Ambiente da Gestão </vt:lpstr>
      <vt:lpstr>Apresentação do PowerPoint</vt:lpstr>
      <vt:lpstr>Apresentação do PowerPoint</vt:lpstr>
      <vt:lpstr>Apresentação do PowerPoint</vt:lpstr>
      <vt:lpstr>Apresentação do PowerPoint</vt:lpstr>
      <vt:lpstr>Controle Interno</vt:lpstr>
      <vt:lpstr>O que é controle interno e qual o seu papel no compliance </vt:lpstr>
      <vt:lpstr>O que é o controle interno?  </vt:lpstr>
      <vt:lpstr>O que é o controle interno?  </vt:lpstr>
      <vt:lpstr>Estrutura</vt:lpstr>
      <vt:lpstr>Estrutura</vt:lpstr>
      <vt:lpstr>Estrutura</vt:lpstr>
      <vt:lpstr>Apresentação do PowerPoint</vt:lpstr>
      <vt:lpstr>Fraude</vt:lpstr>
      <vt:lpstr>Risco</vt:lpstr>
      <vt:lpstr>Mapa de Risco</vt:lpstr>
      <vt:lpstr>Ambiente de controle</vt:lpstr>
      <vt:lpstr>Ambiente de controle</vt:lpstr>
      <vt:lpstr>Apresentação do PowerPoint</vt:lpstr>
      <vt:lpstr>                                                                            </vt:lpstr>
      <vt:lpstr>“Projeto de Lei da Qualidade Fiscal” n° 229, de 2009 – PLP 25/2022 </vt:lpstr>
      <vt:lpstr>“Projeto de Lei da Qualidade Fiscal” n° 229, de 2009 – PLP 25/2022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Governança em Regimes Próprios de Previdência Social</dc:title>
  <dc:creator>FRANCISCO_ANTONIO_DE_A_GONCALVES_JUNIOR</dc:creator>
  <cp:lastModifiedBy>ELITEBOOK</cp:lastModifiedBy>
  <cp:revision>19</cp:revision>
  <dcterms:created xsi:type="dcterms:W3CDTF">2024-06-19T17:21:02Z</dcterms:created>
  <dcterms:modified xsi:type="dcterms:W3CDTF">2024-08-07T17:01:53Z</dcterms:modified>
</cp:coreProperties>
</file>