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4"/>
  </p:notesMasterIdLst>
  <p:sldIdLst>
    <p:sldId id="256" r:id="rId2"/>
    <p:sldId id="258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73" r:id="rId15"/>
    <p:sldId id="374" r:id="rId16"/>
    <p:sldId id="375" r:id="rId17"/>
    <p:sldId id="376" r:id="rId18"/>
    <p:sldId id="361" r:id="rId19"/>
    <p:sldId id="362" r:id="rId20"/>
    <p:sldId id="363" r:id="rId21"/>
    <p:sldId id="269" r:id="rId22"/>
    <p:sldId id="36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0A21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Oliveira Jr" userId="da6545f61a0b1d2d" providerId="LiveId" clId="{5722CB24-4C6C-4103-BE73-C44104463A7A}"/>
    <pc:docChg chg="undo custSel addSld delSld modSld">
      <pc:chgData name="Roberto Oliveira Jr" userId="da6545f61a0b1d2d" providerId="LiveId" clId="{5722CB24-4C6C-4103-BE73-C44104463A7A}" dt="2024-08-06T00:43:34.896" v="280" actId="47"/>
      <pc:docMkLst>
        <pc:docMk/>
      </pc:docMkLst>
      <pc:sldChg chg="modSp add del mod">
        <pc:chgData name="Roberto Oliveira Jr" userId="da6545f61a0b1d2d" providerId="LiveId" clId="{5722CB24-4C6C-4103-BE73-C44104463A7A}" dt="2024-08-06T00:20:27.885" v="10" actId="113"/>
        <pc:sldMkLst>
          <pc:docMk/>
          <pc:sldMk cId="2746233024" sldId="256"/>
        </pc:sldMkLst>
        <pc:spChg chg="mod">
          <ac:chgData name="Roberto Oliveira Jr" userId="da6545f61a0b1d2d" providerId="LiveId" clId="{5722CB24-4C6C-4103-BE73-C44104463A7A}" dt="2024-08-06T00:20:27.885" v="10" actId="113"/>
          <ac:spMkLst>
            <pc:docMk/>
            <pc:sldMk cId="2746233024" sldId="256"/>
            <ac:spMk id="2" creationId="{00000000-0000-0000-0000-000000000000}"/>
          </ac:spMkLst>
        </pc:spChg>
      </pc:sldChg>
      <pc:sldChg chg="add del">
        <pc:chgData name="Roberto Oliveira Jr" userId="da6545f61a0b1d2d" providerId="LiveId" clId="{5722CB24-4C6C-4103-BE73-C44104463A7A}" dt="2024-08-06T00:22:07.995" v="55" actId="47"/>
        <pc:sldMkLst>
          <pc:docMk/>
          <pc:sldMk cId="345568078" sldId="257"/>
        </pc:sldMkLst>
      </pc:sldChg>
      <pc:sldChg chg="addSp delSp modSp add del mod delAnim">
        <pc:chgData name="Roberto Oliveira Jr" userId="da6545f61a0b1d2d" providerId="LiveId" clId="{5722CB24-4C6C-4103-BE73-C44104463A7A}" dt="2024-08-06T00:24:02.386" v="62"/>
        <pc:sldMkLst>
          <pc:docMk/>
          <pc:sldMk cId="3128898386" sldId="258"/>
        </pc:sldMkLst>
        <pc:spChg chg="del">
          <ac:chgData name="Roberto Oliveira Jr" userId="da6545f61a0b1d2d" providerId="LiveId" clId="{5722CB24-4C6C-4103-BE73-C44104463A7A}" dt="2024-08-06T00:22:48.060" v="58" actId="478"/>
          <ac:spMkLst>
            <pc:docMk/>
            <pc:sldMk cId="3128898386" sldId="258"/>
            <ac:spMk id="2" creationId="{00000000-0000-0000-0000-000000000000}"/>
          </ac:spMkLst>
        </pc:spChg>
        <pc:spChg chg="del">
          <ac:chgData name="Roberto Oliveira Jr" userId="da6545f61a0b1d2d" providerId="LiveId" clId="{5722CB24-4C6C-4103-BE73-C44104463A7A}" dt="2024-08-06T00:22:50.546" v="59" actId="478"/>
          <ac:spMkLst>
            <pc:docMk/>
            <pc:sldMk cId="3128898386" sldId="258"/>
            <ac:spMk id="3" creationId="{8275710A-BDFD-8083-05EB-FECAD3B3F159}"/>
          </ac:spMkLst>
        </pc:spChg>
        <pc:spChg chg="del">
          <ac:chgData name="Roberto Oliveira Jr" userId="da6545f61a0b1d2d" providerId="LiveId" clId="{5722CB24-4C6C-4103-BE73-C44104463A7A}" dt="2024-08-06T00:22:52.251" v="60" actId="478"/>
          <ac:spMkLst>
            <pc:docMk/>
            <pc:sldMk cId="3128898386" sldId="258"/>
            <ac:spMk id="5" creationId="{B612D05F-4295-3870-2378-880D9F4A985B}"/>
          </ac:spMkLst>
        </pc:spChg>
        <pc:spChg chg="add mod">
          <ac:chgData name="Roberto Oliveira Jr" userId="da6545f61a0b1d2d" providerId="LiveId" clId="{5722CB24-4C6C-4103-BE73-C44104463A7A}" dt="2024-08-06T00:24:02.386" v="62"/>
          <ac:spMkLst>
            <pc:docMk/>
            <pc:sldMk cId="3128898386" sldId="258"/>
            <ac:spMk id="7" creationId="{30618941-5039-FF28-975A-D2E525A60FCB}"/>
          </ac:spMkLst>
        </pc:spChg>
        <pc:spChg chg="add mod">
          <ac:chgData name="Roberto Oliveira Jr" userId="da6545f61a0b1d2d" providerId="LiveId" clId="{5722CB24-4C6C-4103-BE73-C44104463A7A}" dt="2024-08-06T00:24:02.386" v="62"/>
          <ac:spMkLst>
            <pc:docMk/>
            <pc:sldMk cId="3128898386" sldId="258"/>
            <ac:spMk id="8" creationId="{C7648C72-DD30-7DF9-6E43-949EE4C4237C}"/>
          </ac:spMkLst>
        </pc:spChg>
      </pc:sldChg>
      <pc:sldChg chg="delSp add del mod delAnim">
        <pc:chgData name="Roberto Oliveira Jr" userId="da6545f61a0b1d2d" providerId="LiveId" clId="{5722CB24-4C6C-4103-BE73-C44104463A7A}" dt="2024-08-06T00:25:39.048" v="74" actId="47"/>
        <pc:sldMkLst>
          <pc:docMk/>
          <pc:sldMk cId="3836742432" sldId="259"/>
        </pc:sldMkLst>
        <pc:spChg chg="del">
          <ac:chgData name="Roberto Oliveira Jr" userId="da6545f61a0b1d2d" providerId="LiveId" clId="{5722CB24-4C6C-4103-BE73-C44104463A7A}" dt="2024-08-06T00:24:13.099" v="63" actId="478"/>
          <ac:spMkLst>
            <pc:docMk/>
            <pc:sldMk cId="3836742432" sldId="259"/>
            <ac:spMk id="3" creationId="{8275710A-BDFD-8083-05EB-FECAD3B3F159}"/>
          </ac:spMkLst>
        </pc:spChg>
        <pc:spChg chg="del">
          <ac:chgData name="Roberto Oliveira Jr" userId="da6545f61a0b1d2d" providerId="LiveId" clId="{5722CB24-4C6C-4103-BE73-C44104463A7A}" dt="2024-08-06T00:24:15.579" v="64" actId="478"/>
          <ac:spMkLst>
            <pc:docMk/>
            <pc:sldMk cId="3836742432" sldId="259"/>
            <ac:spMk id="5" creationId="{B612D05F-4295-3870-2378-880D9F4A985B}"/>
          </ac:spMkLst>
        </pc:spChg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3087682820" sldId="260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2737473096" sldId="261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3865984586" sldId="262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1214971196" sldId="263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3236214997" sldId="264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2866750447" sldId="265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2286532578" sldId="266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3109180534" sldId="267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2201628240" sldId="268"/>
        </pc:sldMkLst>
      </pc:sldChg>
      <pc:sldChg chg="add del">
        <pc:chgData name="Roberto Oliveira Jr" userId="da6545f61a0b1d2d" providerId="LiveId" clId="{5722CB24-4C6C-4103-BE73-C44104463A7A}" dt="2024-08-06T00:24:27.903" v="67" actId="47"/>
        <pc:sldMkLst>
          <pc:docMk/>
          <pc:sldMk cId="1189663164" sldId="269"/>
        </pc:sldMkLst>
      </pc:sldChg>
      <pc:sldChg chg="modSp del mod">
        <pc:chgData name="Roberto Oliveira Jr" userId="da6545f61a0b1d2d" providerId="LiveId" clId="{5722CB24-4C6C-4103-BE73-C44104463A7A}" dt="2024-08-06T00:20:33.016" v="11" actId="47"/>
        <pc:sldMkLst>
          <pc:docMk/>
          <pc:sldMk cId="3999462925" sldId="341"/>
        </pc:sldMkLst>
        <pc:spChg chg="mod">
          <ac:chgData name="Roberto Oliveira Jr" userId="da6545f61a0b1d2d" providerId="LiveId" clId="{5722CB24-4C6C-4103-BE73-C44104463A7A}" dt="2024-08-06T00:17:18.525" v="0" actId="27636"/>
          <ac:spMkLst>
            <pc:docMk/>
            <pc:sldMk cId="3999462925" sldId="341"/>
            <ac:spMk id="3" creationId="{F991D52D-F0C1-4C21-ABC2-5BE65B1E2F4D}"/>
          </ac:spMkLst>
        </pc:spChg>
      </pc:sldChg>
      <pc:sldChg chg="modSp add del mod">
        <pc:chgData name="Roberto Oliveira Jr" userId="da6545f61a0b1d2d" providerId="LiveId" clId="{5722CB24-4C6C-4103-BE73-C44104463A7A}" dt="2024-08-06T00:43:34.896" v="280" actId="47"/>
        <pc:sldMkLst>
          <pc:docMk/>
          <pc:sldMk cId="561354615" sldId="348"/>
        </pc:sldMkLst>
        <pc:spChg chg="mod">
          <ac:chgData name="Roberto Oliveira Jr" userId="da6545f61a0b1d2d" providerId="LiveId" clId="{5722CB24-4C6C-4103-BE73-C44104463A7A}" dt="2024-08-06T00:21:06.297" v="52" actId="1076"/>
          <ac:spMkLst>
            <pc:docMk/>
            <pc:sldMk cId="561354615" sldId="348"/>
            <ac:spMk id="5" creationId="{00000000-0000-0000-0000-000000000000}"/>
          </ac:spMkLst>
        </pc:spChg>
      </pc:sldChg>
      <pc:sldChg chg="add del">
        <pc:chgData name="Roberto Oliveira Jr" userId="da6545f61a0b1d2d" providerId="LiveId" clId="{5722CB24-4C6C-4103-BE73-C44104463A7A}" dt="2024-08-06T00:22:37.456" v="57"/>
        <pc:sldMkLst>
          <pc:docMk/>
          <pc:sldMk cId="1445435354" sldId="349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2032657327" sldId="349"/>
        </pc:sldMkLst>
      </pc:sldChg>
      <pc:sldChg chg="add del">
        <pc:chgData name="Roberto Oliveira Jr" userId="da6545f61a0b1d2d" providerId="LiveId" clId="{5722CB24-4C6C-4103-BE73-C44104463A7A}" dt="2024-08-06T00:25:37.244" v="73" actId="47"/>
        <pc:sldMkLst>
          <pc:docMk/>
          <pc:sldMk cId="3897160826" sldId="349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065691185" sldId="350"/>
        </pc:sldMkLst>
      </pc:sldChg>
      <pc:sldChg chg="addSp modSp add">
        <pc:chgData name="Roberto Oliveira Jr" userId="da6545f61a0b1d2d" providerId="LiveId" clId="{5722CB24-4C6C-4103-BE73-C44104463A7A}" dt="2024-08-06T00:25:32.386" v="72"/>
        <pc:sldMkLst>
          <pc:docMk/>
          <pc:sldMk cId="3898699113" sldId="350"/>
        </pc:sldMkLst>
        <pc:spChg chg="add mod">
          <ac:chgData name="Roberto Oliveira Jr" userId="da6545f61a0b1d2d" providerId="LiveId" clId="{5722CB24-4C6C-4103-BE73-C44104463A7A}" dt="2024-08-06T00:25:32.386" v="72"/>
          <ac:spMkLst>
            <pc:docMk/>
            <pc:sldMk cId="3898699113" sldId="350"/>
            <ac:spMk id="3" creationId="{DB8191C1-F83C-8A76-A599-DFEA120F8659}"/>
          </ac:spMkLst>
        </pc:spChg>
        <pc:spChg chg="add mod">
          <ac:chgData name="Roberto Oliveira Jr" userId="da6545f61a0b1d2d" providerId="LiveId" clId="{5722CB24-4C6C-4103-BE73-C44104463A7A}" dt="2024-08-06T00:25:32.386" v="72"/>
          <ac:spMkLst>
            <pc:docMk/>
            <pc:sldMk cId="3898699113" sldId="350"/>
            <ac:spMk id="5" creationId="{46D65FF0-209F-7C0B-67CB-95C8AB6BA8B3}"/>
          </ac:spMkLst>
        </pc:spChg>
      </pc:sldChg>
      <pc:sldChg chg="addSp modSp add mod">
        <pc:chgData name="Roberto Oliveira Jr" userId="da6545f61a0b1d2d" providerId="LiveId" clId="{5722CB24-4C6C-4103-BE73-C44104463A7A}" dt="2024-08-06T00:26:16.068" v="77" actId="1076"/>
        <pc:sldMkLst>
          <pc:docMk/>
          <pc:sldMk cId="130170060" sldId="351"/>
        </pc:sldMkLst>
        <pc:spChg chg="add mod">
          <ac:chgData name="Roberto Oliveira Jr" userId="da6545f61a0b1d2d" providerId="LiveId" clId="{5722CB24-4C6C-4103-BE73-C44104463A7A}" dt="2024-08-06T00:26:16.068" v="77" actId="1076"/>
          <ac:spMkLst>
            <pc:docMk/>
            <pc:sldMk cId="130170060" sldId="351"/>
            <ac:spMk id="3" creationId="{11808BCD-D549-D3CE-49B3-316581AAAB3C}"/>
          </ac:spMkLst>
        </pc:spChg>
        <pc:spChg chg="add mod">
          <ac:chgData name="Roberto Oliveira Jr" userId="da6545f61a0b1d2d" providerId="LiveId" clId="{5722CB24-4C6C-4103-BE73-C44104463A7A}" dt="2024-08-06T00:26:16.068" v="77" actId="1076"/>
          <ac:spMkLst>
            <pc:docMk/>
            <pc:sldMk cId="130170060" sldId="351"/>
            <ac:spMk id="5" creationId="{DAD84661-6E36-48C7-3436-DE0CC3D46EBD}"/>
          </ac:spMkLst>
        </pc:sp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929769922" sldId="351"/>
        </pc:sldMkLst>
      </pc:sldChg>
      <pc:sldChg chg="addSp modSp add mod">
        <pc:chgData name="Roberto Oliveira Jr" userId="da6545f61a0b1d2d" providerId="LiveId" clId="{5722CB24-4C6C-4103-BE73-C44104463A7A}" dt="2024-08-06T00:26:39.655" v="80" actId="1076"/>
        <pc:sldMkLst>
          <pc:docMk/>
          <pc:sldMk cId="723249856" sldId="352"/>
        </pc:sldMkLst>
        <pc:spChg chg="add mod">
          <ac:chgData name="Roberto Oliveira Jr" userId="da6545f61a0b1d2d" providerId="LiveId" clId="{5722CB24-4C6C-4103-BE73-C44104463A7A}" dt="2024-08-06T00:26:39.655" v="80" actId="1076"/>
          <ac:spMkLst>
            <pc:docMk/>
            <pc:sldMk cId="723249856" sldId="352"/>
            <ac:spMk id="3" creationId="{B34446FC-6536-2B9D-BD0E-47436D5575FA}"/>
          </ac:spMkLst>
        </pc:spChg>
        <pc:spChg chg="add mod">
          <ac:chgData name="Roberto Oliveira Jr" userId="da6545f61a0b1d2d" providerId="LiveId" clId="{5722CB24-4C6C-4103-BE73-C44104463A7A}" dt="2024-08-06T00:26:39.655" v="80" actId="1076"/>
          <ac:spMkLst>
            <pc:docMk/>
            <pc:sldMk cId="723249856" sldId="352"/>
            <ac:spMk id="5" creationId="{4FFC1F6B-AC2A-F840-9EBF-D091529AAEDB}"/>
          </ac:spMkLst>
        </pc:spChg>
      </pc:sldChg>
      <pc:sldChg chg="add del">
        <pc:chgData name="Roberto Oliveira Jr" userId="da6545f61a0b1d2d" providerId="LiveId" clId="{5722CB24-4C6C-4103-BE73-C44104463A7A}" dt="2024-08-06T00:25:08.990" v="71"/>
        <pc:sldMkLst>
          <pc:docMk/>
          <pc:sldMk cId="2032657327" sldId="352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4082530607" sldId="352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30018148" sldId="353"/>
        </pc:sldMkLst>
      </pc:sldChg>
      <pc:sldChg chg="addSp delSp modSp add mod">
        <pc:chgData name="Roberto Oliveira Jr" userId="da6545f61a0b1d2d" providerId="LiveId" clId="{5722CB24-4C6C-4103-BE73-C44104463A7A}" dt="2024-08-06T00:27:52.198" v="91" actId="27636"/>
        <pc:sldMkLst>
          <pc:docMk/>
          <pc:sldMk cId="1120433054" sldId="353"/>
        </pc:sldMkLst>
        <pc:spChg chg="del">
          <ac:chgData name="Roberto Oliveira Jr" userId="da6545f61a0b1d2d" providerId="LiveId" clId="{5722CB24-4C6C-4103-BE73-C44104463A7A}" dt="2024-08-06T00:26:53.023" v="82" actId="478"/>
          <ac:spMkLst>
            <pc:docMk/>
            <pc:sldMk cId="1120433054" sldId="353"/>
            <ac:spMk id="2" creationId="{00000000-0000-0000-0000-000000000000}"/>
          </ac:spMkLst>
        </pc:spChg>
        <pc:spChg chg="del">
          <ac:chgData name="Roberto Oliveira Jr" userId="da6545f61a0b1d2d" providerId="LiveId" clId="{5722CB24-4C6C-4103-BE73-C44104463A7A}" dt="2024-08-06T00:26:54.317" v="83" actId="478"/>
          <ac:spMkLst>
            <pc:docMk/>
            <pc:sldMk cId="1120433054" sldId="353"/>
            <ac:spMk id="3" creationId="{B34446FC-6536-2B9D-BD0E-47436D5575FA}"/>
          </ac:spMkLst>
        </pc:spChg>
        <pc:spChg chg="del">
          <ac:chgData name="Roberto Oliveira Jr" userId="da6545f61a0b1d2d" providerId="LiveId" clId="{5722CB24-4C6C-4103-BE73-C44104463A7A}" dt="2024-08-06T00:26:55.653" v="84" actId="478"/>
          <ac:spMkLst>
            <pc:docMk/>
            <pc:sldMk cId="1120433054" sldId="353"/>
            <ac:spMk id="5" creationId="{4FFC1F6B-AC2A-F840-9EBF-D091529AAEDB}"/>
          </ac:spMkLst>
        </pc:spChg>
        <pc:spChg chg="add mod">
          <ac:chgData name="Roberto Oliveira Jr" userId="da6545f61a0b1d2d" providerId="LiveId" clId="{5722CB24-4C6C-4103-BE73-C44104463A7A}" dt="2024-08-06T00:27:52.072" v="90"/>
          <ac:spMkLst>
            <pc:docMk/>
            <pc:sldMk cId="1120433054" sldId="353"/>
            <ac:spMk id="7" creationId="{B6976318-5C21-ECA1-03EC-3D581BE65415}"/>
          </ac:spMkLst>
        </pc:spChg>
        <pc:spChg chg="add mod">
          <ac:chgData name="Roberto Oliveira Jr" userId="da6545f61a0b1d2d" providerId="LiveId" clId="{5722CB24-4C6C-4103-BE73-C44104463A7A}" dt="2024-08-06T00:27:52.198" v="91" actId="27636"/>
          <ac:spMkLst>
            <pc:docMk/>
            <pc:sldMk cId="1120433054" sldId="353"/>
            <ac:spMk id="8" creationId="{69F4F4FE-8BEA-52D4-8A58-AADAC73DAA14}"/>
          </ac:spMkLst>
        </pc:spChg>
      </pc:sldChg>
      <pc:sldChg chg="addSp modSp add mod">
        <pc:chgData name="Roberto Oliveira Jr" userId="da6545f61a0b1d2d" providerId="LiveId" clId="{5722CB24-4C6C-4103-BE73-C44104463A7A}" dt="2024-08-06T00:28:33.476" v="93" actId="1076"/>
        <pc:sldMkLst>
          <pc:docMk/>
          <pc:sldMk cId="935073278" sldId="354"/>
        </pc:sldMkLst>
        <pc:spChg chg="add mod">
          <ac:chgData name="Roberto Oliveira Jr" userId="da6545f61a0b1d2d" providerId="LiveId" clId="{5722CB24-4C6C-4103-BE73-C44104463A7A}" dt="2024-08-06T00:28:33.476" v="93" actId="1076"/>
          <ac:spMkLst>
            <pc:docMk/>
            <pc:sldMk cId="935073278" sldId="354"/>
            <ac:spMk id="2" creationId="{2622EE3C-3135-1F24-F4E4-5A9165E751BD}"/>
          </ac:spMkLst>
        </pc:spChg>
        <pc:spChg chg="add mod">
          <ac:chgData name="Roberto Oliveira Jr" userId="da6545f61a0b1d2d" providerId="LiveId" clId="{5722CB24-4C6C-4103-BE73-C44104463A7A}" dt="2024-08-06T00:28:33.476" v="93" actId="1076"/>
          <ac:spMkLst>
            <pc:docMk/>
            <pc:sldMk cId="935073278" sldId="354"/>
            <ac:spMk id="3" creationId="{FFC269F7-19F7-44C6-9D67-3105AF476980}"/>
          </ac:spMkLst>
        </pc:spChg>
      </pc:sldChg>
      <pc:sldChg chg="modSp del mod">
        <pc:chgData name="Roberto Oliveira Jr" userId="da6545f61a0b1d2d" providerId="LiveId" clId="{5722CB24-4C6C-4103-BE73-C44104463A7A}" dt="2024-08-06T00:21:25.492" v="53" actId="47"/>
        <pc:sldMkLst>
          <pc:docMk/>
          <pc:sldMk cId="3579325103" sldId="354"/>
        </pc:sldMkLst>
        <pc:spChg chg="mod">
          <ac:chgData name="Roberto Oliveira Jr" userId="da6545f61a0b1d2d" providerId="LiveId" clId="{5722CB24-4C6C-4103-BE73-C44104463A7A}" dt="2024-08-06T00:17:18.634" v="1" actId="27636"/>
          <ac:spMkLst>
            <pc:docMk/>
            <pc:sldMk cId="3579325103" sldId="354"/>
            <ac:spMk id="5" creationId="{00000000-0000-0000-0000-000000000000}"/>
          </ac:spMkLst>
        </pc:sp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846318600" sldId="355"/>
        </pc:sldMkLst>
      </pc:sldChg>
      <pc:sldChg chg="addSp modSp add mod">
        <pc:chgData name="Roberto Oliveira Jr" userId="da6545f61a0b1d2d" providerId="LiveId" clId="{5722CB24-4C6C-4103-BE73-C44104463A7A}" dt="2024-08-06T00:28:56.031" v="95" actId="1076"/>
        <pc:sldMkLst>
          <pc:docMk/>
          <pc:sldMk cId="3903389087" sldId="355"/>
        </pc:sldMkLst>
        <pc:spChg chg="add mod">
          <ac:chgData name="Roberto Oliveira Jr" userId="da6545f61a0b1d2d" providerId="LiveId" clId="{5722CB24-4C6C-4103-BE73-C44104463A7A}" dt="2024-08-06T00:28:56.031" v="95" actId="1076"/>
          <ac:spMkLst>
            <pc:docMk/>
            <pc:sldMk cId="3903389087" sldId="355"/>
            <ac:spMk id="2" creationId="{68E1D103-A991-2A93-F7A7-E4C8BB4B5ECF}"/>
          </ac:spMkLst>
        </pc:spChg>
        <pc:spChg chg="add mod">
          <ac:chgData name="Roberto Oliveira Jr" userId="da6545f61a0b1d2d" providerId="LiveId" clId="{5722CB24-4C6C-4103-BE73-C44104463A7A}" dt="2024-08-06T00:28:51.860" v="94"/>
          <ac:spMkLst>
            <pc:docMk/>
            <pc:sldMk cId="3903389087" sldId="355"/>
            <ac:spMk id="3" creationId="{A8E79B70-60BC-533F-B618-3D51A05F3B4A}"/>
          </ac:spMkLst>
        </pc:spChg>
      </pc:sldChg>
      <pc:sldChg chg="addSp modSp add">
        <pc:chgData name="Roberto Oliveira Jr" userId="da6545f61a0b1d2d" providerId="LiveId" clId="{5722CB24-4C6C-4103-BE73-C44104463A7A}" dt="2024-08-06T00:29:19.082" v="97" actId="1076"/>
        <pc:sldMkLst>
          <pc:docMk/>
          <pc:sldMk cId="3609521741" sldId="356"/>
        </pc:sldMkLst>
        <pc:picChg chg="add mod">
          <ac:chgData name="Roberto Oliveira Jr" userId="da6545f61a0b1d2d" providerId="LiveId" clId="{5722CB24-4C6C-4103-BE73-C44104463A7A}" dt="2024-08-06T00:29:19.082" v="97" actId="1076"/>
          <ac:picMkLst>
            <pc:docMk/>
            <pc:sldMk cId="3609521741" sldId="356"/>
            <ac:picMk id="2" creationId="{FC651EAF-B693-90D1-0896-B5EC9D22A96F}"/>
          </ac:picMkLst>
        </pc:pic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917408127" sldId="356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1016853684" sldId="357"/>
        </pc:sldMkLst>
      </pc:sldChg>
      <pc:sldChg chg="addSp modSp add mod">
        <pc:chgData name="Roberto Oliveira Jr" userId="da6545f61a0b1d2d" providerId="LiveId" clId="{5722CB24-4C6C-4103-BE73-C44104463A7A}" dt="2024-08-06T00:30:16.502" v="101" actId="1076"/>
        <pc:sldMkLst>
          <pc:docMk/>
          <pc:sldMk cId="3419934230" sldId="357"/>
        </pc:sldMkLst>
        <pc:spChg chg="add 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2" creationId="{9F7E81D9-8345-E8E3-B08A-68527BFBBEE5}"/>
          </ac:spMkLst>
        </pc:spChg>
        <pc:spChg chg="add 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3" creationId="{F80C658F-BD1A-9F0E-2329-35BBE4C0F3AA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7" creationId="{0C6AE396-4608-53D8-6D16-59D049954AEF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8" creationId="{C1BDB3B1-6329-E5BB-8337-69CBB2043F5C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9" creationId="{DFC37074-D8F2-4905-D35E-CED7AA83F2C4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0" creationId="{A0C662BA-8F56-D119-9945-AFEF13045CEA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1" creationId="{FF7BCE31-33B6-3E5E-7DB6-3294294E753D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3" creationId="{DE062344-9DA6-A6C7-FCBF-45678EBE2610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4" creationId="{EBF7275A-DA0A-AF79-84C4-00D782A00B12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5" creationId="{0C29021D-F3D1-58B3-74B9-1F7615C4CD90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6" creationId="{8F0C6083-0799-8DD7-C539-23AB42E717A0}"/>
          </ac:spMkLst>
        </pc:spChg>
        <pc:spChg chg="mod">
          <ac:chgData name="Roberto Oliveira Jr" userId="da6545f61a0b1d2d" providerId="LiveId" clId="{5722CB24-4C6C-4103-BE73-C44104463A7A}" dt="2024-08-06T00:29:44.294" v="99" actId="1076"/>
          <ac:spMkLst>
            <pc:docMk/>
            <pc:sldMk cId="3419934230" sldId="357"/>
            <ac:spMk id="18" creationId="{07A43BA7-5704-70E0-C3A8-8C34D5CCC5D7}"/>
          </ac:spMkLst>
        </pc:spChg>
        <pc:spChg chg="add mod">
          <ac:chgData name="Roberto Oliveira Jr" userId="da6545f61a0b1d2d" providerId="LiveId" clId="{5722CB24-4C6C-4103-BE73-C44104463A7A}" dt="2024-08-06T00:30:16.502" v="101" actId="1076"/>
          <ac:spMkLst>
            <pc:docMk/>
            <pc:sldMk cId="3419934230" sldId="357"/>
            <ac:spMk id="19" creationId="{DB0F8BFA-56F2-8CC3-34D1-F761C63807EE}"/>
          </ac:spMkLst>
        </pc:spChg>
        <pc:spChg chg="add mod">
          <ac:chgData name="Roberto Oliveira Jr" userId="da6545f61a0b1d2d" providerId="LiveId" clId="{5722CB24-4C6C-4103-BE73-C44104463A7A}" dt="2024-08-06T00:30:16.502" v="101" actId="1076"/>
          <ac:spMkLst>
            <pc:docMk/>
            <pc:sldMk cId="3419934230" sldId="357"/>
            <ac:spMk id="20" creationId="{E428E4FA-9F0B-0D94-C897-5D15366F6414}"/>
          </ac:spMkLst>
        </pc:spChg>
        <pc:spChg chg="add mod">
          <ac:chgData name="Roberto Oliveira Jr" userId="da6545f61a0b1d2d" providerId="LiveId" clId="{5722CB24-4C6C-4103-BE73-C44104463A7A}" dt="2024-08-06T00:30:16.502" v="101" actId="1076"/>
          <ac:spMkLst>
            <pc:docMk/>
            <pc:sldMk cId="3419934230" sldId="357"/>
            <ac:spMk id="21" creationId="{1A696507-F57A-3019-EB12-F7340364D006}"/>
          </ac:spMkLst>
        </pc:spChg>
        <pc:grpChg chg="add mod">
          <ac:chgData name="Roberto Oliveira Jr" userId="da6545f61a0b1d2d" providerId="LiveId" clId="{5722CB24-4C6C-4103-BE73-C44104463A7A}" dt="2024-08-06T00:29:44.294" v="99" actId="1076"/>
          <ac:grpSpMkLst>
            <pc:docMk/>
            <pc:sldMk cId="3419934230" sldId="357"/>
            <ac:grpSpMk id="5" creationId="{B0A654D2-C656-E427-E248-D6717DEFE60C}"/>
          </ac:grpSpMkLst>
        </pc:grpChg>
        <pc:picChg chg="mod">
          <ac:chgData name="Roberto Oliveira Jr" userId="da6545f61a0b1d2d" providerId="LiveId" clId="{5722CB24-4C6C-4103-BE73-C44104463A7A}" dt="2024-08-06T00:29:44.294" v="99" actId="1076"/>
          <ac:picMkLst>
            <pc:docMk/>
            <pc:sldMk cId="3419934230" sldId="357"/>
            <ac:picMk id="12" creationId="{9D85EEF1-5109-4C53-F78C-4ADA453B61E7}"/>
          </ac:picMkLst>
        </pc:picChg>
        <pc:picChg chg="mod">
          <ac:chgData name="Roberto Oliveira Jr" userId="da6545f61a0b1d2d" providerId="LiveId" clId="{5722CB24-4C6C-4103-BE73-C44104463A7A}" dt="2024-08-06T00:29:44.294" v="99" actId="1076"/>
          <ac:picMkLst>
            <pc:docMk/>
            <pc:sldMk cId="3419934230" sldId="357"/>
            <ac:picMk id="17" creationId="{AFEB31A0-965C-A736-7008-D4E7AA851182}"/>
          </ac:picMkLst>
        </pc:picChg>
      </pc:sldChg>
      <pc:sldChg chg="addSp modSp add mod">
        <pc:chgData name="Roberto Oliveira Jr" userId="da6545f61a0b1d2d" providerId="LiveId" clId="{5722CB24-4C6C-4103-BE73-C44104463A7A}" dt="2024-08-06T00:34:01.969" v="156" actId="20577"/>
        <pc:sldMkLst>
          <pc:docMk/>
          <pc:sldMk cId="252956243" sldId="358"/>
        </pc:sldMkLst>
        <pc:spChg chg="add mod">
          <ac:chgData name="Roberto Oliveira Jr" userId="da6545f61a0b1d2d" providerId="LiveId" clId="{5722CB24-4C6C-4103-BE73-C44104463A7A}" dt="2024-08-06T00:31:21.390" v="108" actId="1076"/>
          <ac:spMkLst>
            <pc:docMk/>
            <pc:sldMk cId="252956243" sldId="358"/>
            <ac:spMk id="2" creationId="{C58A88BE-91BB-12DF-D0C3-65E0635C3EE9}"/>
          </ac:spMkLst>
        </pc:spChg>
        <pc:spChg chg="add mod">
          <ac:chgData name="Roberto Oliveira Jr" userId="da6545f61a0b1d2d" providerId="LiveId" clId="{5722CB24-4C6C-4103-BE73-C44104463A7A}" dt="2024-08-06T00:34:01.969" v="156" actId="20577"/>
          <ac:spMkLst>
            <pc:docMk/>
            <pc:sldMk cId="252956243" sldId="358"/>
            <ac:spMk id="3" creationId="{548BC5FE-C6F6-2133-E5E9-39A5C428CD20}"/>
          </ac:spMkLst>
        </pc:sp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645126745" sldId="358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909923933" sldId="359"/>
        </pc:sldMkLst>
      </pc:sldChg>
      <pc:sldChg chg="addSp modSp add mod">
        <pc:chgData name="Roberto Oliveira Jr" userId="da6545f61a0b1d2d" providerId="LiveId" clId="{5722CB24-4C6C-4103-BE73-C44104463A7A}" dt="2024-08-06T00:33:39.993" v="125" actId="20577"/>
        <pc:sldMkLst>
          <pc:docMk/>
          <pc:sldMk cId="1394376129" sldId="359"/>
        </pc:sldMkLst>
        <pc:spChg chg="add mod">
          <ac:chgData name="Roberto Oliveira Jr" userId="da6545f61a0b1d2d" providerId="LiveId" clId="{5722CB24-4C6C-4103-BE73-C44104463A7A}" dt="2024-08-06T00:33:39.993" v="125" actId="20577"/>
          <ac:spMkLst>
            <pc:docMk/>
            <pc:sldMk cId="1394376129" sldId="359"/>
            <ac:spMk id="2" creationId="{1C0F0BC8-0179-D411-F877-D36E055882F0}"/>
          </ac:spMkLst>
        </pc:spChg>
        <pc:spChg chg="add mod">
          <ac:chgData name="Roberto Oliveira Jr" userId="da6545f61a0b1d2d" providerId="LiveId" clId="{5722CB24-4C6C-4103-BE73-C44104463A7A}" dt="2024-08-06T00:33:24.657" v="110"/>
          <ac:spMkLst>
            <pc:docMk/>
            <pc:sldMk cId="1394376129" sldId="359"/>
            <ac:spMk id="3" creationId="{EE57075C-3CDA-639A-FA34-9FE7BD3F5B27}"/>
          </ac:spMkLst>
        </pc:spChg>
      </pc:sldChg>
      <pc:sldChg chg="addSp modSp add mod">
        <pc:chgData name="Roberto Oliveira Jr" userId="da6545f61a0b1d2d" providerId="LiveId" clId="{5722CB24-4C6C-4103-BE73-C44104463A7A}" dt="2024-08-06T00:35:33.473" v="171" actId="20577"/>
        <pc:sldMkLst>
          <pc:docMk/>
          <pc:sldMk cId="322709683" sldId="360"/>
        </pc:sldMkLst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5" creationId="{F748EF70-DDD6-F3E4-4225-6EE995DFADE5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7" creationId="{5EC1891F-3380-B9E0-39BD-A9B638C4A0AC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8" creationId="{6119A484-DA8D-7A95-8C0D-5ACB0A7E1A89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9" creationId="{09F98DA7-E9DA-A4EB-3EAB-C138ADF01FCC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0" creationId="{ABF2D6D1-F4FF-076F-F61C-94F14D70CB3A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1" creationId="{6008719D-D35A-928D-0D55-82A927BE4E02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2" creationId="{3408A9FE-1464-EED7-C19F-064E352BC94C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3" creationId="{8E78DCF3-6DF7-08AE-60EC-A90AD5432E66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4" creationId="{46414694-E8EA-DE13-64CC-4F458E76FB0F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5" creationId="{BAA91E93-B281-7262-6D38-0AF11F3ECDA4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6" creationId="{08959979-CDDF-7B4C-F191-EF284E9B3C43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7" creationId="{EAD1E4AF-7B9F-64BF-AA68-E8B97C09F5B2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8" creationId="{EFDA1790-130A-90DC-AC96-37FD63F29300}"/>
          </ac:spMkLst>
        </pc:spChg>
        <pc:spChg chg="mod">
          <ac:chgData name="Roberto Oliveira Jr" userId="da6545f61a0b1d2d" providerId="LiveId" clId="{5722CB24-4C6C-4103-BE73-C44104463A7A}" dt="2024-08-06T00:35:08.838" v="157"/>
          <ac:spMkLst>
            <pc:docMk/>
            <pc:sldMk cId="322709683" sldId="360"/>
            <ac:spMk id="19" creationId="{E9760CE3-913A-3894-5345-167393B610B5}"/>
          </ac:spMkLst>
        </pc:spChg>
        <pc:spChg chg="add mod">
          <ac:chgData name="Roberto Oliveira Jr" userId="da6545f61a0b1d2d" providerId="LiveId" clId="{5722CB24-4C6C-4103-BE73-C44104463A7A}" dt="2024-08-06T00:35:33.473" v="171" actId="20577"/>
          <ac:spMkLst>
            <pc:docMk/>
            <pc:sldMk cId="322709683" sldId="360"/>
            <ac:spMk id="20" creationId="{DDFE6EF9-FBF2-2492-00C5-4146C982473F}"/>
          </ac:spMkLst>
        </pc:spChg>
        <pc:grpChg chg="add mod">
          <ac:chgData name="Roberto Oliveira Jr" userId="da6545f61a0b1d2d" providerId="LiveId" clId="{5722CB24-4C6C-4103-BE73-C44104463A7A}" dt="2024-08-06T00:35:11.661" v="158" actId="1076"/>
          <ac:grpSpMkLst>
            <pc:docMk/>
            <pc:sldMk cId="322709683" sldId="360"/>
            <ac:grpSpMk id="2" creationId="{C25DE8B6-8938-AB24-6D52-C04FF3E82189}"/>
          </ac:grpSpMkLst>
        </pc:grpChg>
        <pc:grpChg chg="mod">
          <ac:chgData name="Roberto Oliveira Jr" userId="da6545f61a0b1d2d" providerId="LiveId" clId="{5722CB24-4C6C-4103-BE73-C44104463A7A}" dt="2024-08-06T00:35:08.838" v="157"/>
          <ac:grpSpMkLst>
            <pc:docMk/>
            <pc:sldMk cId="322709683" sldId="360"/>
            <ac:grpSpMk id="3" creationId="{090FD494-69F6-A515-89F9-005815556663}"/>
          </ac:grpSpMkLst>
        </pc:grp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762284831" sldId="360"/>
        </pc:sldMkLst>
      </pc:sldChg>
      <pc:sldChg chg="addSp modSp add">
        <pc:chgData name="Roberto Oliveira Jr" userId="da6545f61a0b1d2d" providerId="LiveId" clId="{5722CB24-4C6C-4103-BE73-C44104463A7A}" dt="2024-08-06T00:36:25.819" v="175" actId="14100"/>
        <pc:sldMkLst>
          <pc:docMk/>
          <pc:sldMk cId="2978676152" sldId="361"/>
        </pc:sldMkLst>
        <pc:picChg chg="add mod">
          <ac:chgData name="Roberto Oliveira Jr" userId="da6545f61a0b1d2d" providerId="LiveId" clId="{5722CB24-4C6C-4103-BE73-C44104463A7A}" dt="2024-08-06T00:36:25.819" v="175" actId="14100"/>
          <ac:picMkLst>
            <pc:docMk/>
            <pc:sldMk cId="2978676152" sldId="361"/>
            <ac:picMk id="2" creationId="{FB271516-0AA2-D56A-651D-17FAD1C086A3}"/>
          </ac:picMkLst>
        </pc:pic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076439523" sldId="361"/>
        </pc:sldMkLst>
      </pc:sldChg>
      <pc:sldChg chg="addSp modSp add mod">
        <pc:chgData name="Roberto Oliveira Jr" userId="da6545f61a0b1d2d" providerId="LiveId" clId="{5722CB24-4C6C-4103-BE73-C44104463A7A}" dt="2024-08-06T00:37:27.068" v="197" actId="1076"/>
        <pc:sldMkLst>
          <pc:docMk/>
          <pc:sldMk cId="2970221197" sldId="362"/>
        </pc:sldMkLst>
        <pc:spChg chg="add mod">
          <ac:chgData name="Roberto Oliveira Jr" userId="da6545f61a0b1d2d" providerId="LiveId" clId="{5722CB24-4C6C-4103-BE73-C44104463A7A}" dt="2024-08-06T00:37:18.730" v="195" actId="1076"/>
          <ac:spMkLst>
            <pc:docMk/>
            <pc:sldMk cId="2970221197" sldId="362"/>
            <ac:spMk id="3" creationId="{4CA03D41-00CB-ECC3-F2C9-69E77B01C232}"/>
          </ac:spMkLst>
        </pc:spChg>
        <pc:spChg chg="add mod">
          <ac:chgData name="Roberto Oliveira Jr" userId="da6545f61a0b1d2d" providerId="LiveId" clId="{5722CB24-4C6C-4103-BE73-C44104463A7A}" dt="2024-08-06T00:37:21.266" v="196" actId="1076"/>
          <ac:spMkLst>
            <pc:docMk/>
            <pc:sldMk cId="2970221197" sldId="362"/>
            <ac:spMk id="5" creationId="{E2FC5CD4-2FC6-E3C6-28ED-BFE992004D45}"/>
          </ac:spMkLst>
        </pc:spChg>
        <pc:graphicFrameChg chg="add mod">
          <ac:chgData name="Roberto Oliveira Jr" userId="da6545f61a0b1d2d" providerId="LiveId" clId="{5722CB24-4C6C-4103-BE73-C44104463A7A}" dt="2024-08-06T00:37:27.068" v="197" actId="1076"/>
          <ac:graphicFrameMkLst>
            <pc:docMk/>
            <pc:sldMk cId="2970221197" sldId="362"/>
            <ac:graphicFrameMk id="2" creationId="{8513D5F4-5129-982F-8874-34F41281239F}"/>
          </ac:graphicFrameMkLst>
        </pc:graphicFrame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4263332487" sldId="362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868043487" sldId="363"/>
        </pc:sldMkLst>
      </pc:sldChg>
      <pc:sldChg chg="addSp modSp add mod">
        <pc:chgData name="Roberto Oliveira Jr" userId="da6545f61a0b1d2d" providerId="LiveId" clId="{5722CB24-4C6C-4103-BE73-C44104463A7A}" dt="2024-08-06T00:38:14.364" v="215" actId="20577"/>
        <pc:sldMkLst>
          <pc:docMk/>
          <pc:sldMk cId="3769627642" sldId="363"/>
        </pc:sldMkLst>
        <pc:spChg chg="add mod">
          <ac:chgData name="Roberto Oliveira Jr" userId="da6545f61a0b1d2d" providerId="LiveId" clId="{5722CB24-4C6C-4103-BE73-C44104463A7A}" dt="2024-08-06T00:38:05.619" v="200" actId="1076"/>
          <ac:spMkLst>
            <pc:docMk/>
            <pc:sldMk cId="3769627642" sldId="363"/>
            <ac:spMk id="2" creationId="{B52BFAFB-FDB3-CDF3-E698-A2E7441A41E1}"/>
          </ac:spMkLst>
        </pc:spChg>
        <pc:spChg chg="add mod">
          <ac:chgData name="Roberto Oliveira Jr" userId="da6545f61a0b1d2d" providerId="LiveId" clId="{5722CB24-4C6C-4103-BE73-C44104463A7A}" dt="2024-08-06T00:38:14.364" v="215" actId="20577"/>
          <ac:spMkLst>
            <pc:docMk/>
            <pc:sldMk cId="3769627642" sldId="363"/>
            <ac:spMk id="3" creationId="{6A3D4B1A-2185-3EA2-0546-E3CA6B04EC5A}"/>
          </ac:spMkLst>
        </pc:sp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271645049" sldId="364"/>
        </pc:sldMkLst>
      </pc:sldChg>
      <pc:sldChg chg="add del">
        <pc:chgData name="Roberto Oliveira Jr" userId="da6545f61a0b1d2d" providerId="LiveId" clId="{5722CB24-4C6C-4103-BE73-C44104463A7A}" dt="2024-08-06T00:42:06.453" v="236" actId="47"/>
        <pc:sldMkLst>
          <pc:docMk/>
          <pc:sldMk cId="3274611364" sldId="364"/>
        </pc:sldMkLst>
      </pc:sldChg>
      <pc:sldChg chg="addSp modSp add mod">
        <pc:chgData name="Roberto Oliveira Jr" userId="da6545f61a0b1d2d" providerId="LiveId" clId="{5722CB24-4C6C-4103-BE73-C44104463A7A}" dt="2024-08-06T00:38:49.467" v="218" actId="1076"/>
        <pc:sldMkLst>
          <pc:docMk/>
          <pc:sldMk cId="1512277701" sldId="365"/>
        </pc:sldMkLst>
        <pc:spChg chg="add mod">
          <ac:chgData name="Roberto Oliveira Jr" userId="da6545f61a0b1d2d" providerId="LiveId" clId="{5722CB24-4C6C-4103-BE73-C44104463A7A}" dt="2024-08-06T00:38:49.467" v="218" actId="1076"/>
          <ac:spMkLst>
            <pc:docMk/>
            <pc:sldMk cId="1512277701" sldId="365"/>
            <ac:spMk id="2" creationId="{2857B99A-F79E-78A3-143F-C8D2C25FAD1A}"/>
          </ac:spMkLst>
        </pc:spChg>
        <pc:spChg chg="add mod">
          <ac:chgData name="Roberto Oliveira Jr" userId="da6545f61a0b1d2d" providerId="LiveId" clId="{5722CB24-4C6C-4103-BE73-C44104463A7A}" dt="2024-08-06T00:38:49.467" v="218" actId="1076"/>
          <ac:spMkLst>
            <pc:docMk/>
            <pc:sldMk cId="1512277701" sldId="365"/>
            <ac:spMk id="3" creationId="{89A4BE32-1411-1D24-FD76-2228A5377796}"/>
          </ac:spMkLst>
        </pc:spChg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1539276403" sldId="365"/>
        </pc:sldMkLst>
      </pc:sldChg>
      <pc:sldChg chg="add del">
        <pc:chgData name="Roberto Oliveira Jr" userId="da6545f61a0b1d2d" providerId="LiveId" clId="{5722CB24-4C6C-4103-BE73-C44104463A7A}" dt="2024-08-06T00:42:06.453" v="236" actId="47"/>
        <pc:sldMkLst>
          <pc:docMk/>
          <pc:sldMk cId="957019121" sldId="366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2926939789" sldId="366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1717500582" sldId="367"/>
        </pc:sldMkLst>
      </pc:sldChg>
      <pc:sldChg chg="add del">
        <pc:chgData name="Roberto Oliveira Jr" userId="da6545f61a0b1d2d" providerId="LiveId" clId="{5722CB24-4C6C-4103-BE73-C44104463A7A}" dt="2024-08-06T00:42:06.453" v="236" actId="47"/>
        <pc:sldMkLst>
          <pc:docMk/>
          <pc:sldMk cId="3736352425" sldId="367"/>
        </pc:sldMkLst>
      </pc:sldChg>
      <pc:sldChg chg="add del">
        <pc:chgData name="Roberto Oliveira Jr" userId="da6545f61a0b1d2d" providerId="LiveId" clId="{5722CB24-4C6C-4103-BE73-C44104463A7A}" dt="2024-08-06T00:42:06.453" v="236" actId="47"/>
        <pc:sldMkLst>
          <pc:docMk/>
          <pc:sldMk cId="1353796370" sldId="368"/>
        </pc:sldMkLst>
      </pc:sldChg>
      <pc:sldChg chg="del">
        <pc:chgData name="Roberto Oliveira Jr" userId="da6545f61a0b1d2d" providerId="LiveId" clId="{5722CB24-4C6C-4103-BE73-C44104463A7A}" dt="2024-08-06T00:21:25.492" v="53" actId="47"/>
        <pc:sldMkLst>
          <pc:docMk/>
          <pc:sldMk cId="3074596289" sldId="368"/>
        </pc:sldMkLst>
      </pc:sldChg>
      <pc:sldChg chg="modSp del mod">
        <pc:chgData name="Roberto Oliveira Jr" userId="da6545f61a0b1d2d" providerId="LiveId" clId="{5722CB24-4C6C-4103-BE73-C44104463A7A}" dt="2024-08-06T00:21:25.492" v="53" actId="47"/>
        <pc:sldMkLst>
          <pc:docMk/>
          <pc:sldMk cId="1590015037" sldId="369"/>
        </pc:sldMkLst>
        <pc:spChg chg="mod">
          <ac:chgData name="Roberto Oliveira Jr" userId="da6545f61a0b1d2d" providerId="LiveId" clId="{5722CB24-4C6C-4103-BE73-C44104463A7A}" dt="2024-08-06T00:17:18.665" v="2" actId="27636"/>
          <ac:spMkLst>
            <pc:docMk/>
            <pc:sldMk cId="1590015037" sldId="369"/>
            <ac:spMk id="3" creationId="{5F728089-52B7-4349-A584-5A8A3939C2CB}"/>
          </ac:spMkLst>
        </pc:spChg>
      </pc:sldChg>
      <pc:sldChg chg="modSp del mod">
        <pc:chgData name="Roberto Oliveira Jr" userId="da6545f61a0b1d2d" providerId="LiveId" clId="{5722CB24-4C6C-4103-BE73-C44104463A7A}" dt="2024-08-06T00:21:25.492" v="53" actId="47"/>
        <pc:sldMkLst>
          <pc:docMk/>
          <pc:sldMk cId="1525979019" sldId="371"/>
        </pc:sldMkLst>
        <pc:spChg chg="mod">
          <ac:chgData name="Roberto Oliveira Jr" userId="da6545f61a0b1d2d" providerId="LiveId" clId="{5722CB24-4C6C-4103-BE73-C44104463A7A}" dt="2024-08-06T00:17:18.712" v="3" actId="27636"/>
          <ac:spMkLst>
            <pc:docMk/>
            <pc:sldMk cId="1525979019" sldId="371"/>
            <ac:spMk id="3" creationId="{5F728089-52B7-4349-A584-5A8A3939C2CB}"/>
          </ac:spMkLst>
        </pc:spChg>
      </pc:sldChg>
      <pc:sldChg chg="modSp mod">
        <pc:chgData name="Roberto Oliveira Jr" userId="da6545f61a0b1d2d" providerId="LiveId" clId="{5722CB24-4C6C-4103-BE73-C44104463A7A}" dt="2024-08-06T00:40:08.120" v="224" actId="14100"/>
        <pc:sldMkLst>
          <pc:docMk/>
          <pc:sldMk cId="1912920572" sldId="373"/>
        </pc:sldMkLst>
        <pc:spChg chg="mod">
          <ac:chgData name="Roberto Oliveira Jr" userId="da6545f61a0b1d2d" providerId="LiveId" clId="{5722CB24-4C6C-4103-BE73-C44104463A7A}" dt="2024-08-06T00:40:01.634" v="222" actId="1076"/>
          <ac:spMkLst>
            <pc:docMk/>
            <pc:sldMk cId="1912920572" sldId="373"/>
            <ac:spMk id="3" creationId="{2F50C517-016B-F691-280F-B7A53B4756F6}"/>
          </ac:spMkLst>
        </pc:spChg>
        <pc:picChg chg="mod">
          <ac:chgData name="Roberto Oliveira Jr" userId="da6545f61a0b1d2d" providerId="LiveId" clId="{5722CB24-4C6C-4103-BE73-C44104463A7A}" dt="2024-08-06T00:40:08.120" v="224" actId="14100"/>
          <ac:picMkLst>
            <pc:docMk/>
            <pc:sldMk cId="1912920572" sldId="373"/>
            <ac:picMk id="2" creationId="{5AFA0637-BBDA-2C86-60F8-57F8EC73A729}"/>
          </ac:picMkLst>
        </pc:picChg>
      </pc:sldChg>
      <pc:sldChg chg="modSp mod">
        <pc:chgData name="Roberto Oliveira Jr" userId="da6545f61a0b1d2d" providerId="LiveId" clId="{5722CB24-4C6C-4103-BE73-C44104463A7A}" dt="2024-08-06T00:40:21.409" v="227" actId="14100"/>
        <pc:sldMkLst>
          <pc:docMk/>
          <pc:sldMk cId="944383417" sldId="374"/>
        </pc:sldMkLst>
        <pc:spChg chg="mod">
          <ac:chgData name="Roberto Oliveira Jr" userId="da6545f61a0b1d2d" providerId="LiveId" clId="{5722CB24-4C6C-4103-BE73-C44104463A7A}" dt="2024-08-06T00:40:12.809" v="225" actId="1076"/>
          <ac:spMkLst>
            <pc:docMk/>
            <pc:sldMk cId="944383417" sldId="374"/>
            <ac:spMk id="3" creationId="{2F50C517-016B-F691-280F-B7A53B4756F6}"/>
          </ac:spMkLst>
        </pc:spChg>
        <pc:picChg chg="mod">
          <ac:chgData name="Roberto Oliveira Jr" userId="da6545f61a0b1d2d" providerId="LiveId" clId="{5722CB24-4C6C-4103-BE73-C44104463A7A}" dt="2024-08-06T00:40:21.409" v="227" actId="14100"/>
          <ac:picMkLst>
            <pc:docMk/>
            <pc:sldMk cId="944383417" sldId="374"/>
            <ac:picMk id="4" creationId="{FD9B29FA-65EC-E007-EDBD-3260C8055242}"/>
          </ac:picMkLst>
        </pc:picChg>
      </pc:sldChg>
      <pc:sldChg chg="modSp add del mod">
        <pc:chgData name="Roberto Oliveira Jr" userId="da6545f61a0b1d2d" providerId="LiveId" clId="{5722CB24-4C6C-4103-BE73-C44104463A7A}" dt="2024-08-06T00:41:26.997" v="232" actId="14100"/>
        <pc:sldMkLst>
          <pc:docMk/>
          <pc:sldMk cId="1332515461" sldId="375"/>
        </pc:sldMkLst>
        <pc:spChg chg="mod">
          <ac:chgData name="Roberto Oliveira Jr" userId="da6545f61a0b1d2d" providerId="LiveId" clId="{5722CB24-4C6C-4103-BE73-C44104463A7A}" dt="2024-08-06T00:41:21.584" v="230" actId="1076"/>
          <ac:spMkLst>
            <pc:docMk/>
            <pc:sldMk cId="1332515461" sldId="375"/>
            <ac:spMk id="3" creationId="{2F50C517-016B-F691-280F-B7A53B4756F6}"/>
          </ac:spMkLst>
        </pc:spChg>
        <pc:picChg chg="mod">
          <ac:chgData name="Roberto Oliveira Jr" userId="da6545f61a0b1d2d" providerId="LiveId" clId="{5722CB24-4C6C-4103-BE73-C44104463A7A}" dt="2024-08-06T00:41:26.997" v="232" actId="14100"/>
          <ac:picMkLst>
            <pc:docMk/>
            <pc:sldMk cId="1332515461" sldId="375"/>
            <ac:picMk id="2" creationId="{5A0734A3-DD84-8355-B365-1F33F63455A1}"/>
          </ac:picMkLst>
        </pc:picChg>
      </pc:sldChg>
      <pc:sldChg chg="modSp mod">
        <pc:chgData name="Roberto Oliveira Jr" userId="da6545f61a0b1d2d" providerId="LiveId" clId="{5722CB24-4C6C-4103-BE73-C44104463A7A}" dt="2024-08-06T00:41:40.152" v="235" actId="14100"/>
        <pc:sldMkLst>
          <pc:docMk/>
          <pc:sldMk cId="681501442" sldId="376"/>
        </pc:sldMkLst>
        <pc:spChg chg="mod">
          <ac:chgData name="Roberto Oliveira Jr" userId="da6545f61a0b1d2d" providerId="LiveId" clId="{5722CB24-4C6C-4103-BE73-C44104463A7A}" dt="2024-08-06T00:41:32.921" v="233" actId="1076"/>
          <ac:spMkLst>
            <pc:docMk/>
            <pc:sldMk cId="681501442" sldId="376"/>
            <ac:spMk id="3" creationId="{2F50C517-016B-F691-280F-B7A53B4756F6}"/>
          </ac:spMkLst>
        </pc:spChg>
        <pc:picChg chg="mod">
          <ac:chgData name="Roberto Oliveira Jr" userId="da6545f61a0b1d2d" providerId="LiveId" clId="{5722CB24-4C6C-4103-BE73-C44104463A7A}" dt="2024-08-06T00:41:40.152" v="235" actId="14100"/>
          <ac:picMkLst>
            <pc:docMk/>
            <pc:sldMk cId="681501442" sldId="376"/>
            <ac:picMk id="4" creationId="{A821E5B4-E983-553B-E987-74D89E4FDA1A}"/>
          </ac:picMkLst>
        </pc:picChg>
      </pc:sldChg>
      <pc:sldChg chg="delSp modSp add del mod">
        <pc:chgData name="Roberto Oliveira Jr" userId="da6545f61a0b1d2d" providerId="LiveId" clId="{5722CB24-4C6C-4103-BE73-C44104463A7A}" dt="2024-08-06T00:43:18.599" v="279" actId="47"/>
        <pc:sldMkLst>
          <pc:docMk/>
          <pc:sldMk cId="2716085612" sldId="377"/>
        </pc:sldMkLst>
        <pc:spChg chg="del">
          <ac:chgData name="Roberto Oliveira Jr" userId="da6545f61a0b1d2d" providerId="LiveId" clId="{5722CB24-4C6C-4103-BE73-C44104463A7A}" dt="2024-08-06T00:42:21.813" v="238" actId="478"/>
          <ac:spMkLst>
            <pc:docMk/>
            <pc:sldMk cId="2716085612" sldId="377"/>
            <ac:spMk id="2" creationId="{B52BFAFB-FDB3-CDF3-E698-A2E7441A41E1}"/>
          </ac:spMkLst>
        </pc:spChg>
        <pc:spChg chg="mod">
          <ac:chgData name="Roberto Oliveira Jr" userId="da6545f61a0b1d2d" providerId="LiveId" clId="{5722CB24-4C6C-4103-BE73-C44104463A7A}" dt="2024-08-06T00:42:37.549" v="278" actId="20577"/>
          <ac:spMkLst>
            <pc:docMk/>
            <pc:sldMk cId="2716085612" sldId="377"/>
            <ac:spMk id="3" creationId="{6A3D4B1A-2185-3EA2-0546-E3CA6B04EC5A}"/>
          </ac:spMkLst>
        </pc:spChg>
      </pc:sldChg>
      <pc:sldMasterChg chg="delSldLayout">
        <pc:chgData name="Roberto Oliveira Jr" userId="da6545f61a0b1d2d" providerId="LiveId" clId="{5722CB24-4C6C-4103-BE73-C44104463A7A}" dt="2024-08-06T00:21:25.492" v="53" actId="47"/>
        <pc:sldMasterMkLst>
          <pc:docMk/>
          <pc:sldMasterMk cId="3973665983" sldId="2147483706"/>
        </pc:sldMasterMkLst>
        <pc:sldLayoutChg chg="del">
          <pc:chgData name="Roberto Oliveira Jr" userId="da6545f61a0b1d2d" providerId="LiveId" clId="{5722CB24-4C6C-4103-BE73-C44104463A7A}" dt="2024-08-06T00:21:25.492" v="53" actId="47"/>
          <pc:sldLayoutMkLst>
            <pc:docMk/>
            <pc:sldMasterMk cId="3973665983" sldId="2147483706"/>
            <pc:sldLayoutMk cId="371466033" sldId="214748371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7C0A1-2F05-46E7-8A80-28268F2E7A4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1FF74-CA23-4B0E-BFF3-37C5360648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48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0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65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71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94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4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36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91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04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44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52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10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F711020-558E-45DF-A707-E9EF584D0ACA}" type="datetimeFigureOut">
              <a:rPr lang="pt-BR" smtClean="0"/>
              <a:t>05/08/2024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11D164-6E1E-41D5-AE1B-60FBFF0789A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66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Prof.ms.roberto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2" y="177997"/>
            <a:ext cx="1094192" cy="7197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578498"/>
            <a:ext cx="10058400" cy="3526971"/>
          </a:xfrm>
        </p:spPr>
        <p:txBody>
          <a:bodyPr>
            <a:noAutofit/>
          </a:bodyPr>
          <a:lstStyle/>
          <a:p>
            <a:r>
              <a:rPr lang="pt-BR" sz="6600" b="1" dirty="0">
                <a:solidFill>
                  <a:schemeClr val="bg2">
                    <a:lumMod val="50000"/>
                  </a:schemeClr>
                </a:solidFill>
              </a:rPr>
              <a:t>Implantação dos Custos nos Órgãos Públicos e o reflexo para Governança e Sociedade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612671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Prof. Me. Roberto de oliveira </a:t>
            </a:r>
            <a:r>
              <a:rPr lang="pt-BR" dirty="0" err="1">
                <a:solidFill>
                  <a:schemeClr val="bg2">
                    <a:lumMod val="50000"/>
                  </a:schemeClr>
                </a:solidFill>
              </a:rPr>
              <a:t>junior</a:t>
            </a:r>
            <a:endParaRPr lang="pt-B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</p:spTree>
    <p:extLst>
      <p:ext uri="{BB962C8B-B14F-4D97-AF65-F5344CB8AC3E}">
        <p14:creationId xmlns:p14="http://schemas.microsoft.com/office/powerpoint/2010/main" val="2746233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F7E81D9-8345-E8E3-B08A-68527BFBBEE5}"/>
              </a:ext>
            </a:extLst>
          </p:cNvPr>
          <p:cNvSpPr txBox="1">
            <a:spLocks/>
          </p:cNvSpPr>
          <p:nvPr/>
        </p:nvSpPr>
        <p:spPr>
          <a:xfrm>
            <a:off x="740335" y="1226355"/>
            <a:ext cx="10800272" cy="126543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Ø"/>
            </a:pPr>
            <a:r>
              <a:rPr lang="pt-BR" sz="1800"/>
              <a:t>A estruturação do Sistema de Custos Aplicado ao Setor Público deve partir dos Objetos de Custos (OC´s);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800"/>
              <a:t>A partir da definição dos Objetos de Custos desenha-se o fluxo inverso do processo de obtenção das informações desejadas para atingir o objetivo:</a:t>
            </a:r>
            <a:endParaRPr lang="pt-BR" sz="18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F80C658F-BD1A-9F0E-2329-35BBE4C0F3AA}"/>
              </a:ext>
            </a:extLst>
          </p:cNvPr>
          <p:cNvSpPr txBox="1">
            <a:spLocks/>
          </p:cNvSpPr>
          <p:nvPr/>
        </p:nvSpPr>
        <p:spPr>
          <a:xfrm>
            <a:off x="1706048" y="509521"/>
            <a:ext cx="8779904" cy="5249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de um Sistema de Custos em Município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o 17">
            <a:extLst>
              <a:ext uri="{FF2B5EF4-FFF2-40B4-BE49-F238E27FC236}">
                <a16:creationId xmlns:a16="http://schemas.microsoft.com/office/drawing/2014/main" id="{B0A654D2-C656-E427-E248-D6717DEFE60C}"/>
              </a:ext>
            </a:extLst>
          </p:cNvPr>
          <p:cNvGrpSpPr/>
          <p:nvPr/>
        </p:nvGrpSpPr>
        <p:grpSpPr>
          <a:xfrm>
            <a:off x="1703621" y="2594508"/>
            <a:ext cx="8737202" cy="3024335"/>
            <a:chOff x="155278" y="2067041"/>
            <a:chExt cx="7488832" cy="2390758"/>
          </a:xfrm>
        </p:grpSpPr>
        <p:sp>
          <p:nvSpPr>
            <p:cNvPr id="7" name="Retângulo de cantos arredondados 18">
              <a:extLst>
                <a:ext uri="{FF2B5EF4-FFF2-40B4-BE49-F238E27FC236}">
                  <a16:creationId xmlns:a16="http://schemas.microsoft.com/office/drawing/2014/main" id="{0C6AE396-4608-53D8-6D16-59D049954AEF}"/>
                </a:ext>
              </a:extLst>
            </p:cNvPr>
            <p:cNvSpPr/>
            <p:nvPr/>
          </p:nvSpPr>
          <p:spPr bwMode="auto">
            <a:xfrm>
              <a:off x="3251622" y="2585591"/>
              <a:ext cx="2664296" cy="1656184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200" b="1" dirty="0">
                  <a:latin typeface="Arial" charset="0"/>
                  <a:cs typeface="Arial Unicode MS" charset="0"/>
                </a:rPr>
                <a:t>Qual a origem dos itens de custos?</a:t>
              </a:r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C1BDB3B1-6329-E5BB-8337-69CBB2043F5C}"/>
                </a:ext>
              </a:extLst>
            </p:cNvPr>
            <p:cNvSpPr/>
            <p:nvPr/>
          </p:nvSpPr>
          <p:spPr bwMode="auto">
            <a:xfrm>
              <a:off x="1622996" y="2067041"/>
              <a:ext cx="4076898" cy="43204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400" b="1" dirty="0">
                  <a:latin typeface="Arial" charset="0"/>
                  <a:cs typeface="Arial Unicode MS" charset="0"/>
                </a:rPr>
                <a:t>Decisão: Atender crianças de 0 a 3 anos em creches próprias ou contratar vagas em creches particulares?</a:t>
              </a:r>
            </a:p>
          </p:txBody>
        </p:sp>
        <p:sp>
          <p:nvSpPr>
            <p:cNvPr id="9" name="Retângulo de cantos arredondados 21">
              <a:extLst>
                <a:ext uri="{FF2B5EF4-FFF2-40B4-BE49-F238E27FC236}">
                  <a16:creationId xmlns:a16="http://schemas.microsoft.com/office/drawing/2014/main" id="{DFC37074-D8F2-4905-D35E-CED7AA83F2C4}"/>
                </a:ext>
              </a:extLst>
            </p:cNvPr>
            <p:cNvSpPr/>
            <p:nvPr/>
          </p:nvSpPr>
          <p:spPr bwMode="auto">
            <a:xfrm>
              <a:off x="155278" y="3089647"/>
              <a:ext cx="1224136" cy="576064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200" b="1" dirty="0">
                  <a:solidFill>
                    <a:schemeClr val="bg1"/>
                  </a:solidFill>
                </a:rPr>
                <a:t>Objeto de Custo:</a:t>
              </a:r>
            </a:p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200" b="1" dirty="0">
                  <a:solidFill>
                    <a:schemeClr val="bg1"/>
                  </a:solidFill>
                </a:rPr>
                <a:t>Custo / aluno</a:t>
              </a:r>
            </a:p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200" b="1" dirty="0">
                  <a:solidFill>
                    <a:schemeClr val="bg1"/>
                  </a:solidFill>
                </a:rPr>
                <a:t>Ensino Infantil I</a:t>
              </a:r>
            </a:p>
          </p:txBody>
        </p:sp>
        <p:sp>
          <p:nvSpPr>
            <p:cNvPr id="10" name="Retângulo de cantos arredondados 22">
              <a:extLst>
                <a:ext uri="{FF2B5EF4-FFF2-40B4-BE49-F238E27FC236}">
                  <a16:creationId xmlns:a16="http://schemas.microsoft.com/office/drawing/2014/main" id="{A0C662BA-8F56-D119-9945-AFEF13045CEA}"/>
                </a:ext>
              </a:extLst>
            </p:cNvPr>
            <p:cNvSpPr/>
            <p:nvPr/>
          </p:nvSpPr>
          <p:spPr bwMode="auto">
            <a:xfrm>
              <a:off x="1663254" y="2729607"/>
              <a:ext cx="1229455" cy="1296144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400" b="1" dirty="0">
                  <a:solidFill>
                    <a:schemeClr val="bg1"/>
                  </a:solidFill>
                </a:rPr>
                <a:t>Quais itens fazem parte do custo/aluno?</a:t>
              </a:r>
            </a:p>
            <a:p>
              <a:pPr marL="171450" indent="-17145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Char char="-"/>
              </a:pPr>
              <a:r>
                <a:rPr lang="pt-BR" sz="1400" b="1" dirty="0">
                  <a:solidFill>
                    <a:schemeClr val="bg1"/>
                  </a:solidFill>
                </a:rPr>
                <a:t>MOD / MOI</a:t>
              </a:r>
            </a:p>
            <a:p>
              <a:pPr marL="171450" indent="-17145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Char char="-"/>
              </a:pPr>
              <a:r>
                <a:rPr lang="pt-BR" sz="1400" b="1" dirty="0">
                  <a:solidFill>
                    <a:schemeClr val="bg1"/>
                  </a:solidFill>
                </a:rPr>
                <a:t>MD / MI</a:t>
              </a:r>
            </a:p>
            <a:p>
              <a:pPr marL="171450" indent="-17145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Char char="-"/>
              </a:pPr>
              <a:r>
                <a:rPr lang="pt-BR" sz="1400" b="1" dirty="0">
                  <a:solidFill>
                    <a:schemeClr val="bg1"/>
                  </a:solidFill>
                </a:rPr>
                <a:t>SD / SI</a:t>
              </a:r>
            </a:p>
            <a:p>
              <a:pPr marL="171450" indent="-17145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Char char="-"/>
              </a:pPr>
              <a:r>
                <a:rPr lang="pt-BR" sz="1400" b="1" dirty="0">
                  <a:solidFill>
                    <a:schemeClr val="bg1"/>
                  </a:solidFill>
                </a:rPr>
                <a:t>DD / DI</a:t>
              </a:r>
              <a:endParaRPr lang="pt-BR" b="1" dirty="0">
                <a:solidFill>
                  <a:schemeClr val="bg1"/>
                </a:solidFill>
              </a:endParaRPr>
            </a:p>
            <a:p>
              <a:pPr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Seta para a esquerda 23">
              <a:extLst>
                <a:ext uri="{FF2B5EF4-FFF2-40B4-BE49-F238E27FC236}">
                  <a16:creationId xmlns:a16="http://schemas.microsoft.com/office/drawing/2014/main" id="{FF7BCE31-33B6-3E5E-7DB6-3294294E753D}"/>
                </a:ext>
              </a:extLst>
            </p:cNvPr>
            <p:cNvSpPr/>
            <p:nvPr/>
          </p:nvSpPr>
          <p:spPr bwMode="auto">
            <a:xfrm>
              <a:off x="1406972" y="3233663"/>
              <a:ext cx="216024" cy="252028"/>
            </a:xfrm>
            <a:prstGeom prst="leftArrow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sz="3200" dirty="0">
                <a:latin typeface="Arial" charset="0"/>
                <a:cs typeface="Arial Unicode MS" charset="0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9D85EEF1-5109-4C53-F78C-4ADA453B61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3105" y="3217404"/>
              <a:ext cx="231775" cy="268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etângulo de cantos arredondados 25">
              <a:extLst>
                <a:ext uri="{FF2B5EF4-FFF2-40B4-BE49-F238E27FC236}">
                  <a16:creationId xmlns:a16="http://schemas.microsoft.com/office/drawing/2014/main" id="{DE062344-9DA6-A6C7-FCBF-45678EBE2610}"/>
                </a:ext>
              </a:extLst>
            </p:cNvPr>
            <p:cNvSpPr/>
            <p:nvPr/>
          </p:nvSpPr>
          <p:spPr bwMode="auto">
            <a:xfrm>
              <a:off x="3486696" y="2894831"/>
              <a:ext cx="2305829" cy="194816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000" b="1" dirty="0">
                  <a:solidFill>
                    <a:schemeClr val="bg1"/>
                  </a:solidFill>
                </a:rPr>
                <a:t>MOD/MOI = SUBSISTEMA DE FOLHA DE PGTO</a:t>
              </a:r>
            </a:p>
          </p:txBody>
        </p:sp>
        <p:sp>
          <p:nvSpPr>
            <p:cNvPr id="14" name="Retângulo de cantos arredondados 26">
              <a:extLst>
                <a:ext uri="{FF2B5EF4-FFF2-40B4-BE49-F238E27FC236}">
                  <a16:creationId xmlns:a16="http://schemas.microsoft.com/office/drawing/2014/main" id="{EBF7275A-DA0A-AF79-84C4-00D782A00B12}"/>
                </a:ext>
              </a:extLst>
            </p:cNvPr>
            <p:cNvSpPr/>
            <p:nvPr/>
          </p:nvSpPr>
          <p:spPr bwMode="auto">
            <a:xfrm>
              <a:off x="3486696" y="3206105"/>
              <a:ext cx="2160240" cy="216024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000" b="1" dirty="0">
                  <a:solidFill>
                    <a:schemeClr val="bg1"/>
                  </a:solidFill>
                </a:rPr>
                <a:t>MD/MI = SUBSISTEMA DE ALMOXARIFADO</a:t>
              </a:r>
            </a:p>
          </p:txBody>
        </p:sp>
        <p:sp>
          <p:nvSpPr>
            <p:cNvPr id="15" name="Retângulo de cantos arredondados 27">
              <a:extLst>
                <a:ext uri="{FF2B5EF4-FFF2-40B4-BE49-F238E27FC236}">
                  <a16:creationId xmlns:a16="http://schemas.microsoft.com/office/drawing/2014/main" id="{0C29021D-F3D1-58B3-74B9-1F7615C4CD90}"/>
                </a:ext>
              </a:extLst>
            </p:cNvPr>
            <p:cNvSpPr/>
            <p:nvPr/>
          </p:nvSpPr>
          <p:spPr bwMode="auto">
            <a:xfrm>
              <a:off x="3486696" y="3504741"/>
              <a:ext cx="2160240" cy="216024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000" b="1" dirty="0">
                  <a:solidFill>
                    <a:schemeClr val="bg1"/>
                  </a:solidFill>
                </a:rPr>
                <a:t>SD / SI = SUBSISTEMA ORÇAMENTÁRIO / RP</a:t>
              </a:r>
            </a:p>
          </p:txBody>
        </p:sp>
        <p:sp>
          <p:nvSpPr>
            <p:cNvPr id="16" name="Retângulo de cantos arredondados 28">
              <a:extLst>
                <a:ext uri="{FF2B5EF4-FFF2-40B4-BE49-F238E27FC236}">
                  <a16:creationId xmlns:a16="http://schemas.microsoft.com/office/drawing/2014/main" id="{8F0C6083-0799-8DD7-C539-23AB42E717A0}"/>
                </a:ext>
              </a:extLst>
            </p:cNvPr>
            <p:cNvSpPr/>
            <p:nvPr/>
          </p:nvSpPr>
          <p:spPr bwMode="auto">
            <a:xfrm>
              <a:off x="3486696" y="3815432"/>
              <a:ext cx="2160240" cy="216024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1000" b="1" dirty="0">
                  <a:solidFill>
                    <a:schemeClr val="bg1"/>
                  </a:solidFill>
                </a:rPr>
                <a:t>DD / DI  = SUBSISTEMA PATRIMONIAL</a:t>
              </a:r>
            </a:p>
          </p:txBody>
        </p:sp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AFEB31A0-965C-A736-7008-D4E7AA8511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7926" y="3225533"/>
              <a:ext cx="231775" cy="268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Retângulo de cantos arredondados 30">
              <a:extLst>
                <a:ext uri="{FF2B5EF4-FFF2-40B4-BE49-F238E27FC236}">
                  <a16:creationId xmlns:a16="http://schemas.microsoft.com/office/drawing/2014/main" id="{07A43BA7-5704-70E0-C3A8-8C34D5CCC5D7}"/>
                </a:ext>
              </a:extLst>
            </p:cNvPr>
            <p:cNvSpPr/>
            <p:nvPr/>
          </p:nvSpPr>
          <p:spPr bwMode="auto">
            <a:xfrm>
              <a:off x="6275958" y="2369567"/>
              <a:ext cx="1368152" cy="2088232"/>
            </a:xfrm>
            <a:prstGeom prst="roundRect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b="1" dirty="0">
                  <a:solidFill>
                    <a:schemeClr val="bg1"/>
                  </a:solidFill>
                </a:rPr>
                <a:t>Qual a forma de inserir dados nos diversos sistemas?</a:t>
              </a:r>
            </a:p>
            <a:p>
              <a:pPr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sz="2400" b="1" dirty="0">
                <a:solidFill>
                  <a:schemeClr val="bg1"/>
                </a:solidFill>
              </a:endParaRPr>
            </a:p>
            <a:p>
              <a:pPr algn="ctr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pt-BR" sz="2400" b="1" dirty="0">
                  <a:solidFill>
                    <a:schemeClr val="bg1"/>
                  </a:solidFill>
                </a:rPr>
                <a:t>Centros de Custos</a:t>
              </a:r>
            </a:p>
          </p:txBody>
        </p:sp>
      </p:grpSp>
      <p:sp>
        <p:nvSpPr>
          <p:cNvPr id="19" name="Seta em curva para cima 32">
            <a:extLst>
              <a:ext uri="{FF2B5EF4-FFF2-40B4-BE49-F238E27FC236}">
                <a16:creationId xmlns:a16="http://schemas.microsoft.com/office/drawing/2014/main" id="{DB0F8BFA-56F2-8CC3-34D1-F761C63807EE}"/>
              </a:ext>
            </a:extLst>
          </p:cNvPr>
          <p:cNvSpPr/>
          <p:nvPr/>
        </p:nvSpPr>
        <p:spPr>
          <a:xfrm rot="733992">
            <a:off x="6819088" y="5623127"/>
            <a:ext cx="2315626" cy="526734"/>
          </a:xfrm>
          <a:prstGeom prst="curvedUpArrow">
            <a:avLst>
              <a:gd name="adj1" fmla="val 27594"/>
              <a:gd name="adj2" fmla="val 50000"/>
              <a:gd name="adj3" fmla="val 25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Seta em curva para cima 31">
            <a:extLst>
              <a:ext uri="{FF2B5EF4-FFF2-40B4-BE49-F238E27FC236}">
                <a16:creationId xmlns:a16="http://schemas.microsoft.com/office/drawing/2014/main" id="{E428E4FA-9F0B-0D94-C897-5D15366F6414}"/>
              </a:ext>
            </a:extLst>
          </p:cNvPr>
          <p:cNvSpPr/>
          <p:nvPr/>
        </p:nvSpPr>
        <p:spPr>
          <a:xfrm rot="501801">
            <a:off x="4227735" y="5465349"/>
            <a:ext cx="2176765" cy="637144"/>
          </a:xfrm>
          <a:prstGeom prst="curvedUpArrow">
            <a:avLst>
              <a:gd name="adj1" fmla="val 27594"/>
              <a:gd name="adj2" fmla="val 50000"/>
              <a:gd name="adj3" fmla="val 25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Seta em curva para cima 7">
            <a:extLst>
              <a:ext uri="{FF2B5EF4-FFF2-40B4-BE49-F238E27FC236}">
                <a16:creationId xmlns:a16="http://schemas.microsoft.com/office/drawing/2014/main" id="{1A696507-F57A-3019-EB12-F7340364D006}"/>
              </a:ext>
            </a:extLst>
          </p:cNvPr>
          <p:cNvSpPr/>
          <p:nvPr/>
        </p:nvSpPr>
        <p:spPr>
          <a:xfrm rot="942467">
            <a:off x="1910014" y="5118399"/>
            <a:ext cx="1995781" cy="722476"/>
          </a:xfrm>
          <a:prstGeom prst="curvedUpArrow">
            <a:avLst>
              <a:gd name="adj1" fmla="val 25803"/>
              <a:gd name="adj2" fmla="val 50000"/>
              <a:gd name="adj3" fmla="val 2381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3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C58A88BE-91BB-12DF-D0C3-65E0635C3EE9}"/>
              </a:ext>
            </a:extLst>
          </p:cNvPr>
          <p:cNvSpPr txBox="1">
            <a:spLocks/>
          </p:cNvSpPr>
          <p:nvPr/>
        </p:nvSpPr>
        <p:spPr>
          <a:xfrm>
            <a:off x="707365" y="1548893"/>
            <a:ext cx="10817525" cy="367240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/>
              <a:t>Avaliação Subsistema de Patrimônio:</a:t>
            </a:r>
          </a:p>
          <a:p>
            <a:pPr lvl="1" algn="just"/>
            <a:r>
              <a:rPr lang="pt-BR" sz="2000" dirty="0"/>
              <a:t>Inventário Físico;</a:t>
            </a:r>
          </a:p>
          <a:p>
            <a:pPr lvl="1" algn="just"/>
            <a:r>
              <a:rPr lang="pt-BR" sz="2000" dirty="0"/>
              <a:t>Avaliação dos Bens Imóveis;</a:t>
            </a:r>
          </a:p>
          <a:p>
            <a:pPr lvl="1" algn="just"/>
            <a:r>
              <a:rPr lang="pt-BR" sz="2000" dirty="0"/>
              <a:t>Avaliação dos Bens Móveis;</a:t>
            </a:r>
          </a:p>
          <a:p>
            <a:pPr lvl="1" algn="just"/>
            <a:r>
              <a:rPr lang="pt-BR" sz="2000" dirty="0"/>
              <a:t>Definição das taxas de depreciação:</a:t>
            </a:r>
          </a:p>
          <a:p>
            <a:pPr lvl="2" algn="just"/>
            <a:r>
              <a:rPr lang="pt-BR" sz="1600" dirty="0"/>
              <a:t>Inicialmente por grupo de bens;</a:t>
            </a:r>
          </a:p>
          <a:p>
            <a:pPr lvl="2" algn="just"/>
            <a:r>
              <a:rPr lang="pt-BR" sz="1600" dirty="0"/>
              <a:t>Posteriormente com base na vida útil estimada de cada bem</a:t>
            </a:r>
          </a:p>
          <a:p>
            <a:pPr lvl="1" algn="just"/>
            <a:r>
              <a:rPr lang="pt-BR" sz="2000" dirty="0"/>
              <a:t>Revisão dos bens existentes para input dos códigos de Centro de Custos;</a:t>
            </a:r>
          </a:p>
          <a:p>
            <a:pPr lvl="2" algn="just"/>
            <a:r>
              <a:rPr lang="pt-BR" sz="1600" dirty="0"/>
              <a:t>Bens novos serão codificados na requisição de compras;</a:t>
            </a:r>
          </a:p>
          <a:p>
            <a:pPr lvl="1" algn="just"/>
            <a:r>
              <a:rPr lang="pt-BR" sz="2000" dirty="0"/>
              <a:t>Apropriação dos custos de depreciação na sua contabilização.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548BC5FE-C6F6-2133-E5E9-39A5C428CD20}"/>
              </a:ext>
            </a:extLst>
          </p:cNvPr>
          <p:cNvSpPr txBox="1">
            <a:spLocks/>
          </p:cNvSpPr>
          <p:nvPr/>
        </p:nvSpPr>
        <p:spPr>
          <a:xfrm>
            <a:off x="1706048" y="778755"/>
            <a:ext cx="8779904" cy="6261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de um Sistema de Custos em Órgãos Públicos</a:t>
            </a:r>
          </a:p>
        </p:txBody>
      </p:sp>
    </p:spTree>
    <p:extLst>
      <p:ext uri="{BB962C8B-B14F-4D97-AF65-F5344CB8AC3E}">
        <p14:creationId xmlns:p14="http://schemas.microsoft.com/office/powerpoint/2010/main" val="25295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0F0BC8-0179-D411-F877-D36E055882F0}"/>
              </a:ext>
            </a:extLst>
          </p:cNvPr>
          <p:cNvSpPr txBox="1">
            <a:spLocks/>
          </p:cNvSpPr>
          <p:nvPr/>
        </p:nvSpPr>
        <p:spPr>
          <a:xfrm>
            <a:off x="674298" y="980159"/>
            <a:ext cx="10843404" cy="6261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de um Sistema de Custos em Órgãos Públicos</a:t>
            </a:r>
          </a:p>
        </p:txBody>
      </p:sp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EE57075C-3CDA-639A-FA34-9FE7BD3F5B27}"/>
              </a:ext>
            </a:extLst>
          </p:cNvPr>
          <p:cNvSpPr txBox="1">
            <a:spLocks/>
          </p:cNvSpPr>
          <p:nvPr/>
        </p:nvSpPr>
        <p:spPr>
          <a:xfrm>
            <a:off x="664234" y="1982370"/>
            <a:ext cx="10843404" cy="461498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292" lvl="1" indent="-274292" algn="just">
              <a:spcBef>
                <a:spcPts val="580"/>
              </a:spcBef>
            </a:pPr>
            <a:r>
              <a:rPr lang="pt-BR" sz="3000"/>
              <a:t>Essa implantação exige a disponibilidade de </a:t>
            </a:r>
            <a:r>
              <a:rPr lang="pt-BR" sz="2500"/>
              <a:t>Recursos financeiros, humanos e tecnológicos, além disso necessita:</a:t>
            </a:r>
          </a:p>
          <a:p>
            <a:pPr lvl="1" algn="just"/>
            <a:r>
              <a:rPr lang="pt-BR" sz="2500"/>
              <a:t>Aceitação dos gestores principais;</a:t>
            </a:r>
          </a:p>
          <a:p>
            <a:pPr lvl="1" algn="just"/>
            <a:r>
              <a:rPr lang="pt-BR" sz="2500"/>
              <a:t>Mapeamento de processos;</a:t>
            </a:r>
          </a:p>
          <a:p>
            <a:pPr lvl="1" algn="just"/>
            <a:r>
              <a:rPr lang="pt-BR" sz="2500"/>
              <a:t>Implantação de plano de centros de custos aplicável a todos os sistemas do órgão;</a:t>
            </a:r>
          </a:p>
          <a:p>
            <a:pPr lvl="1" algn="just"/>
            <a:r>
              <a:rPr lang="pt-BR" sz="2500"/>
              <a:t>Treinamento e qualificação dos servidores;</a:t>
            </a:r>
          </a:p>
          <a:p>
            <a:pPr lvl="1" algn="just"/>
            <a:r>
              <a:rPr lang="pt-BR" sz="2500"/>
              <a:t>Implantação de um data center;</a:t>
            </a:r>
          </a:p>
          <a:p>
            <a:pPr lvl="1" algn="just"/>
            <a:r>
              <a:rPr lang="pt-BR" sz="2500"/>
              <a:t>Aquisição de um BI;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1394376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grpSp>
        <p:nvGrpSpPr>
          <p:cNvPr id="2" name="Grupo 4">
            <a:extLst>
              <a:ext uri="{FF2B5EF4-FFF2-40B4-BE49-F238E27FC236}">
                <a16:creationId xmlns:a16="http://schemas.microsoft.com/office/drawing/2014/main" id="{C25DE8B6-8938-AB24-6D52-C04FF3E82189}"/>
              </a:ext>
            </a:extLst>
          </p:cNvPr>
          <p:cNvGrpSpPr/>
          <p:nvPr/>
        </p:nvGrpSpPr>
        <p:grpSpPr>
          <a:xfrm>
            <a:off x="1910897" y="1139363"/>
            <a:ext cx="8526637" cy="4803050"/>
            <a:chOff x="705889" y="1010227"/>
            <a:chExt cx="6518684" cy="3534079"/>
          </a:xfrm>
        </p:grpSpPr>
        <p:grpSp>
          <p:nvGrpSpPr>
            <p:cNvPr id="3" name="Grupo 34">
              <a:extLst>
                <a:ext uri="{FF2B5EF4-FFF2-40B4-BE49-F238E27FC236}">
                  <a16:creationId xmlns:a16="http://schemas.microsoft.com/office/drawing/2014/main" id="{090FD494-69F6-A515-89F9-005815556663}"/>
                </a:ext>
              </a:extLst>
            </p:cNvPr>
            <p:cNvGrpSpPr/>
            <p:nvPr/>
          </p:nvGrpSpPr>
          <p:grpSpPr>
            <a:xfrm>
              <a:off x="705889" y="1010227"/>
              <a:ext cx="6518684" cy="3534079"/>
              <a:chOff x="323528" y="1824884"/>
              <a:chExt cx="6613705" cy="4531049"/>
            </a:xfrm>
          </p:grpSpPr>
          <p:sp>
            <p:nvSpPr>
              <p:cNvPr id="9" name="Seta em forma de U 17">
                <a:extLst>
                  <a:ext uri="{FF2B5EF4-FFF2-40B4-BE49-F238E27FC236}">
                    <a16:creationId xmlns:a16="http://schemas.microsoft.com/office/drawing/2014/main" id="{09F98DA7-E9DA-A4EB-3EAB-C138ADF01FCC}"/>
                  </a:ext>
                </a:extLst>
              </p:cNvPr>
              <p:cNvSpPr/>
              <p:nvPr/>
            </p:nvSpPr>
            <p:spPr>
              <a:xfrm>
                <a:off x="1691826" y="1885134"/>
                <a:ext cx="2547859" cy="961937"/>
              </a:xfrm>
              <a:prstGeom prst="uturnArrow">
                <a:avLst>
                  <a:gd name="adj1" fmla="val 23258"/>
                  <a:gd name="adj2" fmla="val 25000"/>
                  <a:gd name="adj3" fmla="val 25000"/>
                  <a:gd name="adj4" fmla="val 47235"/>
                  <a:gd name="adj5" fmla="val 100000"/>
                </a:avLst>
              </a:prstGeom>
              <a:solidFill>
                <a:srgbClr val="002060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3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luxograma: Processo alternativo 20">
                <a:extLst>
                  <a:ext uri="{FF2B5EF4-FFF2-40B4-BE49-F238E27FC236}">
                    <a16:creationId xmlns:a16="http://schemas.microsoft.com/office/drawing/2014/main" id="{ABF2D6D1-F4FF-076F-F61C-94F14D70CB3A}"/>
                  </a:ext>
                </a:extLst>
              </p:cNvPr>
              <p:cNvSpPr/>
              <p:nvPr/>
            </p:nvSpPr>
            <p:spPr>
              <a:xfrm>
                <a:off x="3447597" y="2815179"/>
                <a:ext cx="1584176" cy="1139942"/>
              </a:xfrm>
              <a:prstGeom prst="flowChartAlternateProcess">
                <a:avLst/>
              </a:prstGeom>
              <a:solidFill>
                <a:srgbClr val="00B05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/>
                  <a:t>BI</a:t>
                </a:r>
              </a:p>
              <a:p>
                <a:pPr algn="ctr"/>
                <a:r>
                  <a:rPr lang="pt-BR" sz="1600" b="1" dirty="0"/>
                  <a:t>Business Intelligence</a:t>
                </a:r>
              </a:p>
              <a:p>
                <a:pPr algn="ctr"/>
                <a:r>
                  <a:rPr lang="pt-BR" sz="1600" b="1" dirty="0"/>
                  <a:t>(</a:t>
                </a:r>
                <a:r>
                  <a:rPr lang="pt-BR" sz="1600" b="1" dirty="0" err="1"/>
                  <a:t>Qlik</a:t>
                </a:r>
                <a:r>
                  <a:rPr lang="pt-BR" sz="1600" b="1" dirty="0"/>
                  <a:t> </a:t>
                </a:r>
                <a:r>
                  <a:rPr lang="pt-BR" sz="1600" b="1" dirty="0" err="1"/>
                  <a:t>Sense</a:t>
                </a:r>
                <a:r>
                  <a:rPr lang="pt-BR" sz="1600" b="1" dirty="0"/>
                  <a:t> / </a:t>
                </a:r>
                <a:r>
                  <a:rPr lang="pt-BR" sz="1600" b="1" dirty="0" err="1"/>
                  <a:t>Pentaho</a:t>
                </a:r>
                <a:r>
                  <a:rPr lang="pt-BR" sz="1600" b="1" dirty="0"/>
                  <a:t>)</a:t>
                </a:r>
              </a:p>
            </p:txBody>
          </p:sp>
          <p:sp>
            <p:nvSpPr>
              <p:cNvPr id="11" name="Seta em curva para baixo 22">
                <a:extLst>
                  <a:ext uri="{FF2B5EF4-FFF2-40B4-BE49-F238E27FC236}">
                    <a16:creationId xmlns:a16="http://schemas.microsoft.com/office/drawing/2014/main" id="{6008719D-D35A-928D-0D55-82A927BE4E02}"/>
                  </a:ext>
                </a:extLst>
              </p:cNvPr>
              <p:cNvSpPr/>
              <p:nvPr/>
            </p:nvSpPr>
            <p:spPr>
              <a:xfrm>
                <a:off x="4239685" y="2132856"/>
                <a:ext cx="1988499" cy="673710"/>
              </a:xfrm>
              <a:prstGeom prst="curvedDownArrow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Fluxograma: Documento 11">
                <a:extLst>
                  <a:ext uri="{FF2B5EF4-FFF2-40B4-BE49-F238E27FC236}">
                    <a16:creationId xmlns:a16="http://schemas.microsoft.com/office/drawing/2014/main" id="{3408A9FE-1464-EED7-C19F-064E352BC94C}"/>
                  </a:ext>
                </a:extLst>
              </p:cNvPr>
              <p:cNvSpPr/>
              <p:nvPr/>
            </p:nvSpPr>
            <p:spPr>
              <a:xfrm>
                <a:off x="5171156" y="2847072"/>
                <a:ext cx="1766077" cy="2895829"/>
              </a:xfrm>
              <a:prstGeom prst="flowChartDocument">
                <a:avLst/>
              </a:prstGeom>
              <a:solidFill>
                <a:srgbClr val="FF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2000" b="1" dirty="0">
                    <a:solidFill>
                      <a:schemeClr val="tx1"/>
                    </a:solidFill>
                  </a:rPr>
                  <a:t>Informações de Custos </a:t>
                </a:r>
              </a:p>
              <a:p>
                <a:pPr algn="ctr"/>
                <a:r>
                  <a:rPr lang="pt-BR" sz="1500" b="1" dirty="0">
                    <a:solidFill>
                      <a:schemeClr val="tx1"/>
                    </a:solidFill>
                  </a:rPr>
                  <a:t>Exemplos:</a:t>
                </a:r>
              </a:p>
              <a:p>
                <a:pPr marL="108159" indent="-106157" algn="ctr">
                  <a:buFont typeface="Arial" pitchFamily="34" charset="0"/>
                  <a:buChar char="•"/>
                </a:pPr>
                <a:r>
                  <a:rPr lang="pt-BR" sz="1500" b="1" dirty="0">
                    <a:solidFill>
                      <a:schemeClr val="tx1"/>
                    </a:solidFill>
                  </a:rPr>
                  <a:t>Custo/Aluno</a:t>
                </a:r>
              </a:p>
              <a:p>
                <a:pPr marL="108159" indent="-106157" algn="ctr">
                  <a:buFont typeface="Arial" pitchFamily="34" charset="0"/>
                  <a:buChar char="•"/>
                </a:pPr>
                <a:r>
                  <a:rPr lang="pt-BR" sz="1500" b="1" dirty="0">
                    <a:solidFill>
                      <a:schemeClr val="tx1"/>
                    </a:solidFill>
                  </a:rPr>
                  <a:t>Custo/veículo da frota</a:t>
                </a:r>
              </a:p>
              <a:p>
                <a:pPr marL="108159" indent="-106157" algn="ctr">
                  <a:buFont typeface="Arial" pitchFamily="34" charset="0"/>
                  <a:buChar char="•"/>
                </a:pPr>
                <a:r>
                  <a:rPr lang="pt-BR" sz="1500" b="1" dirty="0">
                    <a:solidFill>
                      <a:schemeClr val="tx1"/>
                    </a:solidFill>
                  </a:rPr>
                  <a:t>Custo/m² recuperação asfalto</a:t>
                </a:r>
              </a:p>
            </p:txBody>
          </p:sp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8E78DCF3-6DF7-08AE-60EC-A90AD5432E66}"/>
                  </a:ext>
                </a:extLst>
              </p:cNvPr>
              <p:cNvSpPr txBox="1"/>
              <p:nvPr/>
            </p:nvSpPr>
            <p:spPr>
              <a:xfrm>
                <a:off x="2348582" y="1824884"/>
                <a:ext cx="1584176" cy="319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b="1" dirty="0">
                    <a:solidFill>
                      <a:schemeClr val="bg1"/>
                    </a:solidFill>
                  </a:rPr>
                  <a:t>Centros de Custos</a:t>
                </a:r>
              </a:p>
            </p:txBody>
          </p:sp>
          <p:sp>
            <p:nvSpPr>
              <p:cNvPr id="14" name="Retângulo de cantos arredondados 26">
                <a:extLst>
                  <a:ext uri="{FF2B5EF4-FFF2-40B4-BE49-F238E27FC236}">
                    <a16:creationId xmlns:a16="http://schemas.microsoft.com/office/drawing/2014/main" id="{46414694-E8EA-DE13-64CC-4F458E76FB0F}"/>
                  </a:ext>
                </a:extLst>
              </p:cNvPr>
              <p:cNvSpPr/>
              <p:nvPr/>
            </p:nvSpPr>
            <p:spPr>
              <a:xfrm>
                <a:off x="323528" y="2157041"/>
                <a:ext cx="1800200" cy="4198892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5" name="Retângulo de cantos arredondados 27">
                <a:extLst>
                  <a:ext uri="{FF2B5EF4-FFF2-40B4-BE49-F238E27FC236}">
                    <a16:creationId xmlns:a16="http://schemas.microsoft.com/office/drawing/2014/main" id="{BAA91E93-B281-7262-6D38-0AF11F3ECDA4}"/>
                  </a:ext>
                </a:extLst>
              </p:cNvPr>
              <p:cNvSpPr/>
              <p:nvPr/>
            </p:nvSpPr>
            <p:spPr>
              <a:xfrm>
                <a:off x="539552" y="2687706"/>
                <a:ext cx="1368152" cy="586351"/>
              </a:xfrm>
              <a:prstGeom prst="round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 err="1"/>
                  <a:t>Cont</a:t>
                </a:r>
                <a:r>
                  <a:rPr lang="pt-BR" sz="1600" b="1" dirty="0"/>
                  <a:t>/Orçam/</a:t>
                </a:r>
                <a:r>
                  <a:rPr lang="pt-BR" sz="1600" b="1" dirty="0" err="1"/>
                  <a:t>Fin</a:t>
                </a:r>
                <a:endParaRPr lang="pt-BR" sz="1600" b="1" dirty="0"/>
              </a:p>
            </p:txBody>
          </p:sp>
          <p:sp>
            <p:nvSpPr>
              <p:cNvPr id="16" name="Retângulo de cantos arredondados 28">
                <a:extLst>
                  <a:ext uri="{FF2B5EF4-FFF2-40B4-BE49-F238E27FC236}">
                    <a16:creationId xmlns:a16="http://schemas.microsoft.com/office/drawing/2014/main" id="{08959979-CDDF-7B4C-F191-EF284E9B3C43}"/>
                  </a:ext>
                </a:extLst>
              </p:cNvPr>
              <p:cNvSpPr/>
              <p:nvPr/>
            </p:nvSpPr>
            <p:spPr>
              <a:xfrm>
                <a:off x="539552" y="4735877"/>
                <a:ext cx="1368152" cy="586351"/>
              </a:xfrm>
              <a:prstGeom prst="round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/>
                  <a:t>Almoxarifado</a:t>
                </a:r>
              </a:p>
            </p:txBody>
          </p:sp>
          <p:sp>
            <p:nvSpPr>
              <p:cNvPr id="17" name="Retângulo de cantos arredondados 30">
                <a:extLst>
                  <a:ext uri="{FF2B5EF4-FFF2-40B4-BE49-F238E27FC236}">
                    <a16:creationId xmlns:a16="http://schemas.microsoft.com/office/drawing/2014/main" id="{EAD1E4AF-7B9F-64BF-AA68-E8B97C09F5B2}"/>
                  </a:ext>
                </a:extLst>
              </p:cNvPr>
              <p:cNvSpPr/>
              <p:nvPr/>
            </p:nvSpPr>
            <p:spPr>
              <a:xfrm>
                <a:off x="539552" y="3367008"/>
                <a:ext cx="1368152" cy="586351"/>
              </a:xfrm>
              <a:prstGeom prst="round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/>
                  <a:t>Patrimônio</a:t>
                </a:r>
              </a:p>
            </p:txBody>
          </p:sp>
          <p:sp>
            <p:nvSpPr>
              <p:cNvPr id="18" name="Retângulo de cantos arredondados 31">
                <a:extLst>
                  <a:ext uri="{FF2B5EF4-FFF2-40B4-BE49-F238E27FC236}">
                    <a16:creationId xmlns:a16="http://schemas.microsoft.com/office/drawing/2014/main" id="{EFDA1790-130A-90DC-AC96-37FD63F29300}"/>
                  </a:ext>
                </a:extLst>
              </p:cNvPr>
              <p:cNvSpPr/>
              <p:nvPr/>
            </p:nvSpPr>
            <p:spPr>
              <a:xfrm>
                <a:off x="539552" y="4046309"/>
                <a:ext cx="1368152" cy="586351"/>
              </a:xfrm>
              <a:prstGeom prst="round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/>
                  <a:t>Compras / Licitações</a:t>
                </a:r>
              </a:p>
            </p:txBody>
          </p:sp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E9760CE3-913A-3894-5345-167393B610B5}"/>
                  </a:ext>
                </a:extLst>
              </p:cNvPr>
              <p:cNvSpPr txBox="1"/>
              <p:nvPr/>
            </p:nvSpPr>
            <p:spPr>
              <a:xfrm>
                <a:off x="755576" y="2301057"/>
                <a:ext cx="936104" cy="348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>
                    <a:solidFill>
                      <a:srgbClr val="002060"/>
                    </a:solidFill>
                  </a:rPr>
                  <a:t>SI</a:t>
                </a:r>
              </a:p>
            </p:txBody>
          </p:sp>
        </p:grpSp>
        <p:sp>
          <p:nvSpPr>
            <p:cNvPr id="5" name="Retângulo de cantos arredondados 21">
              <a:extLst>
                <a:ext uri="{FF2B5EF4-FFF2-40B4-BE49-F238E27FC236}">
                  <a16:creationId xmlns:a16="http://schemas.microsoft.com/office/drawing/2014/main" id="{F748EF70-DDD6-F3E4-4225-6EE995DFADE5}"/>
                </a:ext>
              </a:extLst>
            </p:cNvPr>
            <p:cNvSpPr/>
            <p:nvPr/>
          </p:nvSpPr>
          <p:spPr>
            <a:xfrm>
              <a:off x="2611743" y="3189497"/>
              <a:ext cx="2587383" cy="134743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>
                  <a:solidFill>
                    <a:srgbClr val="002060"/>
                  </a:solidFill>
                </a:rPr>
                <a:t>Demais sistemas operacionais com informações quantitativas por Centros de Custos (Educação / Saúde / Assist Social / Outros)</a:t>
              </a:r>
            </a:p>
          </p:txBody>
        </p:sp>
        <p:sp>
          <p:nvSpPr>
            <p:cNvPr id="7" name="Seta dobrada 2">
              <a:extLst>
                <a:ext uri="{FF2B5EF4-FFF2-40B4-BE49-F238E27FC236}">
                  <a16:creationId xmlns:a16="http://schemas.microsoft.com/office/drawing/2014/main" id="{5EC1891F-3380-B9E0-39BD-A9B638C4A0AC}"/>
                </a:ext>
              </a:extLst>
            </p:cNvPr>
            <p:cNvSpPr/>
            <p:nvPr/>
          </p:nvSpPr>
          <p:spPr bwMode="auto">
            <a:xfrm>
              <a:off x="2819574" y="1952025"/>
              <a:ext cx="938173" cy="1237472"/>
            </a:xfrm>
            <a:prstGeom prst="bentArrow">
              <a:avLst/>
            </a:prstGeom>
            <a:solidFill>
              <a:srgbClr val="002060"/>
            </a:solidFill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66835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pt-BR" sz="1500" b="1" dirty="0">
                <a:latin typeface="Arial" charset="0"/>
                <a:cs typeface="Arial Unicode MS" charset="0"/>
              </a:endParaRP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6119A484-DA8D-7A95-8C0D-5ACB0A7E1A89}"/>
                </a:ext>
              </a:extLst>
            </p:cNvPr>
            <p:cNvSpPr txBox="1"/>
            <p:nvPr/>
          </p:nvSpPr>
          <p:spPr>
            <a:xfrm>
              <a:off x="2986350" y="2056661"/>
              <a:ext cx="1561416" cy="237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500" b="1" dirty="0">
                  <a:solidFill>
                    <a:schemeClr val="bg1"/>
                  </a:solidFill>
                </a:rPr>
                <a:t>    C C</a:t>
              </a:r>
            </a:p>
          </p:txBody>
        </p:sp>
      </p:grpSp>
      <p:sp>
        <p:nvSpPr>
          <p:cNvPr id="20" name="Título 1">
            <a:extLst>
              <a:ext uri="{FF2B5EF4-FFF2-40B4-BE49-F238E27FC236}">
                <a16:creationId xmlns:a16="http://schemas.microsoft.com/office/drawing/2014/main" id="{DDFE6EF9-FBF2-2492-00C5-4146C982473F}"/>
              </a:ext>
            </a:extLst>
          </p:cNvPr>
          <p:cNvSpPr txBox="1">
            <a:spLocks/>
          </p:cNvSpPr>
          <p:nvPr/>
        </p:nvSpPr>
        <p:spPr>
          <a:xfrm>
            <a:off x="1706048" y="535527"/>
            <a:ext cx="8779904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300" b="1" dirty="0">
                <a:solidFill>
                  <a:srgbClr val="696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Implantação de um Sistema de Custos em um Órgão Público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709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AFA0637-BBDA-2C86-60F8-57F8EC73A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131" y="800904"/>
            <a:ext cx="9545394" cy="572454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F50C517-016B-F691-280F-B7A53B4756F6}"/>
              </a:ext>
            </a:extLst>
          </p:cNvPr>
          <p:cNvSpPr txBox="1"/>
          <p:nvPr/>
        </p:nvSpPr>
        <p:spPr>
          <a:xfrm>
            <a:off x="2675121" y="332552"/>
            <a:ext cx="654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MODELO DE IMPLANTAÇÃO NO IPRESB (BARUERI)</a:t>
            </a:r>
          </a:p>
        </p:txBody>
      </p:sp>
    </p:spTree>
    <p:extLst>
      <p:ext uri="{BB962C8B-B14F-4D97-AF65-F5344CB8AC3E}">
        <p14:creationId xmlns:p14="http://schemas.microsoft.com/office/powerpoint/2010/main" val="1912920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F50C517-016B-F691-280F-B7A53B4756F6}"/>
              </a:ext>
            </a:extLst>
          </p:cNvPr>
          <p:cNvSpPr txBox="1"/>
          <p:nvPr/>
        </p:nvSpPr>
        <p:spPr>
          <a:xfrm>
            <a:off x="2614736" y="128888"/>
            <a:ext cx="654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MODELO DE IMPLANTAÇÃO NO IPRESB (BARUERI)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D9B29FA-65EC-E007-EDBD-3260C8055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479" y="745415"/>
            <a:ext cx="8428008" cy="599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8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F50C517-016B-F691-280F-B7A53B4756F6}"/>
              </a:ext>
            </a:extLst>
          </p:cNvPr>
          <p:cNvSpPr txBox="1"/>
          <p:nvPr/>
        </p:nvSpPr>
        <p:spPr>
          <a:xfrm>
            <a:off x="2640616" y="193463"/>
            <a:ext cx="654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MODELO DE IMPLANTAÇÃO NO IPRESB (BARUERI)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A0734A3-DD84-8355-B365-1F33F6345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070" y="717131"/>
            <a:ext cx="8254043" cy="599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15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F50C517-016B-F691-280F-B7A53B4756F6}"/>
              </a:ext>
            </a:extLst>
          </p:cNvPr>
          <p:cNvSpPr txBox="1"/>
          <p:nvPr/>
        </p:nvSpPr>
        <p:spPr>
          <a:xfrm>
            <a:off x="2571604" y="187867"/>
            <a:ext cx="654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MODELO DE IMPLANTAÇÃO NO IPRESB (BARUERI)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821E5B4-E983-553B-E987-74D89E4FD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012" y="649531"/>
            <a:ext cx="5796950" cy="60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01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B271516-0AA2-D56A-651D-17FAD1C08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619" y="177995"/>
            <a:ext cx="6459390" cy="6112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676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513D5F4-5129-982F-8874-34F412812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54333"/>
              </p:ext>
            </p:extLst>
          </p:nvPr>
        </p:nvGraphicFramePr>
        <p:xfrm>
          <a:off x="2378312" y="1667240"/>
          <a:ext cx="7424225" cy="426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79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Objeto de Custo</a:t>
                      </a:r>
                    </a:p>
                  </a:txBody>
                  <a:tcPr marL="107204" marR="107204" marT="64210" marB="6421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Tomada de Decisão</a:t>
                      </a:r>
                    </a:p>
                  </a:txBody>
                  <a:tcPr marL="107204" marR="107204" marT="64210" marB="6421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79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Custo/aluno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Construir</a:t>
                      </a:r>
                      <a:r>
                        <a:rPr lang="pt-BR" sz="1600" b="1" baseline="0" dirty="0"/>
                        <a:t> mais creches ou contratar vagas</a:t>
                      </a:r>
                      <a:endParaRPr lang="pt-BR" sz="1600" b="1" dirty="0"/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97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Custo/Atendimento em UBS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Atender em UBS própria ou terceirizar</a:t>
                      </a:r>
                      <a:r>
                        <a:rPr lang="pt-BR" sz="1600" b="1" baseline="0" dirty="0"/>
                        <a:t> para OTS</a:t>
                      </a:r>
                      <a:endParaRPr lang="pt-BR" sz="1600" b="1" dirty="0"/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97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</a:t>
                      </a:r>
                      <a:r>
                        <a:rPr lang="pt-BR" sz="1600" b="1" baseline="0" dirty="0"/>
                        <a:t> Aprovação de Obras</a:t>
                      </a:r>
                      <a:endParaRPr lang="pt-BR" sz="1600" b="1" dirty="0"/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Definição de Taxas de Prestação de Serviços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97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Custo/EMEB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Construir</a:t>
                      </a:r>
                      <a:r>
                        <a:rPr lang="pt-BR" sz="1600" b="1" baseline="0" dirty="0"/>
                        <a:t> escola ou transporta alunos até a escola mais próxima</a:t>
                      </a:r>
                      <a:endParaRPr lang="pt-BR" sz="1600" b="1" dirty="0"/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97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Custo/merenda escolar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Produzir</a:t>
                      </a:r>
                      <a:r>
                        <a:rPr lang="pt-BR" sz="1600" b="1" baseline="0" dirty="0"/>
                        <a:t> ou terceirizar a produção de merenda escolar</a:t>
                      </a:r>
                      <a:endParaRPr lang="pt-BR" sz="1600" b="1" dirty="0"/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795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Custo/veículo da frota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Adquirir</a:t>
                      </a:r>
                      <a:r>
                        <a:rPr lang="pt-BR" sz="1600" b="1" baseline="0" dirty="0"/>
                        <a:t> ou locar veículos</a:t>
                      </a:r>
                      <a:endParaRPr lang="pt-BR" sz="1600" b="1" dirty="0"/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971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Custo/m² recuperação asfalto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Produzir ou terceirizar</a:t>
                      </a:r>
                    </a:p>
                  </a:txBody>
                  <a:tcPr marL="107204" marR="107204" marT="64210" marB="6421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4CA03D41-00CB-ECC3-F2C9-69E77B01C232}"/>
              </a:ext>
            </a:extLst>
          </p:cNvPr>
          <p:cNvSpPr txBox="1">
            <a:spLocks/>
          </p:cNvSpPr>
          <p:nvPr/>
        </p:nvSpPr>
        <p:spPr>
          <a:xfrm>
            <a:off x="1700474" y="536781"/>
            <a:ext cx="8779904" cy="6261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Custos em órgãos Públicos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FC5CD4-2FC6-E3C6-28ED-BFE992004D45}"/>
              </a:ext>
            </a:extLst>
          </p:cNvPr>
          <p:cNvSpPr txBox="1"/>
          <p:nvPr/>
        </p:nvSpPr>
        <p:spPr>
          <a:xfrm>
            <a:off x="2927646" y="1162903"/>
            <a:ext cx="6325559" cy="393496"/>
          </a:xfrm>
          <a:prstGeom prst="rect">
            <a:avLst/>
          </a:prstGeom>
          <a:noFill/>
        </p:spPr>
        <p:txBody>
          <a:bodyPr wrap="none" lIns="115370" tIns="57685" rIns="115370" bIns="57685" rtlCol="0">
            <a:spAutoFit/>
          </a:bodyPr>
          <a:lstStyle/>
          <a:p>
            <a:r>
              <a:rPr lang="pt-BR" dirty="0"/>
              <a:t>Exemplos de aplicação das informações de Custos em Municípios</a:t>
            </a:r>
          </a:p>
        </p:txBody>
      </p:sp>
    </p:spTree>
    <p:extLst>
      <p:ext uri="{BB962C8B-B14F-4D97-AF65-F5344CB8AC3E}">
        <p14:creationId xmlns:p14="http://schemas.microsoft.com/office/powerpoint/2010/main" val="297022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30618941-5039-FF28-975A-D2E525A60FCB}"/>
              </a:ext>
            </a:extLst>
          </p:cNvPr>
          <p:cNvSpPr txBox="1">
            <a:spLocks/>
          </p:cNvSpPr>
          <p:nvPr/>
        </p:nvSpPr>
        <p:spPr>
          <a:xfrm>
            <a:off x="4223792" y="1196752"/>
            <a:ext cx="3096344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ço Reservado para Conteúdo 4">
            <a:extLst>
              <a:ext uri="{FF2B5EF4-FFF2-40B4-BE49-F238E27FC236}">
                <a16:creationId xmlns:a16="http://schemas.microsoft.com/office/drawing/2014/main" id="{C7648C72-DD30-7DF9-6E43-949EE4C4237C}"/>
              </a:ext>
            </a:extLst>
          </p:cNvPr>
          <p:cNvSpPr txBox="1">
            <a:spLocks/>
          </p:cNvSpPr>
          <p:nvPr/>
        </p:nvSpPr>
        <p:spPr>
          <a:xfrm>
            <a:off x="724619" y="2467154"/>
            <a:ext cx="10774392" cy="39126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514"/>
              </a:spcBef>
            </a:pPr>
            <a:r>
              <a:rPr lang="pt-BR" sz="3600"/>
              <a:t>A importância do Sistema de Custos para Administração Pública.</a:t>
            </a:r>
          </a:p>
          <a:p>
            <a:pPr algn="just">
              <a:spcBef>
                <a:spcPts val="1514"/>
              </a:spcBef>
            </a:pPr>
            <a:endParaRPr lang="pt-BR" sz="3600"/>
          </a:p>
          <a:p>
            <a:pPr algn="just">
              <a:spcBef>
                <a:spcPts val="1514"/>
              </a:spcBef>
            </a:pPr>
            <a:r>
              <a:rPr lang="pt-BR" sz="3600"/>
              <a:t>Implantação de um Sistema de Custos em Município.</a:t>
            </a:r>
          </a:p>
          <a:p>
            <a:pPr algn="just">
              <a:spcBef>
                <a:spcPts val="1514"/>
              </a:spcBef>
            </a:pPr>
            <a:endParaRPr lang="pt-BR" sz="3600"/>
          </a:p>
          <a:p>
            <a:pPr algn="just">
              <a:spcBef>
                <a:spcPts val="1514"/>
              </a:spcBef>
            </a:pPr>
            <a:r>
              <a:rPr lang="pt-BR" sz="3600"/>
              <a:t>Modelo de implantação de um Sistema de Custos em um Município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28898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B52BFAFB-FDB3-CDF3-E698-A2E7441A41E1}"/>
              </a:ext>
            </a:extLst>
          </p:cNvPr>
          <p:cNvSpPr txBox="1">
            <a:spLocks/>
          </p:cNvSpPr>
          <p:nvPr/>
        </p:nvSpPr>
        <p:spPr>
          <a:xfrm>
            <a:off x="690113" y="1324607"/>
            <a:ext cx="10800271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pt-BR" sz="3000"/>
              <a:t>Outras questões importantes:</a:t>
            </a:r>
          </a:p>
          <a:p>
            <a:pPr lvl="1">
              <a:lnSpc>
                <a:spcPct val="110000"/>
              </a:lnSpc>
            </a:pPr>
            <a:r>
              <a:rPr lang="pt-BR" sz="2500" b="1"/>
              <a:t>Rastreabilidade</a:t>
            </a:r>
            <a:r>
              <a:rPr lang="pt-BR" sz="2500"/>
              <a:t> da origem das informações de custos;</a:t>
            </a:r>
          </a:p>
          <a:p>
            <a:pPr lvl="1">
              <a:lnSpc>
                <a:spcPct val="110000"/>
              </a:lnSpc>
            </a:pPr>
            <a:r>
              <a:rPr lang="pt-BR" sz="2500"/>
              <a:t>Base de dados é a </a:t>
            </a:r>
            <a:r>
              <a:rPr lang="pt-BR" sz="2500" b="1"/>
              <a:t>Contabilidade Patrimonial (VPD´s)</a:t>
            </a:r>
            <a:r>
              <a:rPr lang="pt-BR" sz="2500"/>
              <a:t>;</a:t>
            </a:r>
          </a:p>
          <a:p>
            <a:pPr lvl="1">
              <a:lnSpc>
                <a:spcPct val="110000"/>
              </a:lnSpc>
            </a:pPr>
            <a:r>
              <a:rPr lang="pt-BR" sz="2500" b="1"/>
              <a:t>Apoio da alta administração</a:t>
            </a:r>
            <a:r>
              <a:rPr lang="pt-BR" sz="2500"/>
              <a:t> (Prefeito e Secretários);</a:t>
            </a:r>
          </a:p>
          <a:p>
            <a:pPr lvl="1">
              <a:lnSpc>
                <a:spcPct val="110000"/>
              </a:lnSpc>
            </a:pPr>
            <a:r>
              <a:rPr lang="pt-BR" sz="2500" b="1"/>
              <a:t>Qualificação técnica da equipe </a:t>
            </a:r>
            <a:r>
              <a:rPr lang="pt-BR" sz="2500"/>
              <a:t>de análise de custos;</a:t>
            </a:r>
          </a:p>
          <a:p>
            <a:pPr lvl="1">
              <a:lnSpc>
                <a:spcPct val="110000"/>
              </a:lnSpc>
            </a:pPr>
            <a:r>
              <a:rPr lang="pt-BR" sz="2500"/>
              <a:t>Lembrando que sua utilização será efetiva para:</a:t>
            </a:r>
          </a:p>
          <a:p>
            <a:pPr lvl="2">
              <a:lnSpc>
                <a:spcPct val="110000"/>
              </a:lnSpc>
            </a:pPr>
            <a:r>
              <a:rPr lang="pt-BR" sz="2300" b="1"/>
              <a:t>Planejamento;</a:t>
            </a:r>
          </a:p>
          <a:p>
            <a:pPr lvl="2">
              <a:lnSpc>
                <a:spcPct val="110000"/>
              </a:lnSpc>
            </a:pPr>
            <a:r>
              <a:rPr lang="pt-BR" sz="2300" b="1"/>
              <a:t>Controle; e</a:t>
            </a:r>
          </a:p>
          <a:p>
            <a:pPr lvl="2">
              <a:lnSpc>
                <a:spcPct val="110000"/>
              </a:lnSpc>
            </a:pPr>
            <a:r>
              <a:rPr lang="pt-BR" sz="2300" b="1"/>
              <a:t>Tomada de decisão.</a:t>
            </a:r>
            <a:endParaRPr lang="pt-BR" sz="30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A3D4B1A-2185-3EA2-0546-E3CA6B04EC5A}"/>
              </a:ext>
            </a:extLst>
          </p:cNvPr>
          <p:cNvSpPr txBox="1">
            <a:spLocks/>
          </p:cNvSpPr>
          <p:nvPr/>
        </p:nvSpPr>
        <p:spPr>
          <a:xfrm>
            <a:off x="1644268" y="597356"/>
            <a:ext cx="8779904" cy="7272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Custos em Órgãos Públicos</a:t>
            </a:r>
          </a:p>
        </p:txBody>
      </p:sp>
    </p:spTree>
    <p:extLst>
      <p:ext uri="{BB962C8B-B14F-4D97-AF65-F5344CB8AC3E}">
        <p14:creationId xmlns:p14="http://schemas.microsoft.com/office/powerpoint/2010/main" val="3769627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275710A-BDFD-8083-05EB-FECAD3B3F159}"/>
              </a:ext>
            </a:extLst>
          </p:cNvPr>
          <p:cNvSpPr txBox="1">
            <a:spLocks/>
          </p:cNvSpPr>
          <p:nvPr/>
        </p:nvSpPr>
        <p:spPr>
          <a:xfrm>
            <a:off x="2178103" y="332509"/>
            <a:ext cx="8229600" cy="597768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Pública e o Controle Interno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612D05F-4295-3870-2378-880D9F4A985B}"/>
              </a:ext>
            </a:extLst>
          </p:cNvPr>
          <p:cNvSpPr txBox="1">
            <a:spLocks/>
          </p:cNvSpPr>
          <p:nvPr/>
        </p:nvSpPr>
        <p:spPr>
          <a:xfrm>
            <a:off x="398253" y="2151652"/>
            <a:ext cx="11395493" cy="11177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4000" b="1" dirty="0">
                <a:solidFill>
                  <a:schemeClr val="bg1"/>
                </a:solidFill>
              </a:rPr>
              <a:t>AGRADEÇO A PARTICIPAÇÃO DE TODOS</a:t>
            </a:r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b="1" dirty="0"/>
              <a:t>Prof. Me. Roberto de Oliveira Junior</a:t>
            </a:r>
          </a:p>
          <a:p>
            <a:pPr marL="0" indent="0" algn="ctr">
              <a:buNone/>
            </a:pPr>
            <a:r>
              <a:rPr lang="pt-BR" b="1" dirty="0">
                <a:hlinkClick r:id="rId3"/>
              </a:rPr>
              <a:t>Prof.ms.roberto@gmail.com</a:t>
            </a:r>
            <a:endParaRPr lang="pt-BR" b="1" dirty="0"/>
          </a:p>
          <a:p>
            <a:pPr marL="0" indent="0" algn="ctr">
              <a:buNone/>
            </a:pPr>
            <a:r>
              <a:rPr lang="pt-BR" b="1" dirty="0"/>
              <a:t>WhatsApp: (19) 98126-2283</a:t>
            </a:r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b="1" dirty="0"/>
          </a:p>
          <a:p>
            <a:pPr marL="0" indent="0" algn="ctr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18966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857B99A-F79E-78A3-143F-C8D2C25FAD1A}"/>
              </a:ext>
            </a:extLst>
          </p:cNvPr>
          <p:cNvSpPr txBox="1"/>
          <p:nvPr/>
        </p:nvSpPr>
        <p:spPr>
          <a:xfrm>
            <a:off x="3342172" y="523474"/>
            <a:ext cx="5507656" cy="744185"/>
          </a:xfrm>
          <a:prstGeom prst="rect">
            <a:avLst/>
          </a:prstGeom>
          <a:noFill/>
        </p:spPr>
        <p:txBody>
          <a:bodyPr wrap="square" lIns="51188" tIns="25594" rIns="51188" bIns="25594" rtlCol="0">
            <a:spAutoFit/>
          </a:bodyPr>
          <a:lstStyle/>
          <a:p>
            <a:pPr algn="ctr"/>
            <a:r>
              <a:rPr lang="pt-BR" sz="4500" b="1" dirty="0"/>
              <a:t>BIBLIOGRAFIA</a:t>
            </a:r>
            <a:endParaRPr lang="pt-BR" b="1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9A4BE32-1411-1D24-FD76-2228A5377796}"/>
              </a:ext>
            </a:extLst>
          </p:cNvPr>
          <p:cNvSpPr/>
          <p:nvPr/>
        </p:nvSpPr>
        <p:spPr>
          <a:xfrm>
            <a:off x="704490" y="1267659"/>
            <a:ext cx="1078301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/>
              <a:t>OLIVEIRA JÚNIOR, Roberto de. </a:t>
            </a:r>
            <a:r>
              <a:rPr lang="pt-BR" sz="2000" b="1" dirty="0"/>
              <a:t>Gestão de custos em Organizações de saneamento básico: O caso da autarquia Municipal de Mogi Mirim</a:t>
            </a:r>
            <a:r>
              <a:rPr lang="pt-BR" sz="2000" dirty="0"/>
              <a:t>. Dissertação (Mestrado em Ciências Contábeis) - Fundação Escola de Comércio Álvares Penteado – FECAP, São Paulo, 2006.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/>
              <a:t>MACHADO, Nelson. </a:t>
            </a:r>
            <a:r>
              <a:rPr lang="pt-BR" sz="2000" b="1" dirty="0"/>
              <a:t>Sistema de informação de custo: diretrizes para integração ao orçamento público e à contabilidade governamental</a:t>
            </a:r>
            <a:r>
              <a:rPr lang="pt-BR" sz="2000" dirty="0"/>
              <a:t>. 1. ed. Brasília: ENAP, 2005.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ea typeface="Times New Roman"/>
              </a:rPr>
              <a:t>SLOMSKI, Valmor. </a:t>
            </a:r>
            <a:r>
              <a:rPr lang="pt-BR" sz="2000" b="1" dirty="0">
                <a:ea typeface="Times New Roman"/>
              </a:rPr>
              <a:t>Manual de contabilidade pública: de acordo com as normas internacionais de contabilidade aplicadas ao setor público (IPSASB/IFAC/CFC)</a:t>
            </a:r>
            <a:r>
              <a:rPr lang="pt-BR" sz="2000" dirty="0">
                <a:ea typeface="Times New Roman"/>
              </a:rPr>
              <a:t>. 3. ed. São Paulo: Atlas, 2013.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ea typeface="Times New Roman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ea typeface="Times New Roman"/>
              </a:rPr>
              <a:t>SLOMSKI, Valmor.  </a:t>
            </a:r>
            <a:r>
              <a:rPr lang="pt-BR" sz="2000" b="1" dirty="0">
                <a:ea typeface="Times New Roman"/>
              </a:rPr>
              <a:t>Controladoria e governança na gestão pública</a:t>
            </a:r>
            <a:r>
              <a:rPr lang="pt-BR" sz="2000" dirty="0">
                <a:ea typeface="Times New Roman"/>
              </a:rPr>
              <a:t>. 1. ed. São Paulo: Atlas, 2005.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1227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DB8191C1-F83C-8A76-A599-DFEA120F8659}"/>
              </a:ext>
            </a:extLst>
          </p:cNvPr>
          <p:cNvSpPr txBox="1">
            <a:spLocks/>
          </p:cNvSpPr>
          <p:nvPr/>
        </p:nvSpPr>
        <p:spPr>
          <a:xfrm>
            <a:off x="698739" y="1196752"/>
            <a:ext cx="10800271" cy="1080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Importância do Sistema de Custos para Administração Pública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46D65FF0-209F-7C0B-67CB-95C8AB6BA8B3}"/>
              </a:ext>
            </a:extLst>
          </p:cNvPr>
          <p:cNvSpPr txBox="1">
            <a:spLocks/>
          </p:cNvSpPr>
          <p:nvPr/>
        </p:nvSpPr>
        <p:spPr>
          <a:xfrm>
            <a:off x="698739" y="2420888"/>
            <a:ext cx="10800271" cy="424847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757"/>
              </a:spcBef>
              <a:spcAft>
                <a:spcPts val="757"/>
              </a:spcAft>
            </a:pPr>
            <a:r>
              <a:rPr lang="pt-BR" sz="2400" b="1"/>
              <a:t>Um Sistema de Custos na Administração Pública é essencial para: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Aplicação dos princípios da economicidade, eficiência, eficácia e efetividade.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Uma vez que a arrecadação de tributos está no limite máximo de aceitação do contribuinte, os órgãos públicos obrigatoriamente tem que, mais do que nunca, gerir custos de forma efetiva.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Reduzir custos sem critérios técnicos pode comprometer serviços públicos essenciais à população.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Auxilia na elaboração dos Planos Orçamentários.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Auxilia a criação de critérios objetivos de avaliação de desempenho.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9869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11808BCD-D549-D3CE-49B3-316581AAAB3C}"/>
              </a:ext>
            </a:extLst>
          </p:cNvPr>
          <p:cNvSpPr txBox="1">
            <a:spLocks/>
          </p:cNvSpPr>
          <p:nvPr/>
        </p:nvSpPr>
        <p:spPr>
          <a:xfrm>
            <a:off x="793630" y="2052575"/>
            <a:ext cx="10800272" cy="424847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757"/>
              </a:spcBef>
              <a:spcAft>
                <a:spcPts val="757"/>
              </a:spcAft>
            </a:pPr>
            <a:r>
              <a:rPr lang="pt-BR" sz="2400" b="1"/>
              <a:t>Um Sistema de Custos na Administração Pública é essencial para: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Auxilia o Controle Interno.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Potencializa a qualidade da Tomada de Decisão do Gestor Público.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Auxilia o processo de prestação de contas;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Auxilia a defesa de processos de questionamentos da sociedade, do TC e até mesmo do MP.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Melhora o processo de Transparência dos Gastos Públicos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000"/>
              <a:t>A Gestão de Custos em Órgãos Públicos pode ser considerada o “Estado da Arte” da Administração Pública.</a:t>
            </a:r>
            <a:endParaRPr lang="pt-BR" sz="20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AD84661-6E36-48C7-3436-DE0CC3D46EBD}"/>
              </a:ext>
            </a:extLst>
          </p:cNvPr>
          <p:cNvSpPr txBox="1">
            <a:spLocks/>
          </p:cNvSpPr>
          <p:nvPr/>
        </p:nvSpPr>
        <p:spPr>
          <a:xfrm>
            <a:off x="793630" y="828439"/>
            <a:ext cx="10800272" cy="1080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Importância do Sistema de Custos para Administração Pública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17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80654" y="332509"/>
            <a:ext cx="10200055" cy="5968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1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</a:t>
            </a: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br>
              <a:rPr lang="pt-BR" sz="1800" dirty="0">
                <a:solidFill>
                  <a:srgbClr val="0070C0"/>
                </a:solidFill>
              </a:rPr>
            </a:br>
            <a:r>
              <a:rPr lang="pt-BR" sz="1800" dirty="0">
                <a:solidFill>
                  <a:srgbClr val="0070C0"/>
                </a:solidFill>
              </a:rPr>
              <a:t>                                                           </a:t>
            </a:r>
            <a:endParaRPr lang="pt-BR" sz="13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34446FC-6536-2B9D-BD0E-47436D5575FA}"/>
              </a:ext>
            </a:extLst>
          </p:cNvPr>
          <p:cNvSpPr txBox="1">
            <a:spLocks/>
          </p:cNvSpPr>
          <p:nvPr/>
        </p:nvSpPr>
        <p:spPr>
          <a:xfrm>
            <a:off x="678611" y="895567"/>
            <a:ext cx="10834777" cy="62612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Conceitos Básicos de Custos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4FFC1F6B-AC2A-F840-9EBF-D091529AAEDB}"/>
              </a:ext>
            </a:extLst>
          </p:cNvPr>
          <p:cNvSpPr txBox="1">
            <a:spLocks/>
          </p:cNvSpPr>
          <p:nvPr/>
        </p:nvSpPr>
        <p:spPr>
          <a:xfrm>
            <a:off x="678611" y="1786405"/>
            <a:ext cx="10834777" cy="4343796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500"/>
              <a:t>Diferença entre custos x despesas x investimentos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500"/>
              <a:t>Classificações de custos:</a:t>
            </a:r>
          </a:p>
          <a:p>
            <a:pPr lvl="2" algn="just">
              <a:spcBef>
                <a:spcPts val="757"/>
              </a:spcBef>
              <a:spcAft>
                <a:spcPts val="757"/>
              </a:spcAft>
            </a:pPr>
            <a:r>
              <a:rPr lang="pt-BR"/>
              <a:t>em relação ao volume de produção:</a:t>
            </a:r>
          </a:p>
          <a:p>
            <a:pPr lvl="3" algn="just">
              <a:spcBef>
                <a:spcPts val="757"/>
              </a:spcBef>
              <a:spcAft>
                <a:spcPts val="757"/>
              </a:spcAft>
            </a:pPr>
            <a:r>
              <a:rPr lang="pt-BR"/>
              <a:t>Fixos</a:t>
            </a:r>
          </a:p>
          <a:p>
            <a:pPr lvl="3" algn="just">
              <a:spcBef>
                <a:spcPts val="757"/>
              </a:spcBef>
              <a:spcAft>
                <a:spcPts val="757"/>
              </a:spcAft>
            </a:pPr>
            <a:r>
              <a:rPr lang="pt-BR"/>
              <a:t>Variáveis</a:t>
            </a:r>
          </a:p>
          <a:p>
            <a:pPr lvl="2" algn="just">
              <a:spcBef>
                <a:spcPts val="757"/>
              </a:spcBef>
              <a:spcAft>
                <a:spcPts val="757"/>
              </a:spcAft>
            </a:pPr>
            <a:r>
              <a:rPr lang="pt-BR"/>
              <a:t>em relação à forma de alocação dos custos aos produtos:</a:t>
            </a:r>
          </a:p>
          <a:p>
            <a:pPr lvl="3" algn="just">
              <a:spcBef>
                <a:spcPts val="757"/>
              </a:spcBef>
              <a:spcAft>
                <a:spcPts val="757"/>
              </a:spcAft>
            </a:pPr>
            <a:r>
              <a:rPr lang="pt-BR"/>
              <a:t>Diretos</a:t>
            </a:r>
          </a:p>
          <a:p>
            <a:pPr lvl="3" algn="just">
              <a:spcBef>
                <a:spcPts val="757"/>
              </a:spcBef>
              <a:spcAft>
                <a:spcPts val="757"/>
              </a:spcAft>
            </a:pPr>
            <a:r>
              <a:rPr lang="pt-BR"/>
              <a:t>Indiretos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324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7" name="Espaço Reservado para Conteúdo 4">
            <a:extLst>
              <a:ext uri="{FF2B5EF4-FFF2-40B4-BE49-F238E27FC236}">
                <a16:creationId xmlns:a16="http://schemas.microsoft.com/office/drawing/2014/main" id="{B6976318-5C21-ECA1-03EC-3D581BE65415}"/>
              </a:ext>
            </a:extLst>
          </p:cNvPr>
          <p:cNvSpPr txBox="1">
            <a:spLocks/>
          </p:cNvSpPr>
          <p:nvPr/>
        </p:nvSpPr>
        <p:spPr>
          <a:xfrm>
            <a:off x="698740" y="2109540"/>
            <a:ext cx="10817524" cy="412777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757"/>
              </a:spcBef>
              <a:spcAft>
                <a:spcPts val="757"/>
              </a:spcAft>
            </a:pPr>
            <a:r>
              <a:rPr lang="pt-BR" sz="3900"/>
              <a:t>Métodos e sistemas de custeio: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900"/>
              <a:t>Absorção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900"/>
              <a:t>Direto ou Variável;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900"/>
              <a:t>ABC (Activity Based Costing)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900"/>
              <a:t>Padrão</a:t>
            </a:r>
          </a:p>
          <a:p>
            <a:pPr lvl="1" algn="just">
              <a:spcBef>
                <a:spcPts val="757"/>
              </a:spcBef>
              <a:spcAft>
                <a:spcPts val="757"/>
              </a:spcAft>
            </a:pPr>
            <a:r>
              <a:rPr lang="pt-BR" sz="2900"/>
              <a:t>RKW (Custeio Pleno)</a:t>
            </a:r>
            <a:endParaRPr lang="pt-BR" sz="2900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9F4F4FE-8BEA-52D4-8A58-AADAC73DAA14}"/>
              </a:ext>
            </a:extLst>
          </p:cNvPr>
          <p:cNvSpPr txBox="1">
            <a:spLocks/>
          </p:cNvSpPr>
          <p:nvPr/>
        </p:nvSpPr>
        <p:spPr>
          <a:xfrm>
            <a:off x="1703512" y="1290710"/>
            <a:ext cx="8779904" cy="62612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Conceitos Básicos de Custos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043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22EE3C-3135-1F24-F4E4-5A9165E751BD}"/>
              </a:ext>
            </a:extLst>
          </p:cNvPr>
          <p:cNvSpPr txBox="1">
            <a:spLocks/>
          </p:cNvSpPr>
          <p:nvPr/>
        </p:nvSpPr>
        <p:spPr>
          <a:xfrm>
            <a:off x="1742396" y="767742"/>
            <a:ext cx="8864326" cy="5249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de um Sistema de Custos em Município</a:t>
            </a:r>
          </a:p>
        </p:txBody>
      </p:sp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FFC269F7-19F7-44C6-9D67-3105AF476980}"/>
              </a:ext>
            </a:extLst>
          </p:cNvPr>
          <p:cNvSpPr txBox="1">
            <a:spLocks/>
          </p:cNvSpPr>
          <p:nvPr/>
        </p:nvSpPr>
        <p:spPr>
          <a:xfrm>
            <a:off x="819510" y="1580766"/>
            <a:ext cx="10783018" cy="4176464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514"/>
              </a:spcBef>
              <a:buFont typeface="Calibri" panose="020F0502020204030204" pitchFamily="34" charset="0"/>
              <a:buNone/>
            </a:pPr>
            <a:r>
              <a:rPr lang="pt-BR" sz="2400"/>
              <a:t>A implantação de um Sistema de Custos em um Município deve ser realizada por etapas, lembrando que esse processo tem como premissa a aceitação (ou exigência) do gestor principal:</a:t>
            </a:r>
          </a:p>
          <a:p>
            <a:pPr marL="562829" lvl="1" indent="-244360" algn="just">
              <a:spcBef>
                <a:spcPts val="1514"/>
              </a:spcBef>
              <a:buFont typeface="+mj-lt"/>
              <a:buAutoNum type="arabicPeriod"/>
            </a:pPr>
            <a:r>
              <a:rPr lang="pt-BR" sz="2000"/>
              <a:t>Identificação e qualificação da equipe responsável pela implantação (contadores e administradores);</a:t>
            </a:r>
          </a:p>
          <a:p>
            <a:pPr marL="562829" lvl="1" indent="-244360" algn="just">
              <a:spcBef>
                <a:spcPts val="1514"/>
              </a:spcBef>
              <a:buFont typeface="+mj-lt"/>
              <a:buAutoNum type="arabicPeriod"/>
            </a:pPr>
            <a:r>
              <a:rPr lang="pt-BR" sz="2000"/>
              <a:t>Diagnóstico da situação dos recursos financeiros, humanos e tecnológicos disponíveis;</a:t>
            </a:r>
          </a:p>
          <a:p>
            <a:pPr marL="562829" lvl="1" indent="-244360" algn="just">
              <a:spcBef>
                <a:spcPts val="1514"/>
              </a:spcBef>
              <a:buFont typeface="+mj-lt"/>
              <a:buAutoNum type="arabicPeriod"/>
            </a:pPr>
            <a:r>
              <a:rPr lang="pt-BR" sz="2000"/>
              <a:t>Planejamento da implantação, com elaboração do plano de implantação (cronograma de implantação);</a:t>
            </a:r>
          </a:p>
          <a:p>
            <a:pPr marL="562829" lvl="1" indent="-244360" algn="just">
              <a:spcBef>
                <a:spcPts val="1514"/>
              </a:spcBef>
              <a:buFont typeface="+mj-lt"/>
              <a:buAutoNum type="arabicPeriod"/>
            </a:pPr>
            <a:r>
              <a:rPr lang="pt-BR" sz="2000"/>
              <a:t>Seleção dos recursos tecnológicos (Hardware e Software)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935073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E1D103-A991-2A93-F7A7-E4C8BB4B5ECF}"/>
              </a:ext>
            </a:extLst>
          </p:cNvPr>
          <p:cNvSpPr txBox="1">
            <a:spLocks/>
          </p:cNvSpPr>
          <p:nvPr/>
        </p:nvSpPr>
        <p:spPr>
          <a:xfrm>
            <a:off x="1658086" y="596846"/>
            <a:ext cx="8864326" cy="5249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de um Sistema de Custos em Município</a:t>
            </a:r>
          </a:p>
        </p:txBody>
      </p:sp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A8E79B70-60BC-533F-B618-3D51A05F3B4A}"/>
              </a:ext>
            </a:extLst>
          </p:cNvPr>
          <p:cNvSpPr txBox="1">
            <a:spLocks/>
          </p:cNvSpPr>
          <p:nvPr/>
        </p:nvSpPr>
        <p:spPr>
          <a:xfrm>
            <a:off x="707366" y="1700808"/>
            <a:ext cx="1076576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Identificação dos objetos de custos;</a:t>
            </a:r>
          </a:p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Elaboração do dicionário de recursos e atividades (mapeamento de processos);</a:t>
            </a:r>
          </a:p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Elaboração do plano de </a:t>
            </a:r>
            <a:r>
              <a:rPr lang="pt-BR" sz="2000">
                <a:hlinkClick r:id="rId3" action="ppaction://hlinksldjump"/>
              </a:rPr>
              <a:t>centro de custos</a:t>
            </a:r>
            <a:r>
              <a:rPr lang="pt-BR" sz="2000"/>
              <a:t>;</a:t>
            </a:r>
          </a:p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Qualificação dos usuários;</a:t>
            </a:r>
          </a:p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Implantação e utilização do plano de centro de custos nos processos;</a:t>
            </a:r>
          </a:p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Análise e avaliação dos dados dos sistemas operacionais por centro de custos;</a:t>
            </a:r>
          </a:p>
          <a:p>
            <a:pPr marL="895319" lvl="1" indent="-576849" algn="just">
              <a:spcBef>
                <a:spcPts val="1514"/>
              </a:spcBef>
              <a:buFont typeface="+mj-lt"/>
              <a:buAutoNum type="arabicPeriod" startAt="5"/>
            </a:pPr>
            <a:r>
              <a:rPr lang="pt-BR" sz="2000"/>
              <a:t>Construção dos relatórios de custos por meio de um BI.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0338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1" y="177996"/>
            <a:ext cx="1090837" cy="71757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977932" y="6438212"/>
            <a:ext cx="2214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FF"/>
                </a:solidFill>
              </a:rPr>
              <a:t>escoladegoverno.pro.br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C651EAF-B693-90D1-0896-B5EC9D22A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46" y="319177"/>
            <a:ext cx="10774393" cy="562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95217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Personalizada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32C463"/>
      </a:accent1>
      <a:accent2>
        <a:srgbClr val="00B05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4902</TotalTime>
  <Words>1353</Words>
  <Application>Microsoft Office PowerPoint</Application>
  <PresentationFormat>Widescreen</PresentationFormat>
  <Paragraphs>179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Retrospectiva</vt:lpstr>
      <vt:lpstr>Implantação dos Custos nos Órgãos Públicos e o reflexo para Governança e Sociedade</vt:lpstr>
      <vt:lpstr>Apresentação do PowerPoint</vt:lpstr>
      <vt:lpstr>                                                                            </vt:lpstr>
      <vt:lpstr>                                                                            </vt:lpstr>
      <vt:lpstr>                                                                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Governança em Regimes Próprios de Previdência Social</dc:title>
  <dc:creator>FRANCISCO_ANTONIO_DE_A_GONCALVES_JUNIOR</dc:creator>
  <cp:lastModifiedBy>Roberto Oliveira Jr</cp:lastModifiedBy>
  <cp:revision>19</cp:revision>
  <dcterms:created xsi:type="dcterms:W3CDTF">2024-06-19T17:21:02Z</dcterms:created>
  <dcterms:modified xsi:type="dcterms:W3CDTF">2024-08-06T00:43:37Z</dcterms:modified>
</cp:coreProperties>
</file>