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32" r:id="rId4"/>
    <p:sldId id="333" r:id="rId5"/>
    <p:sldId id="331" r:id="rId6"/>
    <p:sldId id="334" r:id="rId7"/>
    <p:sldId id="312" r:id="rId8"/>
    <p:sldId id="257" r:id="rId9"/>
    <p:sldId id="262" r:id="rId10"/>
    <p:sldId id="267" r:id="rId11"/>
    <p:sldId id="258" r:id="rId12"/>
    <p:sldId id="268" r:id="rId13"/>
    <p:sldId id="269" r:id="rId14"/>
    <p:sldId id="270" r:id="rId15"/>
    <p:sldId id="271" r:id="rId16"/>
    <p:sldId id="272" r:id="rId17"/>
    <p:sldId id="273" r:id="rId18"/>
    <p:sldId id="260" r:id="rId19"/>
    <p:sldId id="296" r:id="rId20"/>
    <p:sldId id="259" r:id="rId21"/>
    <p:sldId id="261" r:id="rId22"/>
    <p:sldId id="263" r:id="rId23"/>
    <p:sldId id="264" r:id="rId24"/>
    <p:sldId id="265" r:id="rId25"/>
    <p:sldId id="26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3"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274" r:id="rId57"/>
    <p:sldId id="275" r:id="rId58"/>
    <p:sldId id="276" r:id="rId59"/>
    <p:sldId id="277" r:id="rId60"/>
    <p:sldId id="278" r:id="rId61"/>
    <p:sldId id="279" r:id="rId62"/>
    <p:sldId id="280" r:id="rId63"/>
    <p:sldId id="281" r:id="rId64"/>
    <p:sldId id="292" r:id="rId65"/>
    <p:sldId id="293" r:id="rId66"/>
    <p:sldId id="310" r:id="rId6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E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F0330-8C99-4791-A172-BBD1CEC968CB}" v="80" dt="2024-08-06T21:32:22.57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da Silva Motta" userId="d36f2c48-566e-4a7f-adf0-54590aaf329c" providerId="ADAL" clId="{530F0330-8C99-4791-A172-BBD1CEC968CB}"/>
    <pc:docChg chg="undo custSel addSld delSld modSld sldOrd">
      <pc:chgData name="Leonardo da Silva Motta" userId="d36f2c48-566e-4a7f-adf0-54590aaf329c" providerId="ADAL" clId="{530F0330-8C99-4791-A172-BBD1CEC968CB}" dt="2024-08-06T21:32:50.501" v="746" actId="478"/>
      <pc:docMkLst>
        <pc:docMk/>
      </pc:docMkLst>
      <pc:sldChg chg="addSp delSp modSp mod">
        <pc:chgData name="Leonardo da Silva Motta" userId="d36f2c48-566e-4a7f-adf0-54590aaf329c" providerId="ADAL" clId="{530F0330-8C99-4791-A172-BBD1CEC968CB}" dt="2024-08-06T21:19:43.250" v="649" actId="20577"/>
        <pc:sldMkLst>
          <pc:docMk/>
          <pc:sldMk cId="2038876118" sldId="256"/>
        </pc:sldMkLst>
        <pc:spChg chg="mod">
          <ac:chgData name="Leonardo da Silva Motta" userId="d36f2c48-566e-4a7f-adf0-54590aaf329c" providerId="ADAL" clId="{530F0330-8C99-4791-A172-BBD1CEC968CB}" dt="2024-08-06T20:42:37.391" v="62" actId="1076"/>
          <ac:spMkLst>
            <pc:docMk/>
            <pc:sldMk cId="2038876118" sldId="256"/>
            <ac:spMk id="6" creationId="{8DEA4981-6CD3-490A-0AF3-A1FC68AF6384}"/>
          </ac:spMkLst>
        </pc:spChg>
        <pc:spChg chg="mod">
          <ac:chgData name="Leonardo da Silva Motta" userId="d36f2c48-566e-4a7f-adf0-54590aaf329c" providerId="ADAL" clId="{530F0330-8C99-4791-A172-BBD1CEC968CB}" dt="2024-08-06T21:19:43.250" v="649" actId="20577"/>
          <ac:spMkLst>
            <pc:docMk/>
            <pc:sldMk cId="2038876118" sldId="256"/>
            <ac:spMk id="7" creationId="{88309ECF-1037-C4AB-CD78-48E6E0588A44}"/>
          </ac:spMkLst>
        </pc:spChg>
        <pc:spChg chg="del">
          <ac:chgData name="Leonardo da Silva Motta" userId="d36f2c48-566e-4a7f-adf0-54590aaf329c" providerId="ADAL" clId="{530F0330-8C99-4791-A172-BBD1CEC968CB}" dt="2024-08-06T20:38:41.155" v="49" actId="478"/>
          <ac:spMkLst>
            <pc:docMk/>
            <pc:sldMk cId="2038876118" sldId="256"/>
            <ac:spMk id="14" creationId="{BE978ED2-2839-F1A3-17EC-815AEA30F823}"/>
          </ac:spMkLst>
        </pc:spChg>
        <pc:picChg chg="add del mod">
          <ac:chgData name="Leonardo da Silva Motta" userId="d36f2c48-566e-4a7f-adf0-54590aaf329c" providerId="ADAL" clId="{530F0330-8C99-4791-A172-BBD1CEC968CB}" dt="2024-08-06T20:40:10.455" v="55" actId="478"/>
          <ac:picMkLst>
            <pc:docMk/>
            <pc:sldMk cId="2038876118" sldId="256"/>
            <ac:picMk id="2" creationId="{87F61AB4-FE0A-366F-68F3-3FAE8E665AD8}"/>
          </ac:picMkLst>
        </pc:picChg>
        <pc:picChg chg="add mod modCrop">
          <ac:chgData name="Leonardo da Silva Motta" userId="d36f2c48-566e-4a7f-adf0-54590aaf329c" providerId="ADAL" clId="{530F0330-8C99-4791-A172-BBD1CEC968CB}" dt="2024-08-06T20:42:47.012" v="64" actId="1076"/>
          <ac:picMkLst>
            <pc:docMk/>
            <pc:sldMk cId="2038876118" sldId="256"/>
            <ac:picMk id="8" creationId="{2FAD3EEC-D5EE-DC19-F0DF-98DF4F6C0644}"/>
          </ac:picMkLst>
        </pc:picChg>
        <pc:picChg chg="del">
          <ac:chgData name="Leonardo da Silva Motta" userId="d36f2c48-566e-4a7f-adf0-54590aaf329c" providerId="ADAL" clId="{530F0330-8C99-4791-A172-BBD1CEC968CB}" dt="2024-08-06T20:38:39.761" v="47" actId="478"/>
          <ac:picMkLst>
            <pc:docMk/>
            <pc:sldMk cId="2038876118" sldId="256"/>
            <ac:picMk id="13" creationId="{CBD64AEA-86D1-4DEA-8F8A-7536BD38C237}"/>
          </ac:picMkLst>
        </pc:picChg>
        <pc:picChg chg="del">
          <ac:chgData name="Leonardo da Silva Motta" userId="d36f2c48-566e-4a7f-adf0-54590aaf329c" providerId="ADAL" clId="{530F0330-8C99-4791-A172-BBD1CEC968CB}" dt="2024-08-06T20:38:40.361" v="48" actId="478"/>
          <ac:picMkLst>
            <pc:docMk/>
            <pc:sldMk cId="2038876118" sldId="256"/>
            <ac:picMk id="1026" creationId="{F3C87E86-9D01-8FFC-E10F-6FEF322A883D}"/>
          </ac:picMkLst>
        </pc:picChg>
      </pc:sldChg>
      <pc:sldChg chg="modSp mod">
        <pc:chgData name="Leonardo da Silva Motta" userId="d36f2c48-566e-4a7f-adf0-54590aaf329c" providerId="ADAL" clId="{530F0330-8C99-4791-A172-BBD1CEC968CB}" dt="2024-08-06T20:47:06.352" v="99" actId="20577"/>
        <pc:sldMkLst>
          <pc:docMk/>
          <pc:sldMk cId="3366327238" sldId="264"/>
        </pc:sldMkLst>
        <pc:spChg chg="mod">
          <ac:chgData name="Leonardo da Silva Motta" userId="d36f2c48-566e-4a7f-adf0-54590aaf329c" providerId="ADAL" clId="{530F0330-8C99-4791-A172-BBD1CEC968CB}" dt="2024-08-06T20:47:06.352" v="99" actId="20577"/>
          <ac:spMkLst>
            <pc:docMk/>
            <pc:sldMk cId="3366327238" sldId="264"/>
            <ac:spMk id="8" creationId="{F1962B00-F305-FE85-962C-3D8EF40D0C86}"/>
          </ac:spMkLst>
        </pc:spChg>
      </pc:sldChg>
      <pc:sldChg chg="addSp delSp modSp add mod">
        <pc:chgData name="Leonardo da Silva Motta" userId="d36f2c48-566e-4a7f-adf0-54590aaf329c" providerId="ADAL" clId="{530F0330-8C99-4791-A172-BBD1CEC968CB}" dt="2024-08-06T21:01:42.653" v="371"/>
        <pc:sldMkLst>
          <pc:docMk/>
          <pc:sldMk cId="340364436" sldId="274"/>
        </pc:sldMkLst>
        <pc:spChg chg="mod">
          <ac:chgData name="Leonardo da Silva Motta" userId="d36f2c48-566e-4a7f-adf0-54590aaf329c" providerId="ADAL" clId="{530F0330-8C99-4791-A172-BBD1CEC968CB}" dt="2024-08-06T20:54:48.195" v="271" actId="1076"/>
          <ac:spMkLst>
            <pc:docMk/>
            <pc:sldMk cId="340364436" sldId="274"/>
            <ac:spMk id="2" creationId="{41086A8A-EB98-029F-8AD6-F3B5C733ED4C}"/>
          </ac:spMkLst>
        </pc:spChg>
        <pc:spChg chg="add mod">
          <ac:chgData name="Leonardo da Silva Motta" userId="d36f2c48-566e-4a7f-adf0-54590aaf329c" providerId="ADAL" clId="{530F0330-8C99-4791-A172-BBD1CEC968CB}" dt="2024-08-06T21:01:42.653" v="371"/>
          <ac:spMkLst>
            <pc:docMk/>
            <pc:sldMk cId="340364436" sldId="274"/>
            <ac:spMk id="7" creationId="{56087A74-9830-C7BF-B248-286865C17868}"/>
          </ac:spMkLst>
        </pc:spChg>
        <pc:spChg chg="add mod">
          <ac:chgData name="Leonardo da Silva Motta" userId="d36f2c48-566e-4a7f-adf0-54590aaf329c" providerId="ADAL" clId="{530F0330-8C99-4791-A172-BBD1CEC968CB}" dt="2024-08-06T21:01:42.653" v="371"/>
          <ac:spMkLst>
            <pc:docMk/>
            <pc:sldMk cId="340364436" sldId="274"/>
            <ac:spMk id="8" creationId="{3EDF22A1-F966-F140-6D5D-92ECA543F250}"/>
          </ac:spMkLst>
        </pc:spChg>
        <pc:picChg chg="del">
          <ac:chgData name="Leonardo da Silva Motta" userId="d36f2c48-566e-4a7f-adf0-54590aaf329c" providerId="ADAL" clId="{530F0330-8C99-4791-A172-BBD1CEC968CB}" dt="2024-08-06T20:53:13.732" v="239" actId="478"/>
          <ac:picMkLst>
            <pc:docMk/>
            <pc:sldMk cId="340364436" sldId="274"/>
            <ac:picMk id="4" creationId="{575D0018-2ECB-3489-17EA-466E9E348C4F}"/>
          </ac:picMkLst>
        </pc:picChg>
        <pc:picChg chg="add mod">
          <ac:chgData name="Leonardo da Silva Motta" userId="d36f2c48-566e-4a7f-adf0-54590aaf329c" providerId="ADAL" clId="{530F0330-8C99-4791-A172-BBD1CEC968CB}" dt="2024-08-06T20:54:48.520" v="272"/>
          <ac:picMkLst>
            <pc:docMk/>
            <pc:sldMk cId="340364436" sldId="274"/>
            <ac:picMk id="6" creationId="{2D3416CA-AC6E-4335-F6D8-9285C99938F2}"/>
          </ac:picMkLst>
        </pc:picChg>
      </pc:sldChg>
      <pc:sldChg chg="addSp delSp modSp add mod">
        <pc:chgData name="Leonardo da Silva Motta" userId="d36f2c48-566e-4a7f-adf0-54590aaf329c" providerId="ADAL" clId="{530F0330-8C99-4791-A172-BBD1CEC968CB}" dt="2024-08-06T21:01:43.901" v="372"/>
        <pc:sldMkLst>
          <pc:docMk/>
          <pc:sldMk cId="493671300" sldId="275"/>
        </pc:sldMkLst>
        <pc:spChg chg="mod">
          <ac:chgData name="Leonardo da Silva Motta" userId="d36f2c48-566e-4a7f-adf0-54590aaf329c" providerId="ADAL" clId="{530F0330-8C99-4791-A172-BBD1CEC968CB}" dt="2024-08-06T20:54:41.792" v="269" actId="1076"/>
          <ac:spMkLst>
            <pc:docMk/>
            <pc:sldMk cId="493671300" sldId="275"/>
            <ac:spMk id="2" creationId="{41086A8A-EB98-029F-8AD6-F3B5C733ED4C}"/>
          </ac:spMkLst>
        </pc:spChg>
        <pc:spChg chg="mod">
          <ac:chgData name="Leonardo da Silva Motta" userId="d36f2c48-566e-4a7f-adf0-54590aaf329c" providerId="ADAL" clId="{530F0330-8C99-4791-A172-BBD1CEC968CB}" dt="2024-08-06T20:54:44.355" v="270" actId="1076"/>
          <ac:spMkLst>
            <pc:docMk/>
            <pc:sldMk cId="493671300" sldId="275"/>
            <ac:spMk id="3" creationId="{4B9547F2-5226-1149-179D-46797179B9A9}"/>
          </ac:spMkLst>
        </pc:spChg>
        <pc:spChg chg="add mod">
          <ac:chgData name="Leonardo da Silva Motta" userId="d36f2c48-566e-4a7f-adf0-54590aaf329c" providerId="ADAL" clId="{530F0330-8C99-4791-A172-BBD1CEC968CB}" dt="2024-08-06T21:01:43.901" v="372"/>
          <ac:spMkLst>
            <pc:docMk/>
            <pc:sldMk cId="493671300" sldId="275"/>
            <ac:spMk id="6" creationId="{5CA28DB1-5948-0080-18F6-FF77FEA66B53}"/>
          </ac:spMkLst>
        </pc:spChg>
        <pc:spChg chg="add mod">
          <ac:chgData name="Leonardo da Silva Motta" userId="d36f2c48-566e-4a7f-adf0-54590aaf329c" providerId="ADAL" clId="{530F0330-8C99-4791-A172-BBD1CEC968CB}" dt="2024-08-06T21:01:43.901" v="372"/>
          <ac:spMkLst>
            <pc:docMk/>
            <pc:sldMk cId="493671300" sldId="275"/>
            <ac:spMk id="7" creationId="{8C0062A6-F49F-3B08-31DF-E6C92F2A5198}"/>
          </ac:spMkLst>
        </pc:spChg>
        <pc:picChg chg="del">
          <ac:chgData name="Leonardo da Silva Motta" userId="d36f2c48-566e-4a7f-adf0-54590aaf329c" providerId="ADAL" clId="{530F0330-8C99-4791-A172-BBD1CEC968CB}" dt="2024-08-06T20:53:17.870" v="241" actId="478"/>
          <ac:picMkLst>
            <pc:docMk/>
            <pc:sldMk cId="493671300" sldId="275"/>
            <ac:picMk id="4" creationId="{575D0018-2ECB-3489-17EA-466E9E348C4F}"/>
          </ac:picMkLst>
        </pc:picChg>
        <pc:picChg chg="add mod">
          <ac:chgData name="Leonardo da Silva Motta" userId="d36f2c48-566e-4a7f-adf0-54590aaf329c" providerId="ADAL" clId="{530F0330-8C99-4791-A172-BBD1CEC968CB}" dt="2024-08-06T20:54:39.360" v="268"/>
          <ac:picMkLst>
            <pc:docMk/>
            <pc:sldMk cId="493671300" sldId="275"/>
            <ac:picMk id="5" creationId="{730E5229-72AF-CC15-0991-45DF99182471}"/>
          </ac:picMkLst>
        </pc:picChg>
      </pc:sldChg>
      <pc:sldChg chg="addSp delSp modSp add mod">
        <pc:chgData name="Leonardo da Silva Motta" userId="d36f2c48-566e-4a7f-adf0-54590aaf329c" providerId="ADAL" clId="{530F0330-8C99-4791-A172-BBD1CEC968CB}" dt="2024-08-06T21:01:45.750" v="373"/>
        <pc:sldMkLst>
          <pc:docMk/>
          <pc:sldMk cId="2167985566" sldId="276"/>
        </pc:sldMkLst>
        <pc:spChg chg="mod">
          <ac:chgData name="Leonardo da Silva Motta" userId="d36f2c48-566e-4a7f-adf0-54590aaf329c" providerId="ADAL" clId="{530F0330-8C99-4791-A172-BBD1CEC968CB}" dt="2024-08-06T20:54:36.721" v="267" actId="1076"/>
          <ac:spMkLst>
            <pc:docMk/>
            <pc:sldMk cId="2167985566" sldId="276"/>
            <ac:spMk id="2" creationId="{41086A8A-EB98-029F-8AD6-F3B5C733ED4C}"/>
          </ac:spMkLst>
        </pc:spChg>
        <pc:spChg chg="add mod">
          <ac:chgData name="Leonardo da Silva Motta" userId="d36f2c48-566e-4a7f-adf0-54590aaf329c" providerId="ADAL" clId="{530F0330-8C99-4791-A172-BBD1CEC968CB}" dt="2024-08-06T21:01:45.750" v="373"/>
          <ac:spMkLst>
            <pc:docMk/>
            <pc:sldMk cId="2167985566" sldId="276"/>
            <ac:spMk id="6" creationId="{8F42378E-8712-C9BB-C1B0-8AE53FB7FD35}"/>
          </ac:spMkLst>
        </pc:spChg>
        <pc:spChg chg="add mod">
          <ac:chgData name="Leonardo da Silva Motta" userId="d36f2c48-566e-4a7f-adf0-54590aaf329c" providerId="ADAL" clId="{530F0330-8C99-4791-A172-BBD1CEC968CB}" dt="2024-08-06T21:01:45.750" v="373"/>
          <ac:spMkLst>
            <pc:docMk/>
            <pc:sldMk cId="2167985566" sldId="276"/>
            <ac:spMk id="7" creationId="{81515210-84C1-8C80-3EA9-F4F30F26D517}"/>
          </ac:spMkLst>
        </pc:spChg>
        <pc:picChg chg="del">
          <ac:chgData name="Leonardo da Silva Motta" userId="d36f2c48-566e-4a7f-adf0-54590aaf329c" providerId="ADAL" clId="{530F0330-8C99-4791-A172-BBD1CEC968CB}" dt="2024-08-06T20:53:19.684" v="242" actId="478"/>
          <ac:picMkLst>
            <pc:docMk/>
            <pc:sldMk cId="2167985566" sldId="276"/>
            <ac:picMk id="4" creationId="{575D0018-2ECB-3489-17EA-466E9E348C4F}"/>
          </ac:picMkLst>
        </pc:picChg>
        <pc:picChg chg="add mod">
          <ac:chgData name="Leonardo da Silva Motta" userId="d36f2c48-566e-4a7f-adf0-54590aaf329c" providerId="ADAL" clId="{530F0330-8C99-4791-A172-BBD1CEC968CB}" dt="2024-08-06T20:54:33.423" v="266"/>
          <ac:picMkLst>
            <pc:docMk/>
            <pc:sldMk cId="2167985566" sldId="276"/>
            <ac:picMk id="5" creationId="{91CC98E8-1424-0ACF-7890-5B1F4A4F414A}"/>
          </ac:picMkLst>
        </pc:picChg>
      </pc:sldChg>
      <pc:sldChg chg="addSp delSp modSp add mod">
        <pc:chgData name="Leonardo da Silva Motta" userId="d36f2c48-566e-4a7f-adf0-54590aaf329c" providerId="ADAL" clId="{530F0330-8C99-4791-A172-BBD1CEC968CB}" dt="2024-08-06T21:01:47.317" v="374"/>
        <pc:sldMkLst>
          <pc:docMk/>
          <pc:sldMk cId="813474327" sldId="277"/>
        </pc:sldMkLst>
        <pc:spChg chg="mod">
          <ac:chgData name="Leonardo da Silva Motta" userId="d36f2c48-566e-4a7f-adf0-54590aaf329c" providerId="ADAL" clId="{530F0330-8C99-4791-A172-BBD1CEC968CB}" dt="2024-08-06T20:54:31.705" v="265" actId="1076"/>
          <ac:spMkLst>
            <pc:docMk/>
            <pc:sldMk cId="813474327" sldId="277"/>
            <ac:spMk id="2" creationId="{41086A8A-EB98-029F-8AD6-F3B5C733ED4C}"/>
          </ac:spMkLst>
        </pc:spChg>
        <pc:spChg chg="add mod">
          <ac:chgData name="Leonardo da Silva Motta" userId="d36f2c48-566e-4a7f-adf0-54590aaf329c" providerId="ADAL" clId="{530F0330-8C99-4791-A172-BBD1CEC968CB}" dt="2024-08-06T21:01:47.317" v="374"/>
          <ac:spMkLst>
            <pc:docMk/>
            <pc:sldMk cId="813474327" sldId="277"/>
            <ac:spMk id="13" creationId="{40D02DA8-05FF-EAE0-2161-44CA52304877}"/>
          </ac:spMkLst>
        </pc:spChg>
        <pc:spChg chg="add mod">
          <ac:chgData name="Leonardo da Silva Motta" userId="d36f2c48-566e-4a7f-adf0-54590aaf329c" providerId="ADAL" clId="{530F0330-8C99-4791-A172-BBD1CEC968CB}" dt="2024-08-06T21:01:47.317" v="374"/>
          <ac:spMkLst>
            <pc:docMk/>
            <pc:sldMk cId="813474327" sldId="277"/>
            <ac:spMk id="14" creationId="{C74DA3E1-9B73-6FE8-4037-F8FA9A57C800}"/>
          </ac:spMkLst>
        </pc:spChg>
        <pc:picChg chg="del">
          <ac:chgData name="Leonardo da Silva Motta" userId="d36f2c48-566e-4a7f-adf0-54590aaf329c" providerId="ADAL" clId="{530F0330-8C99-4791-A172-BBD1CEC968CB}" dt="2024-08-06T20:53:21.428" v="243" actId="478"/>
          <ac:picMkLst>
            <pc:docMk/>
            <pc:sldMk cId="813474327" sldId="277"/>
            <ac:picMk id="4" creationId="{575D0018-2ECB-3489-17EA-466E9E348C4F}"/>
          </ac:picMkLst>
        </pc:picChg>
        <pc:picChg chg="add mod">
          <ac:chgData name="Leonardo da Silva Motta" userId="d36f2c48-566e-4a7f-adf0-54590aaf329c" providerId="ADAL" clId="{530F0330-8C99-4791-A172-BBD1CEC968CB}" dt="2024-08-06T20:54:28.329" v="264"/>
          <ac:picMkLst>
            <pc:docMk/>
            <pc:sldMk cId="813474327" sldId="277"/>
            <ac:picMk id="12" creationId="{6564E0FE-EA50-D0FE-6DBE-62F4956F3A03}"/>
          </ac:picMkLst>
        </pc:picChg>
      </pc:sldChg>
      <pc:sldChg chg="addSp delSp modSp add mod">
        <pc:chgData name="Leonardo da Silva Motta" userId="d36f2c48-566e-4a7f-adf0-54590aaf329c" providerId="ADAL" clId="{530F0330-8C99-4791-A172-BBD1CEC968CB}" dt="2024-08-06T21:01:48.658" v="375"/>
        <pc:sldMkLst>
          <pc:docMk/>
          <pc:sldMk cId="155747583" sldId="278"/>
        </pc:sldMkLst>
        <pc:spChg chg="mod">
          <ac:chgData name="Leonardo da Silva Motta" userId="d36f2c48-566e-4a7f-adf0-54590aaf329c" providerId="ADAL" clId="{530F0330-8C99-4791-A172-BBD1CEC968CB}" dt="2024-08-06T20:54:24.510" v="262" actId="1076"/>
          <ac:spMkLst>
            <pc:docMk/>
            <pc:sldMk cId="155747583" sldId="278"/>
            <ac:spMk id="2" creationId="{41086A8A-EB98-029F-8AD6-F3B5C733ED4C}"/>
          </ac:spMkLst>
        </pc:spChg>
        <pc:spChg chg="add mod">
          <ac:chgData name="Leonardo da Silva Motta" userId="d36f2c48-566e-4a7f-adf0-54590aaf329c" providerId="ADAL" clId="{530F0330-8C99-4791-A172-BBD1CEC968CB}" dt="2024-08-06T21:01:48.658" v="375"/>
          <ac:spMkLst>
            <pc:docMk/>
            <pc:sldMk cId="155747583" sldId="278"/>
            <ac:spMk id="13" creationId="{EF7F865F-365D-B905-3157-E2B61D6E23D9}"/>
          </ac:spMkLst>
        </pc:spChg>
        <pc:spChg chg="add mod">
          <ac:chgData name="Leonardo da Silva Motta" userId="d36f2c48-566e-4a7f-adf0-54590aaf329c" providerId="ADAL" clId="{530F0330-8C99-4791-A172-BBD1CEC968CB}" dt="2024-08-06T21:01:48.658" v="375"/>
          <ac:spMkLst>
            <pc:docMk/>
            <pc:sldMk cId="155747583" sldId="278"/>
            <ac:spMk id="14" creationId="{4EDD5AE9-2782-BDD0-C2E9-0AA60A42FE05}"/>
          </ac:spMkLst>
        </pc:spChg>
        <pc:picChg chg="del">
          <ac:chgData name="Leonardo da Silva Motta" userId="d36f2c48-566e-4a7f-adf0-54590aaf329c" providerId="ADAL" clId="{530F0330-8C99-4791-A172-BBD1CEC968CB}" dt="2024-08-06T20:53:23.600" v="244" actId="478"/>
          <ac:picMkLst>
            <pc:docMk/>
            <pc:sldMk cId="155747583" sldId="278"/>
            <ac:picMk id="4" creationId="{575D0018-2ECB-3489-17EA-466E9E348C4F}"/>
          </ac:picMkLst>
        </pc:picChg>
        <pc:picChg chg="add mod">
          <ac:chgData name="Leonardo da Silva Motta" userId="d36f2c48-566e-4a7f-adf0-54590aaf329c" providerId="ADAL" clId="{530F0330-8C99-4791-A172-BBD1CEC968CB}" dt="2024-08-06T20:54:22.190" v="261"/>
          <ac:picMkLst>
            <pc:docMk/>
            <pc:sldMk cId="155747583" sldId="278"/>
            <ac:picMk id="12" creationId="{C032C1D0-9252-8CD3-0A37-3CEABE149CAB}"/>
          </ac:picMkLst>
        </pc:picChg>
      </pc:sldChg>
      <pc:sldChg chg="addSp delSp modSp add mod">
        <pc:chgData name="Leonardo da Silva Motta" userId="d36f2c48-566e-4a7f-adf0-54590aaf329c" providerId="ADAL" clId="{530F0330-8C99-4791-A172-BBD1CEC968CB}" dt="2024-08-06T21:01:49.726" v="376"/>
        <pc:sldMkLst>
          <pc:docMk/>
          <pc:sldMk cId="1889232615" sldId="279"/>
        </pc:sldMkLst>
        <pc:spChg chg="mod">
          <ac:chgData name="Leonardo da Silva Motta" userId="d36f2c48-566e-4a7f-adf0-54590aaf329c" providerId="ADAL" clId="{530F0330-8C99-4791-A172-BBD1CEC968CB}" dt="2024-08-06T20:54:18.696" v="260" actId="1076"/>
          <ac:spMkLst>
            <pc:docMk/>
            <pc:sldMk cId="1889232615" sldId="279"/>
            <ac:spMk id="2" creationId="{41086A8A-EB98-029F-8AD6-F3B5C733ED4C}"/>
          </ac:spMkLst>
        </pc:spChg>
        <pc:spChg chg="add mod">
          <ac:chgData name="Leonardo da Silva Motta" userId="d36f2c48-566e-4a7f-adf0-54590aaf329c" providerId="ADAL" clId="{530F0330-8C99-4791-A172-BBD1CEC968CB}" dt="2024-08-06T21:01:49.726" v="376"/>
          <ac:spMkLst>
            <pc:docMk/>
            <pc:sldMk cId="1889232615" sldId="279"/>
            <ac:spMk id="6" creationId="{D0F2DA6E-F7EA-F7F2-1A15-3B4C12EBD07F}"/>
          </ac:spMkLst>
        </pc:spChg>
        <pc:spChg chg="add mod">
          <ac:chgData name="Leonardo da Silva Motta" userId="d36f2c48-566e-4a7f-adf0-54590aaf329c" providerId="ADAL" clId="{530F0330-8C99-4791-A172-BBD1CEC968CB}" dt="2024-08-06T21:01:49.726" v="376"/>
          <ac:spMkLst>
            <pc:docMk/>
            <pc:sldMk cId="1889232615" sldId="279"/>
            <ac:spMk id="7" creationId="{8F3386E4-F95E-BF5B-6F49-75208C0D4A98}"/>
          </ac:spMkLst>
        </pc:spChg>
        <pc:picChg chg="del">
          <ac:chgData name="Leonardo da Silva Motta" userId="d36f2c48-566e-4a7f-adf0-54590aaf329c" providerId="ADAL" clId="{530F0330-8C99-4791-A172-BBD1CEC968CB}" dt="2024-08-06T20:53:25.978" v="245" actId="478"/>
          <ac:picMkLst>
            <pc:docMk/>
            <pc:sldMk cId="1889232615" sldId="279"/>
            <ac:picMk id="4" creationId="{575D0018-2ECB-3489-17EA-466E9E348C4F}"/>
          </ac:picMkLst>
        </pc:picChg>
        <pc:picChg chg="add mod">
          <ac:chgData name="Leonardo da Silva Motta" userId="d36f2c48-566e-4a7f-adf0-54590aaf329c" providerId="ADAL" clId="{530F0330-8C99-4791-A172-BBD1CEC968CB}" dt="2024-08-06T20:54:15.387" v="259"/>
          <ac:picMkLst>
            <pc:docMk/>
            <pc:sldMk cId="1889232615" sldId="279"/>
            <ac:picMk id="5" creationId="{26FC394A-5A4B-A322-1CA0-B9A70D2957A9}"/>
          </ac:picMkLst>
        </pc:picChg>
      </pc:sldChg>
      <pc:sldChg chg="addSp delSp modSp add mod">
        <pc:chgData name="Leonardo da Silva Motta" userId="d36f2c48-566e-4a7f-adf0-54590aaf329c" providerId="ADAL" clId="{530F0330-8C99-4791-A172-BBD1CEC968CB}" dt="2024-08-06T21:01:50.987" v="377"/>
        <pc:sldMkLst>
          <pc:docMk/>
          <pc:sldMk cId="1278799235" sldId="280"/>
        </pc:sldMkLst>
        <pc:spChg chg="add mod">
          <ac:chgData name="Leonardo da Silva Motta" userId="d36f2c48-566e-4a7f-adf0-54590aaf329c" providerId="ADAL" clId="{530F0330-8C99-4791-A172-BBD1CEC968CB}" dt="2024-08-06T21:01:50.987" v="377"/>
          <ac:spMkLst>
            <pc:docMk/>
            <pc:sldMk cId="1278799235" sldId="280"/>
            <ac:spMk id="6" creationId="{04070D40-EA40-4AC7-AA32-7F03055A0BC1}"/>
          </ac:spMkLst>
        </pc:spChg>
        <pc:spChg chg="add mod">
          <ac:chgData name="Leonardo da Silva Motta" userId="d36f2c48-566e-4a7f-adf0-54590aaf329c" providerId="ADAL" clId="{530F0330-8C99-4791-A172-BBD1CEC968CB}" dt="2024-08-06T21:01:50.987" v="377"/>
          <ac:spMkLst>
            <pc:docMk/>
            <pc:sldMk cId="1278799235" sldId="280"/>
            <ac:spMk id="7" creationId="{0C3C9D45-8CB9-370B-71D8-A43B18DAB2CA}"/>
          </ac:spMkLst>
        </pc:spChg>
        <pc:picChg chg="add mod">
          <ac:chgData name="Leonardo da Silva Motta" userId="d36f2c48-566e-4a7f-adf0-54590aaf329c" providerId="ADAL" clId="{530F0330-8C99-4791-A172-BBD1CEC968CB}" dt="2024-08-06T20:54:14.066" v="258"/>
          <ac:picMkLst>
            <pc:docMk/>
            <pc:sldMk cId="1278799235" sldId="280"/>
            <ac:picMk id="2" creationId="{1D8CA6BC-A0B5-87E4-9A97-3A504100E32D}"/>
          </ac:picMkLst>
        </pc:picChg>
        <pc:picChg chg="del">
          <ac:chgData name="Leonardo da Silva Motta" userId="d36f2c48-566e-4a7f-adf0-54590aaf329c" providerId="ADAL" clId="{530F0330-8C99-4791-A172-BBD1CEC968CB}" dt="2024-08-06T20:53:28.262" v="246" actId="478"/>
          <ac:picMkLst>
            <pc:docMk/>
            <pc:sldMk cId="1278799235" sldId="280"/>
            <ac:picMk id="4" creationId="{575D0018-2ECB-3489-17EA-466E9E348C4F}"/>
          </ac:picMkLst>
        </pc:picChg>
      </pc:sldChg>
      <pc:sldChg chg="addSp delSp modSp add mod">
        <pc:chgData name="Leonardo da Silva Motta" userId="d36f2c48-566e-4a7f-adf0-54590aaf329c" providerId="ADAL" clId="{530F0330-8C99-4791-A172-BBD1CEC968CB}" dt="2024-08-06T21:01:52.436" v="378"/>
        <pc:sldMkLst>
          <pc:docMk/>
          <pc:sldMk cId="1217947858" sldId="281"/>
        </pc:sldMkLst>
        <pc:spChg chg="mod">
          <ac:chgData name="Leonardo da Silva Motta" userId="d36f2c48-566e-4a7f-adf0-54590aaf329c" providerId="ADAL" clId="{530F0330-8C99-4791-A172-BBD1CEC968CB}" dt="2024-08-06T20:54:04.281" v="256" actId="1076"/>
          <ac:spMkLst>
            <pc:docMk/>
            <pc:sldMk cId="1217947858" sldId="281"/>
            <ac:spMk id="2" creationId="{41086A8A-EB98-029F-8AD6-F3B5C733ED4C}"/>
          </ac:spMkLst>
        </pc:spChg>
        <pc:spChg chg="add mod">
          <ac:chgData name="Leonardo da Silva Motta" userId="d36f2c48-566e-4a7f-adf0-54590aaf329c" providerId="ADAL" clId="{530F0330-8C99-4791-A172-BBD1CEC968CB}" dt="2024-08-06T21:01:52.436" v="378"/>
          <ac:spMkLst>
            <pc:docMk/>
            <pc:sldMk cId="1217947858" sldId="281"/>
            <ac:spMk id="6" creationId="{CEA709F9-7C5F-0597-1DAF-1B8B6433B3C8}"/>
          </ac:spMkLst>
        </pc:spChg>
        <pc:spChg chg="add mod">
          <ac:chgData name="Leonardo da Silva Motta" userId="d36f2c48-566e-4a7f-adf0-54590aaf329c" providerId="ADAL" clId="{530F0330-8C99-4791-A172-BBD1CEC968CB}" dt="2024-08-06T21:01:52.436" v="378"/>
          <ac:spMkLst>
            <pc:docMk/>
            <pc:sldMk cId="1217947858" sldId="281"/>
            <ac:spMk id="7" creationId="{E9305EEF-5694-BD33-1FB9-99617426A377}"/>
          </ac:spMkLst>
        </pc:spChg>
        <pc:picChg chg="add mod">
          <ac:chgData name="Leonardo da Silva Motta" userId="d36f2c48-566e-4a7f-adf0-54590aaf329c" providerId="ADAL" clId="{530F0330-8C99-4791-A172-BBD1CEC968CB}" dt="2024-08-06T20:53:57.531" v="255"/>
          <ac:picMkLst>
            <pc:docMk/>
            <pc:sldMk cId="1217947858" sldId="281"/>
            <ac:picMk id="3" creationId="{327ADAD7-0DE7-7CEE-B7E3-2EA089CD72F0}"/>
          </ac:picMkLst>
        </pc:picChg>
        <pc:picChg chg="del">
          <ac:chgData name="Leonardo da Silva Motta" userId="d36f2c48-566e-4a7f-adf0-54590aaf329c" providerId="ADAL" clId="{530F0330-8C99-4791-A172-BBD1CEC968CB}" dt="2024-08-06T20:53:30.706" v="247" actId="478"/>
          <ac:picMkLst>
            <pc:docMk/>
            <pc:sldMk cId="1217947858" sldId="281"/>
            <ac:picMk id="4" creationId="{575D0018-2ECB-3489-17EA-466E9E348C4F}"/>
          </ac:picMkLst>
        </pc:picChg>
      </pc:sldChg>
      <pc:sldChg chg="addSp delSp modSp add mod">
        <pc:chgData name="Leonardo da Silva Motta" userId="d36f2c48-566e-4a7f-adf0-54590aaf329c" providerId="ADAL" clId="{530F0330-8C99-4791-A172-BBD1CEC968CB}" dt="2024-08-06T21:01:53.811" v="379"/>
        <pc:sldMkLst>
          <pc:docMk/>
          <pc:sldMk cId="522775530" sldId="292"/>
        </pc:sldMkLst>
        <pc:spChg chg="mod">
          <ac:chgData name="Leonardo da Silva Motta" userId="d36f2c48-566e-4a7f-adf0-54590aaf329c" providerId="ADAL" clId="{530F0330-8C99-4791-A172-BBD1CEC968CB}" dt="2024-08-06T20:54:08.030" v="257" actId="1076"/>
          <ac:spMkLst>
            <pc:docMk/>
            <pc:sldMk cId="522775530" sldId="292"/>
            <ac:spMk id="4" creationId="{D70BE689-257C-BE8A-4C6A-5546E7C9A9C0}"/>
          </ac:spMkLst>
        </pc:spChg>
        <pc:spChg chg="add mod">
          <ac:chgData name="Leonardo da Silva Motta" userId="d36f2c48-566e-4a7f-adf0-54590aaf329c" providerId="ADAL" clId="{530F0330-8C99-4791-A172-BBD1CEC968CB}" dt="2024-08-06T21:01:53.811" v="379"/>
          <ac:spMkLst>
            <pc:docMk/>
            <pc:sldMk cId="522775530" sldId="292"/>
            <ac:spMk id="15" creationId="{C2D78EA0-1525-5907-891D-510590ECABEE}"/>
          </ac:spMkLst>
        </pc:spChg>
        <pc:spChg chg="add mod">
          <ac:chgData name="Leonardo da Silva Motta" userId="d36f2c48-566e-4a7f-adf0-54590aaf329c" providerId="ADAL" clId="{530F0330-8C99-4791-A172-BBD1CEC968CB}" dt="2024-08-06T21:01:53.811" v="379"/>
          <ac:spMkLst>
            <pc:docMk/>
            <pc:sldMk cId="522775530" sldId="292"/>
            <ac:spMk id="16" creationId="{EB5DD671-68DF-1898-0BD5-312712CC3AD0}"/>
          </ac:spMkLst>
        </pc:spChg>
        <pc:picChg chg="del">
          <ac:chgData name="Leonardo da Silva Motta" userId="d36f2c48-566e-4a7f-adf0-54590aaf329c" providerId="ADAL" clId="{530F0330-8C99-4791-A172-BBD1CEC968CB}" dt="2024-08-06T20:53:32.925" v="248" actId="478"/>
          <ac:picMkLst>
            <pc:docMk/>
            <pc:sldMk cId="522775530" sldId="292"/>
            <ac:picMk id="3" creationId="{B0CC0885-8EF3-8451-B5B3-E72A4ADF20FE}"/>
          </ac:picMkLst>
        </pc:picChg>
        <pc:picChg chg="add mod">
          <ac:chgData name="Leonardo da Silva Motta" userId="d36f2c48-566e-4a7f-adf0-54590aaf329c" providerId="ADAL" clId="{530F0330-8C99-4791-A172-BBD1CEC968CB}" dt="2024-08-06T20:53:54.104" v="254"/>
          <ac:picMkLst>
            <pc:docMk/>
            <pc:sldMk cId="522775530" sldId="292"/>
            <ac:picMk id="14" creationId="{10609A39-CD5A-81BC-CE32-924BC67C5C4E}"/>
          </ac:picMkLst>
        </pc:picChg>
      </pc:sldChg>
      <pc:sldChg chg="addSp delSp modSp add mod">
        <pc:chgData name="Leonardo da Silva Motta" userId="d36f2c48-566e-4a7f-adf0-54590aaf329c" providerId="ADAL" clId="{530F0330-8C99-4791-A172-BBD1CEC968CB}" dt="2024-08-06T21:01:54.858" v="380"/>
        <pc:sldMkLst>
          <pc:docMk/>
          <pc:sldMk cId="3742725025" sldId="293"/>
        </pc:sldMkLst>
        <pc:spChg chg="mod">
          <ac:chgData name="Leonardo da Silva Motta" userId="d36f2c48-566e-4a7f-adf0-54590aaf329c" providerId="ADAL" clId="{530F0330-8C99-4791-A172-BBD1CEC968CB}" dt="2024-08-06T20:53:50.771" v="253" actId="1076"/>
          <ac:spMkLst>
            <pc:docMk/>
            <pc:sldMk cId="3742725025" sldId="293"/>
            <ac:spMk id="4" creationId="{D70BE689-257C-BE8A-4C6A-5546E7C9A9C0}"/>
          </ac:spMkLst>
        </pc:spChg>
        <pc:spChg chg="add mod">
          <ac:chgData name="Leonardo da Silva Motta" userId="d36f2c48-566e-4a7f-adf0-54590aaf329c" providerId="ADAL" clId="{530F0330-8C99-4791-A172-BBD1CEC968CB}" dt="2024-08-06T21:01:54.858" v="380"/>
          <ac:spMkLst>
            <pc:docMk/>
            <pc:sldMk cId="3742725025" sldId="293"/>
            <ac:spMk id="5" creationId="{4E111B6C-F224-22C1-7CBC-3F013A623E86}"/>
          </ac:spMkLst>
        </pc:spChg>
        <pc:spChg chg="add mod">
          <ac:chgData name="Leonardo da Silva Motta" userId="d36f2c48-566e-4a7f-adf0-54590aaf329c" providerId="ADAL" clId="{530F0330-8C99-4791-A172-BBD1CEC968CB}" dt="2024-08-06T21:01:54.858" v="380"/>
          <ac:spMkLst>
            <pc:docMk/>
            <pc:sldMk cId="3742725025" sldId="293"/>
            <ac:spMk id="6" creationId="{4A765F29-E5B8-B0B9-BA91-5C950D89E351}"/>
          </ac:spMkLst>
        </pc:spChg>
        <pc:picChg chg="add mod">
          <ac:chgData name="Leonardo da Silva Motta" userId="d36f2c48-566e-4a7f-adf0-54590aaf329c" providerId="ADAL" clId="{530F0330-8C99-4791-A172-BBD1CEC968CB}" dt="2024-08-06T20:53:46.448" v="252"/>
          <ac:picMkLst>
            <pc:docMk/>
            <pc:sldMk cId="3742725025" sldId="293"/>
            <ac:picMk id="2" creationId="{7FE322F6-AE89-4B06-E2A6-CA714529F633}"/>
          </ac:picMkLst>
        </pc:picChg>
        <pc:picChg chg="add del">
          <ac:chgData name="Leonardo da Silva Motta" userId="d36f2c48-566e-4a7f-adf0-54590aaf329c" providerId="ADAL" clId="{530F0330-8C99-4791-A172-BBD1CEC968CB}" dt="2024-08-06T20:53:40.946" v="251" actId="478"/>
          <ac:picMkLst>
            <pc:docMk/>
            <pc:sldMk cId="3742725025" sldId="293"/>
            <ac:picMk id="3" creationId="{B0CC0885-8EF3-8451-B5B3-E72A4ADF20FE}"/>
          </ac:picMkLst>
        </pc:picChg>
      </pc:sldChg>
      <pc:sldChg chg="modSp mod">
        <pc:chgData name="Leonardo da Silva Motta" userId="d36f2c48-566e-4a7f-adf0-54590aaf329c" providerId="ADAL" clId="{530F0330-8C99-4791-A172-BBD1CEC968CB}" dt="2024-08-06T20:47:24.376" v="101" actId="1076"/>
        <pc:sldMkLst>
          <pc:docMk/>
          <pc:sldMk cId="3120607651" sldId="308"/>
        </pc:sldMkLst>
        <pc:picChg chg="mod">
          <ac:chgData name="Leonardo da Silva Motta" userId="d36f2c48-566e-4a7f-adf0-54590aaf329c" providerId="ADAL" clId="{530F0330-8C99-4791-A172-BBD1CEC968CB}" dt="2024-08-06T20:47:24.376" v="101" actId="1076"/>
          <ac:picMkLst>
            <pc:docMk/>
            <pc:sldMk cId="3120607651" sldId="308"/>
            <ac:picMk id="3" creationId="{D1B208D1-5812-F27F-CEE9-D1BB589BACFE}"/>
          </ac:picMkLst>
        </pc:picChg>
      </pc:sldChg>
      <pc:sldChg chg="addSp delSp modSp mod">
        <pc:chgData name="Leonardo da Silva Motta" userId="d36f2c48-566e-4a7f-adf0-54590aaf329c" providerId="ADAL" clId="{530F0330-8C99-4791-A172-BBD1CEC968CB}" dt="2024-08-06T20:48:21.418" v="138" actId="478"/>
        <pc:sldMkLst>
          <pc:docMk/>
          <pc:sldMk cId="3407778986" sldId="310"/>
        </pc:sldMkLst>
        <pc:spChg chg="del">
          <ac:chgData name="Leonardo da Silva Motta" userId="d36f2c48-566e-4a7f-adf0-54590aaf329c" providerId="ADAL" clId="{530F0330-8C99-4791-A172-BBD1CEC968CB}" dt="2024-08-06T20:48:21.418" v="138" actId="478"/>
          <ac:spMkLst>
            <pc:docMk/>
            <pc:sldMk cId="3407778986" sldId="310"/>
            <ac:spMk id="3" creationId="{9D6950A8-760B-1E26-DE12-3AA1A5BD3D80}"/>
          </ac:spMkLst>
        </pc:spChg>
        <pc:spChg chg="add mod">
          <ac:chgData name="Leonardo da Silva Motta" userId="d36f2c48-566e-4a7f-adf0-54590aaf329c" providerId="ADAL" clId="{530F0330-8C99-4791-A172-BBD1CEC968CB}" dt="2024-08-06T20:48:02.891" v="134" actId="20577"/>
          <ac:spMkLst>
            <pc:docMk/>
            <pc:sldMk cId="3407778986" sldId="310"/>
            <ac:spMk id="4" creationId="{DA6301E3-7AEC-41D2-335B-5F9F587FB2BD}"/>
          </ac:spMkLst>
        </pc:spChg>
        <pc:spChg chg="mod">
          <ac:chgData name="Leonardo da Silva Motta" userId="d36f2c48-566e-4a7f-adf0-54590aaf329c" providerId="ADAL" clId="{530F0330-8C99-4791-A172-BBD1CEC968CB}" dt="2024-08-06T20:47:33.870" v="104" actId="1076"/>
          <ac:spMkLst>
            <pc:docMk/>
            <pc:sldMk cId="3407778986" sldId="310"/>
            <ac:spMk id="9" creationId="{F639731A-3E3A-8875-9D70-93CF6144FB12}"/>
          </ac:spMkLst>
        </pc:spChg>
        <pc:spChg chg="del">
          <ac:chgData name="Leonardo da Silva Motta" userId="d36f2c48-566e-4a7f-adf0-54590aaf329c" providerId="ADAL" clId="{530F0330-8C99-4791-A172-BBD1CEC968CB}" dt="2024-08-06T20:47:29.795" v="103" actId="478"/>
          <ac:spMkLst>
            <pc:docMk/>
            <pc:sldMk cId="3407778986" sldId="310"/>
            <ac:spMk id="11" creationId="{A18C0C9D-D0C3-67B8-ADDD-0F402C0209AD}"/>
          </ac:spMkLst>
        </pc:spChg>
        <pc:picChg chg="del">
          <ac:chgData name="Leonardo da Silva Motta" userId="d36f2c48-566e-4a7f-adf0-54590aaf329c" providerId="ADAL" clId="{530F0330-8C99-4791-A172-BBD1CEC968CB}" dt="2024-08-06T20:47:41.306" v="107" actId="478"/>
          <ac:picMkLst>
            <pc:docMk/>
            <pc:sldMk cId="3407778986" sldId="310"/>
            <ac:picMk id="2" creationId="{F8E9BDC7-04F3-5658-8004-35F7551359BE}"/>
          </ac:picMkLst>
        </pc:picChg>
        <pc:picChg chg="del">
          <ac:chgData name="Leonardo da Silva Motta" userId="d36f2c48-566e-4a7f-adf0-54590aaf329c" providerId="ADAL" clId="{530F0330-8C99-4791-A172-BBD1CEC968CB}" dt="2024-08-06T20:47:28.794" v="102" actId="478"/>
          <ac:picMkLst>
            <pc:docMk/>
            <pc:sldMk cId="3407778986" sldId="310"/>
            <ac:picMk id="10" creationId="{35F01216-76CB-8B30-2FCA-4FB4F458EB60}"/>
          </ac:picMkLst>
        </pc:picChg>
        <pc:picChg chg="mod">
          <ac:chgData name="Leonardo da Silva Motta" userId="d36f2c48-566e-4a7f-adf0-54590aaf329c" providerId="ADAL" clId="{530F0330-8C99-4791-A172-BBD1CEC968CB}" dt="2024-08-06T20:48:11.969" v="137" actId="1076"/>
          <ac:picMkLst>
            <pc:docMk/>
            <pc:sldMk cId="3407778986" sldId="310"/>
            <ac:picMk id="2050" creationId="{C7FCB7B3-7E97-2AE6-054B-0E9348994963}"/>
          </ac:picMkLst>
        </pc:picChg>
      </pc:sldChg>
      <pc:sldChg chg="addSp delSp modSp add mod ord modAnim">
        <pc:chgData name="Leonardo da Silva Motta" userId="d36f2c48-566e-4a7f-adf0-54590aaf329c" providerId="ADAL" clId="{530F0330-8C99-4791-A172-BBD1CEC968CB}" dt="2024-08-06T20:45:42.437" v="98" actId="1076"/>
        <pc:sldMkLst>
          <pc:docMk/>
          <pc:sldMk cId="992761939" sldId="311"/>
        </pc:sldMkLst>
        <pc:spChg chg="del">
          <ac:chgData name="Leonardo da Silva Motta" userId="d36f2c48-566e-4a7f-adf0-54590aaf329c" providerId="ADAL" clId="{530F0330-8C99-4791-A172-BBD1CEC968CB}" dt="2024-08-06T20:45:14.217" v="93" actId="478"/>
          <ac:spMkLst>
            <pc:docMk/>
            <pc:sldMk cId="992761939" sldId="311"/>
            <ac:spMk id="2" creationId="{D31166A3-7E88-3E82-AAA7-B9063287CDF1}"/>
          </ac:spMkLst>
        </pc:spChg>
        <pc:spChg chg="del">
          <ac:chgData name="Leonardo da Silva Motta" userId="d36f2c48-566e-4a7f-adf0-54590aaf329c" providerId="ADAL" clId="{530F0330-8C99-4791-A172-BBD1CEC968CB}" dt="2024-08-06T20:45:12.907" v="92" actId="478"/>
          <ac:spMkLst>
            <pc:docMk/>
            <pc:sldMk cId="992761939" sldId="311"/>
            <ac:spMk id="3" creationId="{E66BE29C-9A82-2FC3-E813-EAD28988DE78}"/>
          </ac:spMkLst>
        </pc:spChg>
        <pc:spChg chg="add mod">
          <ac:chgData name="Leonardo da Silva Motta" userId="d36f2c48-566e-4a7f-adf0-54590aaf329c" providerId="ADAL" clId="{530F0330-8C99-4791-A172-BBD1CEC968CB}" dt="2024-08-06T20:45:37.381" v="97" actId="1076"/>
          <ac:spMkLst>
            <pc:docMk/>
            <pc:sldMk cId="992761939" sldId="311"/>
            <ac:spMk id="5" creationId="{65A1374F-1A3E-4D08-942E-DB1A6BC5569C}"/>
          </ac:spMkLst>
        </pc:spChg>
        <pc:spChg chg="add mod">
          <ac:chgData name="Leonardo da Silva Motta" userId="d36f2c48-566e-4a7f-adf0-54590aaf329c" providerId="ADAL" clId="{530F0330-8C99-4791-A172-BBD1CEC968CB}" dt="2024-08-06T20:45:42.437" v="98" actId="1076"/>
          <ac:spMkLst>
            <pc:docMk/>
            <pc:sldMk cId="992761939" sldId="311"/>
            <ac:spMk id="6" creationId="{D12E8F69-77BF-A6A8-071D-07AD9BE4C47C}"/>
          </ac:spMkLst>
        </pc:spChg>
        <pc:spChg chg="add mod">
          <ac:chgData name="Leonardo da Silva Motta" userId="d36f2c48-566e-4a7f-adf0-54590aaf329c" providerId="ADAL" clId="{530F0330-8C99-4791-A172-BBD1CEC968CB}" dt="2024-08-06T20:44:52.791" v="91" actId="1076"/>
          <ac:spMkLst>
            <pc:docMk/>
            <pc:sldMk cId="992761939" sldId="311"/>
            <ac:spMk id="7" creationId="{BCD3FC48-D5B3-ADFE-D2F8-5DC8A4CD3238}"/>
          </ac:spMkLst>
        </pc:spChg>
        <pc:spChg chg="del">
          <ac:chgData name="Leonardo da Silva Motta" userId="d36f2c48-566e-4a7f-adf0-54590aaf329c" providerId="ADAL" clId="{530F0330-8C99-4791-A172-BBD1CEC968CB}" dt="2024-08-06T20:43:38.123" v="68" actId="478"/>
          <ac:spMkLst>
            <pc:docMk/>
            <pc:sldMk cId="992761939" sldId="311"/>
            <ac:spMk id="8" creationId="{33C1F93F-7B28-F0E6-6ED9-17571D0E762B}"/>
          </ac:spMkLst>
        </pc:spChg>
        <pc:spChg chg="add mod">
          <ac:chgData name="Leonardo da Silva Motta" userId="d36f2c48-566e-4a7f-adf0-54590aaf329c" providerId="ADAL" clId="{530F0330-8C99-4791-A172-BBD1CEC968CB}" dt="2024-08-06T20:44:47.897" v="89" actId="1076"/>
          <ac:spMkLst>
            <pc:docMk/>
            <pc:sldMk cId="992761939" sldId="311"/>
            <ac:spMk id="9" creationId="{B4D883A7-3B74-0BA7-0E62-0592888B72D0}"/>
          </ac:spMkLst>
        </pc:spChg>
        <pc:spChg chg="del">
          <ac:chgData name="Leonardo da Silva Motta" userId="d36f2c48-566e-4a7f-adf0-54590aaf329c" providerId="ADAL" clId="{530F0330-8C99-4791-A172-BBD1CEC968CB}" dt="2024-08-06T20:43:39.466" v="69" actId="478"/>
          <ac:spMkLst>
            <pc:docMk/>
            <pc:sldMk cId="992761939" sldId="311"/>
            <ac:spMk id="10" creationId="{AFBEC3E7-AB0C-9CE8-C25B-B12E29B394B5}"/>
          </ac:spMkLst>
        </pc:spChg>
        <pc:spChg chg="add mod">
          <ac:chgData name="Leonardo da Silva Motta" userId="d36f2c48-566e-4a7f-adf0-54590aaf329c" providerId="ADAL" clId="{530F0330-8C99-4791-A172-BBD1CEC968CB}" dt="2024-08-06T20:44:45.457" v="88" actId="122"/>
          <ac:spMkLst>
            <pc:docMk/>
            <pc:sldMk cId="992761939" sldId="311"/>
            <ac:spMk id="11" creationId="{8E503F3F-DCD6-79D8-F09F-92EF1A4F8A07}"/>
          </ac:spMkLst>
        </pc:spChg>
        <pc:spChg chg="add mod">
          <ac:chgData name="Leonardo da Silva Motta" userId="d36f2c48-566e-4a7f-adf0-54590aaf329c" providerId="ADAL" clId="{530F0330-8C99-4791-A172-BBD1CEC968CB}" dt="2024-08-06T20:44:50.418" v="90" actId="1076"/>
          <ac:spMkLst>
            <pc:docMk/>
            <pc:sldMk cId="992761939" sldId="311"/>
            <ac:spMk id="12" creationId="{0F9F2155-159E-F40F-B840-D4FE52D6671F}"/>
          </ac:spMkLst>
        </pc:spChg>
        <pc:spChg chg="add mod">
          <ac:chgData name="Leonardo da Silva Motta" userId="d36f2c48-566e-4a7f-adf0-54590aaf329c" providerId="ADAL" clId="{530F0330-8C99-4791-A172-BBD1CEC968CB}" dt="2024-08-06T20:44:42.401" v="87" actId="122"/>
          <ac:spMkLst>
            <pc:docMk/>
            <pc:sldMk cId="992761939" sldId="311"/>
            <ac:spMk id="13" creationId="{8DBDA1E1-2BAB-8819-0C18-E193DF756C87}"/>
          </ac:spMkLst>
        </pc:spChg>
        <pc:spChg chg="add mod">
          <ac:chgData name="Leonardo da Silva Motta" userId="d36f2c48-566e-4a7f-adf0-54590aaf329c" providerId="ADAL" clId="{530F0330-8C99-4791-A172-BBD1CEC968CB}" dt="2024-08-06T20:45:37.381" v="97" actId="1076"/>
          <ac:spMkLst>
            <pc:docMk/>
            <pc:sldMk cId="992761939" sldId="311"/>
            <ac:spMk id="14" creationId="{6386A8CE-1BFF-24A4-EA8B-B34B93F52818}"/>
          </ac:spMkLst>
        </pc:spChg>
        <pc:spChg chg="add del mod">
          <ac:chgData name="Leonardo da Silva Motta" userId="d36f2c48-566e-4a7f-adf0-54590aaf329c" providerId="ADAL" clId="{530F0330-8C99-4791-A172-BBD1CEC968CB}" dt="2024-08-06T20:45:17.323" v="94" actId="478"/>
          <ac:spMkLst>
            <pc:docMk/>
            <pc:sldMk cId="992761939" sldId="311"/>
            <ac:spMk id="16" creationId="{2589DF7B-E254-B424-51B4-D2CE7C96A612}"/>
          </ac:spMkLst>
        </pc:spChg>
      </pc:sldChg>
      <pc:sldChg chg="delSp modSp add mod">
        <pc:chgData name="Leonardo da Silva Motta" userId="d36f2c48-566e-4a7f-adf0-54590aaf329c" providerId="ADAL" clId="{530F0330-8C99-4791-A172-BBD1CEC968CB}" dt="2024-08-06T20:48:57.902" v="177" actId="478"/>
        <pc:sldMkLst>
          <pc:docMk/>
          <pc:sldMk cId="1356907497" sldId="312"/>
        </pc:sldMkLst>
        <pc:spChg chg="mod">
          <ac:chgData name="Leonardo da Silva Motta" userId="d36f2c48-566e-4a7f-adf0-54590aaf329c" providerId="ADAL" clId="{530F0330-8C99-4791-A172-BBD1CEC968CB}" dt="2024-08-06T20:48:53.064" v="173" actId="20577"/>
          <ac:spMkLst>
            <pc:docMk/>
            <pc:sldMk cId="1356907497" sldId="312"/>
            <ac:spMk id="6" creationId="{8DEA4981-6CD3-490A-0AF3-A1FC68AF6384}"/>
          </ac:spMkLst>
        </pc:spChg>
        <pc:spChg chg="del">
          <ac:chgData name="Leonardo da Silva Motta" userId="d36f2c48-566e-4a7f-adf0-54590aaf329c" providerId="ADAL" clId="{530F0330-8C99-4791-A172-BBD1CEC968CB}" dt="2024-08-06T20:48:55.465" v="174" actId="478"/>
          <ac:spMkLst>
            <pc:docMk/>
            <pc:sldMk cId="1356907497" sldId="312"/>
            <ac:spMk id="7" creationId="{88309ECF-1037-C4AB-CD78-48E6E0588A44}"/>
          </ac:spMkLst>
        </pc:spChg>
        <pc:picChg chg="del mod">
          <ac:chgData name="Leonardo da Silva Motta" userId="d36f2c48-566e-4a7f-adf0-54590aaf329c" providerId="ADAL" clId="{530F0330-8C99-4791-A172-BBD1CEC968CB}" dt="2024-08-06T20:48:57.902" v="177" actId="478"/>
          <ac:picMkLst>
            <pc:docMk/>
            <pc:sldMk cId="1356907497" sldId="312"/>
            <ac:picMk id="8" creationId="{2FAD3EEC-D5EE-DC19-F0DF-98DF4F6C0644}"/>
          </ac:picMkLst>
        </pc:picChg>
      </pc:sldChg>
      <pc:sldChg chg="modSp add mod">
        <pc:chgData name="Leonardo da Silva Motta" userId="d36f2c48-566e-4a7f-adf0-54590aaf329c" providerId="ADAL" clId="{530F0330-8C99-4791-A172-BBD1CEC968CB}" dt="2024-08-06T20:51:55.124" v="215" actId="20577"/>
        <pc:sldMkLst>
          <pc:docMk/>
          <pc:sldMk cId="4267605217" sldId="313"/>
        </pc:sldMkLst>
        <pc:spChg chg="mod">
          <ac:chgData name="Leonardo da Silva Motta" userId="d36f2c48-566e-4a7f-adf0-54590aaf329c" providerId="ADAL" clId="{530F0330-8C99-4791-A172-BBD1CEC968CB}" dt="2024-08-06T20:51:55.124" v="215" actId="20577"/>
          <ac:spMkLst>
            <pc:docMk/>
            <pc:sldMk cId="4267605217" sldId="313"/>
            <ac:spMk id="6" creationId="{8DEA4981-6CD3-490A-0AF3-A1FC68AF6384}"/>
          </ac:spMkLst>
        </pc:spChg>
      </pc:sldChg>
      <pc:sldChg chg="delSp modSp add del mod">
        <pc:chgData name="Leonardo da Silva Motta" userId="d36f2c48-566e-4a7f-adf0-54590aaf329c" providerId="ADAL" clId="{530F0330-8C99-4791-A172-BBD1CEC968CB}" dt="2024-08-06T20:57:14.129" v="309" actId="47"/>
        <pc:sldMkLst>
          <pc:docMk/>
          <pc:sldMk cId="229855961" sldId="314"/>
        </pc:sldMkLst>
        <pc:spChg chg="del">
          <ac:chgData name="Leonardo da Silva Motta" userId="d36f2c48-566e-4a7f-adf0-54590aaf329c" providerId="ADAL" clId="{530F0330-8C99-4791-A172-BBD1CEC968CB}" dt="2024-08-06T20:52:06.278" v="222" actId="478"/>
          <ac:spMkLst>
            <pc:docMk/>
            <pc:sldMk cId="229855961" sldId="314"/>
            <ac:spMk id="12" creationId="{8190ECD7-1714-BFC7-F777-09FA45C97482}"/>
          </ac:spMkLst>
        </pc:spChg>
        <pc:spChg chg="del">
          <ac:chgData name="Leonardo da Silva Motta" userId="d36f2c48-566e-4a7f-adf0-54590aaf329c" providerId="ADAL" clId="{530F0330-8C99-4791-A172-BBD1CEC968CB}" dt="2024-08-06T20:52:04.836" v="221" actId="478"/>
          <ac:spMkLst>
            <pc:docMk/>
            <pc:sldMk cId="229855961" sldId="314"/>
            <ac:spMk id="13" creationId="{910E6A9B-8DDD-A117-5A74-313CC9553AD4}"/>
          </ac:spMkLst>
        </pc:spChg>
        <pc:picChg chg="del mod">
          <ac:chgData name="Leonardo da Silva Motta" userId="d36f2c48-566e-4a7f-adf0-54590aaf329c" providerId="ADAL" clId="{530F0330-8C99-4791-A172-BBD1CEC968CB}" dt="2024-08-06T20:52:03.435" v="219" actId="478"/>
          <ac:picMkLst>
            <pc:docMk/>
            <pc:sldMk cId="229855961" sldId="314"/>
            <ac:picMk id="3" creationId="{D981A83A-1108-AEBF-9812-92C758BC08B7}"/>
          </ac:picMkLst>
        </pc:picChg>
        <pc:picChg chg="del">
          <ac:chgData name="Leonardo da Silva Motta" userId="d36f2c48-566e-4a7f-adf0-54590aaf329c" providerId="ADAL" clId="{530F0330-8C99-4791-A172-BBD1CEC968CB}" dt="2024-08-06T20:52:02.916" v="217" actId="478"/>
          <ac:picMkLst>
            <pc:docMk/>
            <pc:sldMk cId="229855961" sldId="314"/>
            <ac:picMk id="6" creationId="{9D8553C0-0621-484F-0AA2-AE4482BB008B}"/>
          </ac:picMkLst>
        </pc:picChg>
        <pc:picChg chg="del">
          <ac:chgData name="Leonardo da Silva Motta" userId="d36f2c48-566e-4a7f-adf0-54590aaf329c" providerId="ADAL" clId="{530F0330-8C99-4791-A172-BBD1CEC968CB}" dt="2024-08-06T20:52:03.953" v="220" actId="478"/>
          <ac:picMkLst>
            <pc:docMk/>
            <pc:sldMk cId="229855961" sldId="314"/>
            <ac:picMk id="8" creationId="{14EE44B8-9D93-9BDF-B9AC-25B0CB9BA1A7}"/>
          </ac:picMkLst>
        </pc:picChg>
      </pc:sldChg>
      <pc:sldChg chg="addSp delSp modSp add mod">
        <pc:chgData name="Leonardo da Silva Motta" userId="d36f2c48-566e-4a7f-adf0-54590aaf329c" providerId="ADAL" clId="{530F0330-8C99-4791-A172-BBD1CEC968CB}" dt="2024-08-06T20:58:42.995" v="355" actId="14100"/>
        <pc:sldMkLst>
          <pc:docMk/>
          <pc:sldMk cId="2551164986" sldId="315"/>
        </pc:sldMkLst>
        <pc:spChg chg="add mod">
          <ac:chgData name="Leonardo da Silva Motta" userId="d36f2c48-566e-4a7f-adf0-54590aaf329c" providerId="ADAL" clId="{530F0330-8C99-4791-A172-BBD1CEC968CB}" dt="2024-08-06T20:58:42.995" v="355" actId="14100"/>
          <ac:spMkLst>
            <pc:docMk/>
            <pc:sldMk cId="2551164986" sldId="315"/>
            <ac:spMk id="3" creationId="{539E5E5C-110C-81F5-DBF4-4CC0EBBDFAD5}"/>
          </ac:spMkLst>
        </pc:spChg>
        <pc:spChg chg="add mod">
          <ac:chgData name="Leonardo da Silva Motta" userId="d36f2c48-566e-4a7f-adf0-54590aaf329c" providerId="ADAL" clId="{530F0330-8C99-4791-A172-BBD1CEC968CB}" dt="2024-08-06T20:58:38.512" v="354" actId="14100"/>
          <ac:spMkLst>
            <pc:docMk/>
            <pc:sldMk cId="2551164986" sldId="315"/>
            <ac:spMk id="5" creationId="{8100F396-CCEC-5515-037C-08904C8CA21E}"/>
          </ac:spMkLst>
        </pc:spChg>
        <pc:spChg chg="mod">
          <ac:chgData name="Leonardo da Silva Motta" userId="d36f2c48-566e-4a7f-adf0-54590aaf329c" providerId="ADAL" clId="{530F0330-8C99-4791-A172-BBD1CEC968CB}" dt="2024-08-06T20:56:18.747" v="308" actId="1076"/>
          <ac:spMkLst>
            <pc:docMk/>
            <pc:sldMk cId="2551164986" sldId="315"/>
            <ac:spMk id="6" creationId="{114F8781-29B3-4667-4B34-8198F546ADCC}"/>
          </ac:spMkLst>
        </pc:spChg>
        <pc:spChg chg="mod">
          <ac:chgData name="Leonardo da Silva Motta" userId="d36f2c48-566e-4a7f-adf0-54590aaf329c" providerId="ADAL" clId="{530F0330-8C99-4791-A172-BBD1CEC968CB}" dt="2024-08-06T20:56:16.220" v="307" actId="1076"/>
          <ac:spMkLst>
            <pc:docMk/>
            <pc:sldMk cId="2551164986" sldId="315"/>
            <ac:spMk id="7" creationId="{A1D9E042-DD58-9330-286A-080797A2FBDB}"/>
          </ac:spMkLst>
        </pc:spChg>
        <pc:picChg chg="add mod">
          <ac:chgData name="Leonardo da Silva Motta" userId="d36f2c48-566e-4a7f-adf0-54590aaf329c" providerId="ADAL" clId="{530F0330-8C99-4791-A172-BBD1CEC968CB}" dt="2024-08-06T20:56:14.018" v="306"/>
          <ac:picMkLst>
            <pc:docMk/>
            <pc:sldMk cId="2551164986" sldId="315"/>
            <ac:picMk id="2" creationId="{6DE91A62-838E-1D60-18AC-6F29C19AEB5E}"/>
          </ac:picMkLst>
        </pc:picChg>
        <pc:picChg chg="del">
          <ac:chgData name="Leonardo da Silva Motta" userId="d36f2c48-566e-4a7f-adf0-54590aaf329c" providerId="ADAL" clId="{530F0330-8C99-4791-A172-BBD1CEC968CB}" dt="2024-08-06T20:52:40.338" v="224" actId="478"/>
          <ac:picMkLst>
            <pc:docMk/>
            <pc:sldMk cId="2551164986" sldId="315"/>
            <ac:picMk id="4" creationId="{575D0018-2ECB-3489-17EA-466E9E348C4F}"/>
          </ac:picMkLst>
        </pc:picChg>
      </pc:sldChg>
      <pc:sldChg chg="addSp delSp modSp add mod">
        <pc:chgData name="Leonardo da Silva Motta" userId="d36f2c48-566e-4a7f-adf0-54590aaf329c" providerId="ADAL" clId="{530F0330-8C99-4791-A172-BBD1CEC968CB}" dt="2024-08-06T21:01:05.102" v="356"/>
        <pc:sldMkLst>
          <pc:docMk/>
          <pc:sldMk cId="3516914828" sldId="316"/>
        </pc:sldMkLst>
        <pc:spChg chg="mod">
          <ac:chgData name="Leonardo da Silva Motta" userId="d36f2c48-566e-4a7f-adf0-54590aaf329c" providerId="ADAL" clId="{530F0330-8C99-4791-A172-BBD1CEC968CB}" dt="2024-08-06T20:56:11.775" v="305" actId="1076"/>
          <ac:spMkLst>
            <pc:docMk/>
            <pc:sldMk cId="3516914828" sldId="316"/>
            <ac:spMk id="3" creationId="{AF0D6DF8-4853-2865-3138-E80597A782A9}"/>
          </ac:spMkLst>
        </pc:spChg>
        <pc:spChg chg="add mod">
          <ac:chgData name="Leonardo da Silva Motta" userId="d36f2c48-566e-4a7f-adf0-54590aaf329c" providerId="ADAL" clId="{530F0330-8C99-4791-A172-BBD1CEC968CB}" dt="2024-08-06T21:01:05.102" v="356"/>
          <ac:spMkLst>
            <pc:docMk/>
            <pc:sldMk cId="3516914828" sldId="316"/>
            <ac:spMk id="6" creationId="{EC580B8E-B95C-7624-BC2F-6C652CE66A7B}"/>
          </ac:spMkLst>
        </pc:spChg>
        <pc:spChg chg="add mod">
          <ac:chgData name="Leonardo da Silva Motta" userId="d36f2c48-566e-4a7f-adf0-54590aaf329c" providerId="ADAL" clId="{530F0330-8C99-4791-A172-BBD1CEC968CB}" dt="2024-08-06T21:01:05.102" v="356"/>
          <ac:spMkLst>
            <pc:docMk/>
            <pc:sldMk cId="3516914828" sldId="316"/>
            <ac:spMk id="7" creationId="{DE689880-80CA-40A1-3357-B9C0D63F7DE1}"/>
          </ac:spMkLst>
        </pc:spChg>
        <pc:picChg chg="del">
          <ac:chgData name="Leonardo da Silva Motta" userId="d36f2c48-566e-4a7f-adf0-54590aaf329c" providerId="ADAL" clId="{530F0330-8C99-4791-A172-BBD1CEC968CB}" dt="2024-08-06T20:52:42.950" v="225" actId="478"/>
          <ac:picMkLst>
            <pc:docMk/>
            <pc:sldMk cId="3516914828" sldId="316"/>
            <ac:picMk id="4" creationId="{575D0018-2ECB-3489-17EA-466E9E348C4F}"/>
          </ac:picMkLst>
        </pc:picChg>
        <pc:picChg chg="add mod">
          <ac:chgData name="Leonardo da Silva Motta" userId="d36f2c48-566e-4a7f-adf0-54590aaf329c" providerId="ADAL" clId="{530F0330-8C99-4791-A172-BBD1CEC968CB}" dt="2024-08-06T20:56:09.359" v="304"/>
          <ac:picMkLst>
            <pc:docMk/>
            <pc:sldMk cId="3516914828" sldId="316"/>
            <ac:picMk id="5" creationId="{75E09525-D39F-F8F8-E3AA-A414C108BEA9}"/>
          </ac:picMkLst>
        </pc:picChg>
      </pc:sldChg>
      <pc:sldChg chg="addSp delSp modSp add mod">
        <pc:chgData name="Leonardo da Silva Motta" userId="d36f2c48-566e-4a7f-adf0-54590aaf329c" providerId="ADAL" clId="{530F0330-8C99-4791-A172-BBD1CEC968CB}" dt="2024-08-06T21:01:06.560" v="357"/>
        <pc:sldMkLst>
          <pc:docMk/>
          <pc:sldMk cId="3343636268" sldId="317"/>
        </pc:sldMkLst>
        <pc:spChg chg="mod">
          <ac:chgData name="Leonardo da Silva Motta" userId="d36f2c48-566e-4a7f-adf0-54590aaf329c" providerId="ADAL" clId="{530F0330-8C99-4791-A172-BBD1CEC968CB}" dt="2024-08-06T20:56:07.550" v="303" actId="1076"/>
          <ac:spMkLst>
            <pc:docMk/>
            <pc:sldMk cId="3343636268" sldId="317"/>
            <ac:spMk id="3" creationId="{31436604-B4DB-3C83-AE54-DB033E37CDF9}"/>
          </ac:spMkLst>
        </pc:spChg>
        <pc:spChg chg="add mod">
          <ac:chgData name="Leonardo da Silva Motta" userId="d36f2c48-566e-4a7f-adf0-54590aaf329c" providerId="ADAL" clId="{530F0330-8C99-4791-A172-BBD1CEC968CB}" dt="2024-08-06T21:01:06.560" v="357"/>
          <ac:spMkLst>
            <pc:docMk/>
            <pc:sldMk cId="3343636268" sldId="317"/>
            <ac:spMk id="6" creationId="{875DCB03-7F1B-944B-96B1-2F29C863BFC2}"/>
          </ac:spMkLst>
        </pc:spChg>
        <pc:spChg chg="add mod">
          <ac:chgData name="Leonardo da Silva Motta" userId="d36f2c48-566e-4a7f-adf0-54590aaf329c" providerId="ADAL" clId="{530F0330-8C99-4791-A172-BBD1CEC968CB}" dt="2024-08-06T21:01:06.560" v="357"/>
          <ac:spMkLst>
            <pc:docMk/>
            <pc:sldMk cId="3343636268" sldId="317"/>
            <ac:spMk id="7" creationId="{45A5AEAF-BD4D-7EB5-237A-B3B6ECEB81AE}"/>
          </ac:spMkLst>
        </pc:spChg>
        <pc:picChg chg="del">
          <ac:chgData name="Leonardo da Silva Motta" userId="d36f2c48-566e-4a7f-adf0-54590aaf329c" providerId="ADAL" clId="{530F0330-8C99-4791-A172-BBD1CEC968CB}" dt="2024-08-06T20:52:45.181" v="226" actId="478"/>
          <ac:picMkLst>
            <pc:docMk/>
            <pc:sldMk cId="3343636268" sldId="317"/>
            <ac:picMk id="4" creationId="{575D0018-2ECB-3489-17EA-466E9E348C4F}"/>
          </ac:picMkLst>
        </pc:picChg>
        <pc:picChg chg="add mod">
          <ac:chgData name="Leonardo da Silva Motta" userId="d36f2c48-566e-4a7f-adf0-54590aaf329c" providerId="ADAL" clId="{530F0330-8C99-4791-A172-BBD1CEC968CB}" dt="2024-08-06T20:56:04.182" v="302"/>
          <ac:picMkLst>
            <pc:docMk/>
            <pc:sldMk cId="3343636268" sldId="317"/>
            <ac:picMk id="5" creationId="{B753A4D3-ECA0-73AA-8D85-CB56B06587EA}"/>
          </ac:picMkLst>
        </pc:picChg>
      </pc:sldChg>
      <pc:sldChg chg="addSp delSp modSp add mod">
        <pc:chgData name="Leonardo da Silva Motta" userId="d36f2c48-566e-4a7f-adf0-54590aaf329c" providerId="ADAL" clId="{530F0330-8C99-4791-A172-BBD1CEC968CB}" dt="2024-08-06T21:01:08.346" v="358"/>
        <pc:sldMkLst>
          <pc:docMk/>
          <pc:sldMk cId="1163967539" sldId="318"/>
        </pc:sldMkLst>
        <pc:spChg chg="mod">
          <ac:chgData name="Leonardo da Silva Motta" userId="d36f2c48-566e-4a7f-adf0-54590aaf329c" providerId="ADAL" clId="{530F0330-8C99-4791-A172-BBD1CEC968CB}" dt="2024-08-06T20:56:01.206" v="301" actId="1076"/>
          <ac:spMkLst>
            <pc:docMk/>
            <pc:sldMk cId="1163967539" sldId="318"/>
            <ac:spMk id="3" creationId="{ACD8EA1B-DEDD-602C-3279-B67F6F9BC687}"/>
          </ac:spMkLst>
        </pc:spChg>
        <pc:spChg chg="add mod">
          <ac:chgData name="Leonardo da Silva Motta" userId="d36f2c48-566e-4a7f-adf0-54590aaf329c" providerId="ADAL" clId="{530F0330-8C99-4791-A172-BBD1CEC968CB}" dt="2024-08-06T21:01:08.346" v="358"/>
          <ac:spMkLst>
            <pc:docMk/>
            <pc:sldMk cId="1163967539" sldId="318"/>
            <ac:spMk id="6" creationId="{590C2F9F-2D00-16BE-8E78-9B0A94C2B88E}"/>
          </ac:spMkLst>
        </pc:spChg>
        <pc:spChg chg="add mod">
          <ac:chgData name="Leonardo da Silva Motta" userId="d36f2c48-566e-4a7f-adf0-54590aaf329c" providerId="ADAL" clId="{530F0330-8C99-4791-A172-BBD1CEC968CB}" dt="2024-08-06T21:01:08.346" v="358"/>
          <ac:spMkLst>
            <pc:docMk/>
            <pc:sldMk cId="1163967539" sldId="318"/>
            <ac:spMk id="7" creationId="{AA526E1F-CE69-381E-D33C-DDB7CAD5FBE1}"/>
          </ac:spMkLst>
        </pc:spChg>
        <pc:picChg chg="del">
          <ac:chgData name="Leonardo da Silva Motta" userId="d36f2c48-566e-4a7f-adf0-54590aaf329c" providerId="ADAL" clId="{530F0330-8C99-4791-A172-BBD1CEC968CB}" dt="2024-08-06T20:52:47.009" v="227" actId="478"/>
          <ac:picMkLst>
            <pc:docMk/>
            <pc:sldMk cId="1163967539" sldId="318"/>
            <ac:picMk id="4" creationId="{575D0018-2ECB-3489-17EA-466E9E348C4F}"/>
          </ac:picMkLst>
        </pc:picChg>
        <pc:picChg chg="add mod">
          <ac:chgData name="Leonardo da Silva Motta" userId="d36f2c48-566e-4a7f-adf0-54590aaf329c" providerId="ADAL" clId="{530F0330-8C99-4791-A172-BBD1CEC968CB}" dt="2024-08-06T20:55:58.177" v="300"/>
          <ac:picMkLst>
            <pc:docMk/>
            <pc:sldMk cId="1163967539" sldId="318"/>
            <ac:picMk id="5" creationId="{DADA42AA-905D-9F1B-3A87-E01866404BCF}"/>
          </ac:picMkLst>
        </pc:picChg>
      </pc:sldChg>
      <pc:sldChg chg="addSp delSp modSp add mod">
        <pc:chgData name="Leonardo da Silva Motta" userId="d36f2c48-566e-4a7f-adf0-54590aaf329c" providerId="ADAL" clId="{530F0330-8C99-4791-A172-BBD1CEC968CB}" dt="2024-08-06T21:01:10.364" v="359"/>
        <pc:sldMkLst>
          <pc:docMk/>
          <pc:sldMk cId="4262776593" sldId="319"/>
        </pc:sldMkLst>
        <pc:spChg chg="mod">
          <ac:chgData name="Leonardo da Silva Motta" userId="d36f2c48-566e-4a7f-adf0-54590aaf329c" providerId="ADAL" clId="{530F0330-8C99-4791-A172-BBD1CEC968CB}" dt="2024-08-06T20:55:56.528" v="299" actId="1076"/>
          <ac:spMkLst>
            <pc:docMk/>
            <pc:sldMk cId="4262776593" sldId="319"/>
            <ac:spMk id="2" creationId="{016B09D0-40C0-2E4E-A1F2-EEFCE616F3FE}"/>
          </ac:spMkLst>
        </pc:spChg>
        <pc:spChg chg="add mod">
          <ac:chgData name="Leonardo da Silva Motta" userId="d36f2c48-566e-4a7f-adf0-54590aaf329c" providerId="ADAL" clId="{530F0330-8C99-4791-A172-BBD1CEC968CB}" dt="2024-08-06T21:01:10.364" v="359"/>
          <ac:spMkLst>
            <pc:docMk/>
            <pc:sldMk cId="4262776593" sldId="319"/>
            <ac:spMk id="7" creationId="{37B3523D-28E5-871B-CFE6-2A088C7D648D}"/>
          </ac:spMkLst>
        </pc:spChg>
        <pc:spChg chg="add mod">
          <ac:chgData name="Leonardo da Silva Motta" userId="d36f2c48-566e-4a7f-adf0-54590aaf329c" providerId="ADAL" clId="{530F0330-8C99-4791-A172-BBD1CEC968CB}" dt="2024-08-06T21:01:10.364" v="359"/>
          <ac:spMkLst>
            <pc:docMk/>
            <pc:sldMk cId="4262776593" sldId="319"/>
            <ac:spMk id="9" creationId="{CD9B8A94-1B20-8FB7-4A24-A6D4D30D2304}"/>
          </ac:spMkLst>
        </pc:spChg>
        <pc:picChg chg="add mod">
          <ac:chgData name="Leonardo da Silva Motta" userId="d36f2c48-566e-4a7f-adf0-54590aaf329c" providerId="ADAL" clId="{530F0330-8C99-4791-A172-BBD1CEC968CB}" dt="2024-08-06T20:55:53.239" v="298"/>
          <ac:picMkLst>
            <pc:docMk/>
            <pc:sldMk cId="4262776593" sldId="319"/>
            <ac:picMk id="3" creationId="{D40757D9-2B01-034E-C8DC-AEE8741CC4D8}"/>
          </ac:picMkLst>
        </pc:picChg>
        <pc:picChg chg="del">
          <ac:chgData name="Leonardo da Silva Motta" userId="d36f2c48-566e-4a7f-adf0-54590aaf329c" providerId="ADAL" clId="{530F0330-8C99-4791-A172-BBD1CEC968CB}" dt="2024-08-06T20:52:49.256" v="228" actId="478"/>
          <ac:picMkLst>
            <pc:docMk/>
            <pc:sldMk cId="4262776593" sldId="319"/>
            <ac:picMk id="4" creationId="{575D0018-2ECB-3489-17EA-466E9E348C4F}"/>
          </ac:picMkLst>
        </pc:picChg>
      </pc:sldChg>
      <pc:sldChg chg="addSp delSp modSp add mod">
        <pc:chgData name="Leonardo da Silva Motta" userId="d36f2c48-566e-4a7f-adf0-54590aaf329c" providerId="ADAL" clId="{530F0330-8C99-4791-A172-BBD1CEC968CB}" dt="2024-08-06T21:01:12.179" v="360"/>
        <pc:sldMkLst>
          <pc:docMk/>
          <pc:sldMk cId="1788464532" sldId="320"/>
        </pc:sldMkLst>
        <pc:spChg chg="mod">
          <ac:chgData name="Leonardo da Silva Motta" userId="d36f2c48-566e-4a7f-adf0-54590aaf329c" providerId="ADAL" clId="{530F0330-8C99-4791-A172-BBD1CEC968CB}" dt="2024-08-06T20:55:51.058" v="297" actId="1076"/>
          <ac:spMkLst>
            <pc:docMk/>
            <pc:sldMk cId="1788464532" sldId="320"/>
            <ac:spMk id="3" creationId="{D01B7199-736F-91AF-24CD-0F9C2C8379FA}"/>
          </ac:spMkLst>
        </pc:spChg>
        <pc:spChg chg="add mod">
          <ac:chgData name="Leonardo da Silva Motta" userId="d36f2c48-566e-4a7f-adf0-54590aaf329c" providerId="ADAL" clId="{530F0330-8C99-4791-A172-BBD1CEC968CB}" dt="2024-08-06T21:01:12.179" v="360"/>
          <ac:spMkLst>
            <pc:docMk/>
            <pc:sldMk cId="1788464532" sldId="320"/>
            <ac:spMk id="6" creationId="{1F598B7A-84FA-CF07-A09F-466BC2BC8624}"/>
          </ac:spMkLst>
        </pc:spChg>
        <pc:spChg chg="add mod">
          <ac:chgData name="Leonardo da Silva Motta" userId="d36f2c48-566e-4a7f-adf0-54590aaf329c" providerId="ADAL" clId="{530F0330-8C99-4791-A172-BBD1CEC968CB}" dt="2024-08-06T21:01:12.179" v="360"/>
          <ac:spMkLst>
            <pc:docMk/>
            <pc:sldMk cId="1788464532" sldId="320"/>
            <ac:spMk id="7" creationId="{7A479465-9649-088B-E9B1-993F8CA12DAF}"/>
          </ac:spMkLst>
        </pc:spChg>
        <pc:picChg chg="del">
          <ac:chgData name="Leonardo da Silva Motta" userId="d36f2c48-566e-4a7f-adf0-54590aaf329c" providerId="ADAL" clId="{530F0330-8C99-4791-A172-BBD1CEC968CB}" dt="2024-08-06T20:52:51.294" v="229" actId="478"/>
          <ac:picMkLst>
            <pc:docMk/>
            <pc:sldMk cId="1788464532" sldId="320"/>
            <ac:picMk id="4" creationId="{575D0018-2ECB-3489-17EA-466E9E348C4F}"/>
          </ac:picMkLst>
        </pc:picChg>
        <pc:picChg chg="add mod">
          <ac:chgData name="Leonardo da Silva Motta" userId="d36f2c48-566e-4a7f-adf0-54590aaf329c" providerId="ADAL" clId="{530F0330-8C99-4791-A172-BBD1CEC968CB}" dt="2024-08-06T20:55:48.167" v="296"/>
          <ac:picMkLst>
            <pc:docMk/>
            <pc:sldMk cId="1788464532" sldId="320"/>
            <ac:picMk id="5" creationId="{3E8F41A8-D29D-EE0E-B941-75E2ECB5B736}"/>
          </ac:picMkLst>
        </pc:picChg>
      </pc:sldChg>
      <pc:sldChg chg="addSp delSp modSp add mod">
        <pc:chgData name="Leonardo da Silva Motta" userId="d36f2c48-566e-4a7f-adf0-54590aaf329c" providerId="ADAL" clId="{530F0330-8C99-4791-A172-BBD1CEC968CB}" dt="2024-08-06T21:01:13.891" v="361"/>
        <pc:sldMkLst>
          <pc:docMk/>
          <pc:sldMk cId="347223376" sldId="321"/>
        </pc:sldMkLst>
        <pc:spChg chg="mod">
          <ac:chgData name="Leonardo da Silva Motta" userId="d36f2c48-566e-4a7f-adf0-54590aaf329c" providerId="ADAL" clId="{530F0330-8C99-4791-A172-BBD1CEC968CB}" dt="2024-08-06T20:55:46.556" v="295" actId="1076"/>
          <ac:spMkLst>
            <pc:docMk/>
            <pc:sldMk cId="347223376" sldId="321"/>
            <ac:spMk id="3" creationId="{C17DADB7-7391-6230-9090-86573EB2130D}"/>
          </ac:spMkLst>
        </pc:spChg>
        <pc:spChg chg="add mod">
          <ac:chgData name="Leonardo da Silva Motta" userId="d36f2c48-566e-4a7f-adf0-54590aaf329c" providerId="ADAL" clId="{530F0330-8C99-4791-A172-BBD1CEC968CB}" dt="2024-08-06T21:01:13.891" v="361"/>
          <ac:spMkLst>
            <pc:docMk/>
            <pc:sldMk cId="347223376" sldId="321"/>
            <ac:spMk id="6" creationId="{E3E3306D-1AAE-607C-4529-BCA933893051}"/>
          </ac:spMkLst>
        </pc:spChg>
        <pc:spChg chg="add mod">
          <ac:chgData name="Leonardo da Silva Motta" userId="d36f2c48-566e-4a7f-adf0-54590aaf329c" providerId="ADAL" clId="{530F0330-8C99-4791-A172-BBD1CEC968CB}" dt="2024-08-06T21:01:13.891" v="361"/>
          <ac:spMkLst>
            <pc:docMk/>
            <pc:sldMk cId="347223376" sldId="321"/>
            <ac:spMk id="7" creationId="{DC293CC8-A14C-6FE7-B7B5-243796858313}"/>
          </ac:spMkLst>
        </pc:spChg>
        <pc:picChg chg="del">
          <ac:chgData name="Leonardo da Silva Motta" userId="d36f2c48-566e-4a7f-adf0-54590aaf329c" providerId="ADAL" clId="{530F0330-8C99-4791-A172-BBD1CEC968CB}" dt="2024-08-06T20:52:53.479" v="230" actId="478"/>
          <ac:picMkLst>
            <pc:docMk/>
            <pc:sldMk cId="347223376" sldId="321"/>
            <ac:picMk id="4" creationId="{575D0018-2ECB-3489-17EA-466E9E348C4F}"/>
          </ac:picMkLst>
        </pc:picChg>
        <pc:picChg chg="add mod">
          <ac:chgData name="Leonardo da Silva Motta" userId="d36f2c48-566e-4a7f-adf0-54590aaf329c" providerId="ADAL" clId="{530F0330-8C99-4791-A172-BBD1CEC968CB}" dt="2024-08-06T20:55:44.138" v="294"/>
          <ac:picMkLst>
            <pc:docMk/>
            <pc:sldMk cId="347223376" sldId="321"/>
            <ac:picMk id="5" creationId="{D601ED68-B2A7-11EC-553C-791D2D66E2F3}"/>
          </ac:picMkLst>
        </pc:picChg>
      </pc:sldChg>
      <pc:sldChg chg="addSp delSp modSp add mod">
        <pc:chgData name="Leonardo da Silva Motta" userId="d36f2c48-566e-4a7f-adf0-54590aaf329c" providerId="ADAL" clId="{530F0330-8C99-4791-A172-BBD1CEC968CB}" dt="2024-08-06T21:01:15.448" v="362"/>
        <pc:sldMkLst>
          <pc:docMk/>
          <pc:sldMk cId="3436899809" sldId="322"/>
        </pc:sldMkLst>
        <pc:spChg chg="mod">
          <ac:chgData name="Leonardo da Silva Motta" userId="d36f2c48-566e-4a7f-adf0-54590aaf329c" providerId="ADAL" clId="{530F0330-8C99-4791-A172-BBD1CEC968CB}" dt="2024-08-06T20:55:38.077" v="292" actId="1076"/>
          <ac:spMkLst>
            <pc:docMk/>
            <pc:sldMk cId="3436899809" sldId="322"/>
            <ac:spMk id="5" creationId="{F2219F33-CC3F-0599-BEA4-386A7A154452}"/>
          </ac:spMkLst>
        </pc:spChg>
        <pc:spChg chg="add mod">
          <ac:chgData name="Leonardo da Silva Motta" userId="d36f2c48-566e-4a7f-adf0-54590aaf329c" providerId="ADAL" clId="{530F0330-8C99-4791-A172-BBD1CEC968CB}" dt="2024-08-06T21:01:15.448" v="362"/>
          <ac:spMkLst>
            <pc:docMk/>
            <pc:sldMk cId="3436899809" sldId="322"/>
            <ac:spMk id="6" creationId="{133C269F-9C77-3924-4627-6758685CA0EF}"/>
          </ac:spMkLst>
        </pc:spChg>
        <pc:spChg chg="add mod">
          <ac:chgData name="Leonardo da Silva Motta" userId="d36f2c48-566e-4a7f-adf0-54590aaf329c" providerId="ADAL" clId="{530F0330-8C99-4791-A172-BBD1CEC968CB}" dt="2024-08-06T21:01:15.448" v="362"/>
          <ac:spMkLst>
            <pc:docMk/>
            <pc:sldMk cId="3436899809" sldId="322"/>
            <ac:spMk id="7" creationId="{8E4AD3D2-E525-F187-594E-D6DA6502F2B7}"/>
          </ac:spMkLst>
        </pc:spChg>
        <pc:picChg chg="add mod">
          <ac:chgData name="Leonardo da Silva Motta" userId="d36f2c48-566e-4a7f-adf0-54590aaf329c" providerId="ADAL" clId="{530F0330-8C99-4791-A172-BBD1CEC968CB}" dt="2024-08-06T20:55:34.680" v="291"/>
          <ac:picMkLst>
            <pc:docMk/>
            <pc:sldMk cId="3436899809" sldId="322"/>
            <ac:picMk id="2" creationId="{33F91962-928B-CD58-5A4C-7E63AC1006A2}"/>
          </ac:picMkLst>
        </pc:picChg>
        <pc:picChg chg="del">
          <ac:chgData name="Leonardo da Silva Motta" userId="d36f2c48-566e-4a7f-adf0-54590aaf329c" providerId="ADAL" clId="{530F0330-8C99-4791-A172-BBD1CEC968CB}" dt="2024-08-06T20:52:55.566" v="231" actId="478"/>
          <ac:picMkLst>
            <pc:docMk/>
            <pc:sldMk cId="3436899809" sldId="322"/>
            <ac:picMk id="4" creationId="{575D0018-2ECB-3489-17EA-466E9E348C4F}"/>
          </ac:picMkLst>
        </pc:picChg>
      </pc:sldChg>
      <pc:sldChg chg="addSp delSp modSp add mod">
        <pc:chgData name="Leonardo da Silva Motta" userId="d36f2c48-566e-4a7f-adf0-54590aaf329c" providerId="ADAL" clId="{530F0330-8C99-4791-A172-BBD1CEC968CB}" dt="2024-08-06T21:01:24.334" v="363"/>
        <pc:sldMkLst>
          <pc:docMk/>
          <pc:sldMk cId="537265400" sldId="323"/>
        </pc:sldMkLst>
        <pc:spChg chg="mod">
          <ac:chgData name="Leonardo da Silva Motta" userId="d36f2c48-566e-4a7f-adf0-54590aaf329c" providerId="ADAL" clId="{530F0330-8C99-4791-A172-BBD1CEC968CB}" dt="2024-08-06T20:55:33.506" v="290" actId="1076"/>
          <ac:spMkLst>
            <pc:docMk/>
            <pc:sldMk cId="537265400" sldId="323"/>
            <ac:spMk id="2" creationId="{C57CA6AB-5097-21A6-0A0A-7912B853A3CC}"/>
          </ac:spMkLst>
        </pc:spChg>
        <pc:spChg chg="add mod">
          <ac:chgData name="Leonardo da Silva Motta" userId="d36f2c48-566e-4a7f-adf0-54590aaf329c" providerId="ADAL" clId="{530F0330-8C99-4791-A172-BBD1CEC968CB}" dt="2024-08-06T21:01:24.334" v="363"/>
          <ac:spMkLst>
            <pc:docMk/>
            <pc:sldMk cId="537265400" sldId="323"/>
            <ac:spMk id="7" creationId="{864CEF66-4ED4-0EDD-9ADD-07765C85730E}"/>
          </ac:spMkLst>
        </pc:spChg>
        <pc:spChg chg="add mod">
          <ac:chgData name="Leonardo da Silva Motta" userId="d36f2c48-566e-4a7f-adf0-54590aaf329c" providerId="ADAL" clId="{530F0330-8C99-4791-A172-BBD1CEC968CB}" dt="2024-08-06T21:01:24.334" v="363"/>
          <ac:spMkLst>
            <pc:docMk/>
            <pc:sldMk cId="537265400" sldId="323"/>
            <ac:spMk id="8" creationId="{85E0D393-020D-1927-59C7-E5FA400E37E6}"/>
          </ac:spMkLst>
        </pc:spChg>
        <pc:picChg chg="del">
          <ac:chgData name="Leonardo da Silva Motta" userId="d36f2c48-566e-4a7f-adf0-54590aaf329c" providerId="ADAL" clId="{530F0330-8C99-4791-A172-BBD1CEC968CB}" dt="2024-08-06T20:52:57.720" v="232" actId="478"/>
          <ac:picMkLst>
            <pc:docMk/>
            <pc:sldMk cId="537265400" sldId="323"/>
            <ac:picMk id="4" creationId="{575D0018-2ECB-3489-17EA-466E9E348C4F}"/>
          </ac:picMkLst>
        </pc:picChg>
        <pc:picChg chg="add mod">
          <ac:chgData name="Leonardo da Silva Motta" userId="d36f2c48-566e-4a7f-adf0-54590aaf329c" providerId="ADAL" clId="{530F0330-8C99-4791-A172-BBD1CEC968CB}" dt="2024-08-06T20:55:30.352" v="289"/>
          <ac:picMkLst>
            <pc:docMk/>
            <pc:sldMk cId="537265400" sldId="323"/>
            <ac:picMk id="5" creationId="{82DB3FF2-2083-BFE6-B6FC-5E58A3262C4C}"/>
          </ac:picMkLst>
        </pc:picChg>
        <pc:picChg chg="add mod">
          <ac:chgData name="Leonardo da Silva Motta" userId="d36f2c48-566e-4a7f-adf0-54590aaf329c" providerId="ADAL" clId="{530F0330-8C99-4791-A172-BBD1CEC968CB}" dt="2024-08-06T20:55:40.121" v="293"/>
          <ac:picMkLst>
            <pc:docMk/>
            <pc:sldMk cId="537265400" sldId="323"/>
            <ac:picMk id="6" creationId="{3B973B62-4102-FE8F-B156-23F5C8DE573C}"/>
          </ac:picMkLst>
        </pc:picChg>
      </pc:sldChg>
      <pc:sldChg chg="addSp delSp modSp add mod">
        <pc:chgData name="Leonardo da Silva Motta" userId="d36f2c48-566e-4a7f-adf0-54590aaf329c" providerId="ADAL" clId="{530F0330-8C99-4791-A172-BBD1CEC968CB}" dt="2024-08-06T21:01:33.370" v="364"/>
        <pc:sldMkLst>
          <pc:docMk/>
          <pc:sldMk cId="2062212843" sldId="324"/>
        </pc:sldMkLst>
        <pc:spChg chg="mod">
          <ac:chgData name="Leonardo da Silva Motta" userId="d36f2c48-566e-4a7f-adf0-54590aaf329c" providerId="ADAL" clId="{530F0330-8C99-4791-A172-BBD1CEC968CB}" dt="2024-08-06T20:55:28.419" v="288" actId="1076"/>
          <ac:spMkLst>
            <pc:docMk/>
            <pc:sldMk cId="2062212843" sldId="324"/>
            <ac:spMk id="5" creationId="{34D8B2FA-7D80-FF8C-F17D-06460F4E301B}"/>
          </ac:spMkLst>
        </pc:spChg>
        <pc:spChg chg="add mod">
          <ac:chgData name="Leonardo da Silva Motta" userId="d36f2c48-566e-4a7f-adf0-54590aaf329c" providerId="ADAL" clId="{530F0330-8C99-4791-A172-BBD1CEC968CB}" dt="2024-08-06T21:01:33.370" v="364"/>
          <ac:spMkLst>
            <pc:docMk/>
            <pc:sldMk cId="2062212843" sldId="324"/>
            <ac:spMk id="6" creationId="{DD8F053F-8411-16E7-D77A-AEC420763D0F}"/>
          </ac:spMkLst>
        </pc:spChg>
        <pc:spChg chg="add mod">
          <ac:chgData name="Leonardo da Silva Motta" userId="d36f2c48-566e-4a7f-adf0-54590aaf329c" providerId="ADAL" clId="{530F0330-8C99-4791-A172-BBD1CEC968CB}" dt="2024-08-06T21:01:33.370" v="364"/>
          <ac:spMkLst>
            <pc:docMk/>
            <pc:sldMk cId="2062212843" sldId="324"/>
            <ac:spMk id="7" creationId="{2A4F9AEB-6120-4D10-3C78-9A540BF40120}"/>
          </ac:spMkLst>
        </pc:spChg>
        <pc:picChg chg="add mod">
          <ac:chgData name="Leonardo da Silva Motta" userId="d36f2c48-566e-4a7f-adf0-54590aaf329c" providerId="ADAL" clId="{530F0330-8C99-4791-A172-BBD1CEC968CB}" dt="2024-08-06T20:55:26.100" v="287"/>
          <ac:picMkLst>
            <pc:docMk/>
            <pc:sldMk cId="2062212843" sldId="324"/>
            <ac:picMk id="2" creationId="{7E8A887A-C45C-2B12-89CA-A26849672E20}"/>
          </ac:picMkLst>
        </pc:picChg>
        <pc:picChg chg="del">
          <ac:chgData name="Leonardo da Silva Motta" userId="d36f2c48-566e-4a7f-adf0-54590aaf329c" providerId="ADAL" clId="{530F0330-8C99-4791-A172-BBD1CEC968CB}" dt="2024-08-06T20:53:00.591" v="233" actId="478"/>
          <ac:picMkLst>
            <pc:docMk/>
            <pc:sldMk cId="2062212843" sldId="324"/>
            <ac:picMk id="4" creationId="{575D0018-2ECB-3489-17EA-466E9E348C4F}"/>
          </ac:picMkLst>
        </pc:picChg>
      </pc:sldChg>
      <pc:sldChg chg="addSp delSp modSp add mod">
        <pc:chgData name="Leonardo da Silva Motta" userId="d36f2c48-566e-4a7f-adf0-54590aaf329c" providerId="ADAL" clId="{530F0330-8C99-4791-A172-BBD1CEC968CB}" dt="2024-08-06T21:01:34.749" v="365"/>
        <pc:sldMkLst>
          <pc:docMk/>
          <pc:sldMk cId="2828254296" sldId="325"/>
        </pc:sldMkLst>
        <pc:spChg chg="mod">
          <ac:chgData name="Leonardo da Silva Motta" userId="d36f2c48-566e-4a7f-adf0-54590aaf329c" providerId="ADAL" clId="{530F0330-8C99-4791-A172-BBD1CEC968CB}" dt="2024-08-06T20:55:24.271" v="286" actId="1076"/>
          <ac:spMkLst>
            <pc:docMk/>
            <pc:sldMk cId="2828254296" sldId="325"/>
            <ac:spMk id="6" creationId="{6DE58764-9B26-8273-769D-FA6698E31F8E}"/>
          </ac:spMkLst>
        </pc:spChg>
        <pc:spChg chg="add mod">
          <ac:chgData name="Leonardo da Silva Motta" userId="d36f2c48-566e-4a7f-adf0-54590aaf329c" providerId="ADAL" clId="{530F0330-8C99-4791-A172-BBD1CEC968CB}" dt="2024-08-06T21:01:34.749" v="365"/>
          <ac:spMkLst>
            <pc:docMk/>
            <pc:sldMk cId="2828254296" sldId="325"/>
            <ac:spMk id="7" creationId="{D60A89CF-A615-98B2-CB3B-536B4C3BCA6D}"/>
          </ac:spMkLst>
        </pc:spChg>
        <pc:spChg chg="add mod">
          <ac:chgData name="Leonardo da Silva Motta" userId="d36f2c48-566e-4a7f-adf0-54590aaf329c" providerId="ADAL" clId="{530F0330-8C99-4791-A172-BBD1CEC968CB}" dt="2024-08-06T21:01:34.749" v="365"/>
          <ac:spMkLst>
            <pc:docMk/>
            <pc:sldMk cId="2828254296" sldId="325"/>
            <ac:spMk id="8" creationId="{B2B3B360-5F6B-BF6E-6062-9DC0DAC316A5}"/>
          </ac:spMkLst>
        </pc:spChg>
        <pc:picChg chg="add mod">
          <ac:chgData name="Leonardo da Silva Motta" userId="d36f2c48-566e-4a7f-adf0-54590aaf329c" providerId="ADAL" clId="{530F0330-8C99-4791-A172-BBD1CEC968CB}" dt="2024-08-06T20:55:22.012" v="285"/>
          <ac:picMkLst>
            <pc:docMk/>
            <pc:sldMk cId="2828254296" sldId="325"/>
            <ac:picMk id="2" creationId="{99A58455-789A-7F33-92C9-32C65AFE64B5}"/>
          </ac:picMkLst>
        </pc:picChg>
        <pc:picChg chg="del">
          <ac:chgData name="Leonardo da Silva Motta" userId="d36f2c48-566e-4a7f-adf0-54590aaf329c" providerId="ADAL" clId="{530F0330-8C99-4791-A172-BBD1CEC968CB}" dt="2024-08-06T20:53:02.737" v="234" actId="478"/>
          <ac:picMkLst>
            <pc:docMk/>
            <pc:sldMk cId="2828254296" sldId="325"/>
            <ac:picMk id="4" creationId="{575D0018-2ECB-3489-17EA-466E9E348C4F}"/>
          </ac:picMkLst>
        </pc:picChg>
      </pc:sldChg>
      <pc:sldChg chg="addSp delSp modSp add mod">
        <pc:chgData name="Leonardo da Silva Motta" userId="d36f2c48-566e-4a7f-adf0-54590aaf329c" providerId="ADAL" clId="{530F0330-8C99-4791-A172-BBD1CEC968CB}" dt="2024-08-06T21:01:36.103" v="366"/>
        <pc:sldMkLst>
          <pc:docMk/>
          <pc:sldMk cId="1163915796" sldId="326"/>
        </pc:sldMkLst>
        <pc:spChg chg="mod">
          <ac:chgData name="Leonardo da Silva Motta" userId="d36f2c48-566e-4a7f-adf0-54590aaf329c" providerId="ADAL" clId="{530F0330-8C99-4791-A172-BBD1CEC968CB}" dt="2024-08-06T20:55:20.712" v="284" actId="1076"/>
          <ac:spMkLst>
            <pc:docMk/>
            <pc:sldMk cId="1163915796" sldId="326"/>
            <ac:spMk id="5" creationId="{D83A3EF2-DD36-908E-F86C-95BDB54C908F}"/>
          </ac:spMkLst>
        </pc:spChg>
        <pc:spChg chg="add mod">
          <ac:chgData name="Leonardo da Silva Motta" userId="d36f2c48-566e-4a7f-adf0-54590aaf329c" providerId="ADAL" clId="{530F0330-8C99-4791-A172-BBD1CEC968CB}" dt="2024-08-06T21:01:36.103" v="366"/>
          <ac:spMkLst>
            <pc:docMk/>
            <pc:sldMk cId="1163915796" sldId="326"/>
            <ac:spMk id="7" creationId="{FB4CC28D-B472-4A55-BFA9-15326DF90FF3}"/>
          </ac:spMkLst>
        </pc:spChg>
        <pc:spChg chg="add mod">
          <ac:chgData name="Leonardo da Silva Motta" userId="d36f2c48-566e-4a7f-adf0-54590aaf329c" providerId="ADAL" clId="{530F0330-8C99-4791-A172-BBD1CEC968CB}" dt="2024-08-06T21:01:36.103" v="366"/>
          <ac:spMkLst>
            <pc:docMk/>
            <pc:sldMk cId="1163915796" sldId="326"/>
            <ac:spMk id="8" creationId="{54D12F78-A01D-041D-592E-7ACEB02441F0}"/>
          </ac:spMkLst>
        </pc:spChg>
        <pc:picChg chg="del">
          <ac:chgData name="Leonardo da Silva Motta" userId="d36f2c48-566e-4a7f-adf0-54590aaf329c" providerId="ADAL" clId="{530F0330-8C99-4791-A172-BBD1CEC968CB}" dt="2024-08-06T20:53:04.754" v="235" actId="478"/>
          <ac:picMkLst>
            <pc:docMk/>
            <pc:sldMk cId="1163915796" sldId="326"/>
            <ac:picMk id="4" creationId="{575D0018-2ECB-3489-17EA-466E9E348C4F}"/>
          </ac:picMkLst>
        </pc:picChg>
        <pc:picChg chg="add mod">
          <ac:chgData name="Leonardo da Silva Motta" userId="d36f2c48-566e-4a7f-adf0-54590aaf329c" providerId="ADAL" clId="{530F0330-8C99-4791-A172-BBD1CEC968CB}" dt="2024-08-06T20:55:18.602" v="283"/>
          <ac:picMkLst>
            <pc:docMk/>
            <pc:sldMk cId="1163915796" sldId="326"/>
            <ac:picMk id="6" creationId="{B5F98E5D-4E99-3250-B7C2-9F69E57F15E4}"/>
          </ac:picMkLst>
        </pc:picChg>
      </pc:sldChg>
      <pc:sldChg chg="addSp delSp modSp add mod">
        <pc:chgData name="Leonardo da Silva Motta" userId="d36f2c48-566e-4a7f-adf0-54590aaf329c" providerId="ADAL" clId="{530F0330-8C99-4791-A172-BBD1CEC968CB}" dt="2024-08-06T21:01:37.497" v="367"/>
        <pc:sldMkLst>
          <pc:docMk/>
          <pc:sldMk cId="60662549" sldId="327"/>
        </pc:sldMkLst>
        <pc:spChg chg="mod">
          <ac:chgData name="Leonardo da Silva Motta" userId="d36f2c48-566e-4a7f-adf0-54590aaf329c" providerId="ADAL" clId="{530F0330-8C99-4791-A172-BBD1CEC968CB}" dt="2024-08-06T20:55:16.295" v="282" actId="1076"/>
          <ac:spMkLst>
            <pc:docMk/>
            <pc:sldMk cId="60662549" sldId="327"/>
            <ac:spMk id="3" creationId="{E057433D-26FD-8FD9-63E1-F44EBFBCF923}"/>
          </ac:spMkLst>
        </pc:spChg>
        <pc:spChg chg="add mod">
          <ac:chgData name="Leonardo da Silva Motta" userId="d36f2c48-566e-4a7f-adf0-54590aaf329c" providerId="ADAL" clId="{530F0330-8C99-4791-A172-BBD1CEC968CB}" dt="2024-08-06T21:01:37.497" v="367"/>
          <ac:spMkLst>
            <pc:docMk/>
            <pc:sldMk cId="60662549" sldId="327"/>
            <ac:spMk id="6" creationId="{4BD3E6EF-DAF6-9010-D8FB-13F7612D1656}"/>
          </ac:spMkLst>
        </pc:spChg>
        <pc:spChg chg="add mod">
          <ac:chgData name="Leonardo da Silva Motta" userId="d36f2c48-566e-4a7f-adf0-54590aaf329c" providerId="ADAL" clId="{530F0330-8C99-4791-A172-BBD1CEC968CB}" dt="2024-08-06T21:01:37.497" v="367"/>
          <ac:spMkLst>
            <pc:docMk/>
            <pc:sldMk cId="60662549" sldId="327"/>
            <ac:spMk id="7" creationId="{D1AFD518-D7C1-A869-7FC2-B91A2BBCF904}"/>
          </ac:spMkLst>
        </pc:spChg>
        <pc:picChg chg="del">
          <ac:chgData name="Leonardo da Silva Motta" userId="d36f2c48-566e-4a7f-adf0-54590aaf329c" providerId="ADAL" clId="{530F0330-8C99-4791-A172-BBD1CEC968CB}" dt="2024-08-06T20:53:07.280" v="236" actId="478"/>
          <ac:picMkLst>
            <pc:docMk/>
            <pc:sldMk cId="60662549" sldId="327"/>
            <ac:picMk id="4" creationId="{575D0018-2ECB-3489-17EA-466E9E348C4F}"/>
          </ac:picMkLst>
        </pc:picChg>
        <pc:picChg chg="add mod">
          <ac:chgData name="Leonardo da Silva Motta" userId="d36f2c48-566e-4a7f-adf0-54590aaf329c" providerId="ADAL" clId="{530F0330-8C99-4791-A172-BBD1CEC968CB}" dt="2024-08-06T20:55:13.549" v="281"/>
          <ac:picMkLst>
            <pc:docMk/>
            <pc:sldMk cId="60662549" sldId="327"/>
            <ac:picMk id="5" creationId="{0DCAA9B7-9A4D-4184-F02F-D2364A537BE7}"/>
          </ac:picMkLst>
        </pc:picChg>
      </pc:sldChg>
      <pc:sldChg chg="addSp delSp modSp add mod">
        <pc:chgData name="Leonardo da Silva Motta" userId="d36f2c48-566e-4a7f-adf0-54590aaf329c" providerId="ADAL" clId="{530F0330-8C99-4791-A172-BBD1CEC968CB}" dt="2024-08-06T21:01:38.874" v="368"/>
        <pc:sldMkLst>
          <pc:docMk/>
          <pc:sldMk cId="3894420847" sldId="328"/>
        </pc:sldMkLst>
        <pc:spChg chg="mod">
          <ac:chgData name="Leonardo da Silva Motta" userId="d36f2c48-566e-4a7f-adf0-54590aaf329c" providerId="ADAL" clId="{530F0330-8C99-4791-A172-BBD1CEC968CB}" dt="2024-08-06T20:55:11.169" v="280" actId="1076"/>
          <ac:spMkLst>
            <pc:docMk/>
            <pc:sldMk cId="3894420847" sldId="328"/>
            <ac:spMk id="3" creationId="{EC255749-4B40-5721-3304-BF539BEA45A0}"/>
          </ac:spMkLst>
        </pc:spChg>
        <pc:spChg chg="add mod">
          <ac:chgData name="Leonardo da Silva Motta" userId="d36f2c48-566e-4a7f-adf0-54590aaf329c" providerId="ADAL" clId="{530F0330-8C99-4791-A172-BBD1CEC968CB}" dt="2024-08-06T21:01:38.874" v="368"/>
          <ac:spMkLst>
            <pc:docMk/>
            <pc:sldMk cId="3894420847" sldId="328"/>
            <ac:spMk id="6" creationId="{28296531-9E45-284E-8723-4935B15805AA}"/>
          </ac:spMkLst>
        </pc:spChg>
        <pc:spChg chg="add mod">
          <ac:chgData name="Leonardo da Silva Motta" userId="d36f2c48-566e-4a7f-adf0-54590aaf329c" providerId="ADAL" clId="{530F0330-8C99-4791-A172-BBD1CEC968CB}" dt="2024-08-06T21:01:38.874" v="368"/>
          <ac:spMkLst>
            <pc:docMk/>
            <pc:sldMk cId="3894420847" sldId="328"/>
            <ac:spMk id="7" creationId="{5DA2EC16-BA88-EE5F-D81E-BA4A2D909B56}"/>
          </ac:spMkLst>
        </pc:spChg>
        <pc:picChg chg="del">
          <ac:chgData name="Leonardo da Silva Motta" userId="d36f2c48-566e-4a7f-adf0-54590aaf329c" providerId="ADAL" clId="{530F0330-8C99-4791-A172-BBD1CEC968CB}" dt="2024-08-06T20:53:08.906" v="237" actId="478"/>
          <ac:picMkLst>
            <pc:docMk/>
            <pc:sldMk cId="3894420847" sldId="328"/>
            <ac:picMk id="4" creationId="{575D0018-2ECB-3489-17EA-466E9E348C4F}"/>
          </ac:picMkLst>
        </pc:picChg>
        <pc:picChg chg="add mod">
          <ac:chgData name="Leonardo da Silva Motta" userId="d36f2c48-566e-4a7f-adf0-54590aaf329c" providerId="ADAL" clId="{530F0330-8C99-4791-A172-BBD1CEC968CB}" dt="2024-08-06T20:55:07.760" v="279"/>
          <ac:picMkLst>
            <pc:docMk/>
            <pc:sldMk cId="3894420847" sldId="328"/>
            <ac:picMk id="5" creationId="{2BD4475C-05F5-EF18-A027-D093FDB34083}"/>
          </ac:picMkLst>
        </pc:picChg>
      </pc:sldChg>
      <pc:sldChg chg="addSp delSp modSp add mod">
        <pc:chgData name="Leonardo da Silva Motta" userId="d36f2c48-566e-4a7f-adf0-54590aaf329c" providerId="ADAL" clId="{530F0330-8C99-4791-A172-BBD1CEC968CB}" dt="2024-08-06T21:01:40.205" v="369"/>
        <pc:sldMkLst>
          <pc:docMk/>
          <pc:sldMk cId="3805645215" sldId="329"/>
        </pc:sldMkLst>
        <pc:spChg chg="mod">
          <ac:chgData name="Leonardo da Silva Motta" userId="d36f2c48-566e-4a7f-adf0-54590aaf329c" providerId="ADAL" clId="{530F0330-8C99-4791-A172-BBD1CEC968CB}" dt="2024-08-06T20:55:05.818" v="278" actId="1076"/>
          <ac:spMkLst>
            <pc:docMk/>
            <pc:sldMk cId="3805645215" sldId="329"/>
            <ac:spMk id="2" creationId="{6484EF63-10B6-83D4-2510-D273167FCCE7}"/>
          </ac:spMkLst>
        </pc:spChg>
        <pc:spChg chg="mod">
          <ac:chgData name="Leonardo da Silva Motta" userId="d36f2c48-566e-4a7f-adf0-54590aaf329c" providerId="ADAL" clId="{530F0330-8C99-4791-A172-BBD1CEC968CB}" dt="2024-08-06T20:55:05.818" v="278" actId="1076"/>
          <ac:spMkLst>
            <pc:docMk/>
            <pc:sldMk cId="3805645215" sldId="329"/>
            <ac:spMk id="3" creationId="{DF6A2FB7-975A-7581-639F-425853379E52}"/>
          </ac:spMkLst>
        </pc:spChg>
        <pc:spChg chg="mod">
          <ac:chgData name="Leonardo da Silva Motta" userId="d36f2c48-566e-4a7f-adf0-54590aaf329c" providerId="ADAL" clId="{530F0330-8C99-4791-A172-BBD1CEC968CB}" dt="2024-08-06T20:55:05.818" v="278" actId="1076"/>
          <ac:spMkLst>
            <pc:docMk/>
            <pc:sldMk cId="3805645215" sldId="329"/>
            <ac:spMk id="5" creationId="{B1057FB1-DB84-7801-91E9-1F01579BCED9}"/>
          </ac:spMkLst>
        </pc:spChg>
        <pc:spChg chg="mod">
          <ac:chgData name="Leonardo da Silva Motta" userId="d36f2c48-566e-4a7f-adf0-54590aaf329c" providerId="ADAL" clId="{530F0330-8C99-4791-A172-BBD1CEC968CB}" dt="2024-08-06T20:55:05.818" v="278" actId="1076"/>
          <ac:spMkLst>
            <pc:docMk/>
            <pc:sldMk cId="3805645215" sldId="329"/>
            <ac:spMk id="6" creationId="{63F0BC1A-4635-5081-83DD-6CA74325A65C}"/>
          </ac:spMkLst>
        </pc:spChg>
        <pc:spChg chg="mod">
          <ac:chgData name="Leonardo da Silva Motta" userId="d36f2c48-566e-4a7f-adf0-54590aaf329c" providerId="ADAL" clId="{530F0330-8C99-4791-A172-BBD1CEC968CB}" dt="2024-08-06T20:55:05.818" v="278" actId="1076"/>
          <ac:spMkLst>
            <pc:docMk/>
            <pc:sldMk cId="3805645215" sldId="329"/>
            <ac:spMk id="7" creationId="{6A65BEDE-6C14-7AB9-E22E-655892BDA444}"/>
          </ac:spMkLst>
        </pc:spChg>
        <pc:spChg chg="mod">
          <ac:chgData name="Leonardo da Silva Motta" userId="d36f2c48-566e-4a7f-adf0-54590aaf329c" providerId="ADAL" clId="{530F0330-8C99-4791-A172-BBD1CEC968CB}" dt="2024-08-06T20:55:05.818" v="278" actId="1076"/>
          <ac:spMkLst>
            <pc:docMk/>
            <pc:sldMk cId="3805645215" sldId="329"/>
            <ac:spMk id="8" creationId="{F02E914C-F92B-6A0D-13F1-6410DF638567}"/>
          </ac:spMkLst>
        </pc:spChg>
        <pc:spChg chg="mod">
          <ac:chgData name="Leonardo da Silva Motta" userId="d36f2c48-566e-4a7f-adf0-54590aaf329c" providerId="ADAL" clId="{530F0330-8C99-4791-A172-BBD1CEC968CB}" dt="2024-08-06T20:55:05.818" v="278" actId="1076"/>
          <ac:spMkLst>
            <pc:docMk/>
            <pc:sldMk cId="3805645215" sldId="329"/>
            <ac:spMk id="9" creationId="{C99E1E81-750E-FC2D-1D5A-2B78BCC64A2D}"/>
          </ac:spMkLst>
        </pc:spChg>
        <pc:spChg chg="mod">
          <ac:chgData name="Leonardo da Silva Motta" userId="d36f2c48-566e-4a7f-adf0-54590aaf329c" providerId="ADAL" clId="{530F0330-8C99-4791-A172-BBD1CEC968CB}" dt="2024-08-06T20:55:05.818" v="278" actId="1076"/>
          <ac:spMkLst>
            <pc:docMk/>
            <pc:sldMk cId="3805645215" sldId="329"/>
            <ac:spMk id="10" creationId="{B89C89CD-D92E-EACC-F9B6-0EBE811F3128}"/>
          </ac:spMkLst>
        </pc:spChg>
        <pc:spChg chg="mod">
          <ac:chgData name="Leonardo da Silva Motta" userId="d36f2c48-566e-4a7f-adf0-54590aaf329c" providerId="ADAL" clId="{530F0330-8C99-4791-A172-BBD1CEC968CB}" dt="2024-08-06T20:55:05.818" v="278" actId="1076"/>
          <ac:spMkLst>
            <pc:docMk/>
            <pc:sldMk cId="3805645215" sldId="329"/>
            <ac:spMk id="11" creationId="{B9959918-0783-2735-17B0-F2DD705A5EB0}"/>
          </ac:spMkLst>
        </pc:spChg>
        <pc:spChg chg="mod">
          <ac:chgData name="Leonardo da Silva Motta" userId="d36f2c48-566e-4a7f-adf0-54590aaf329c" providerId="ADAL" clId="{530F0330-8C99-4791-A172-BBD1CEC968CB}" dt="2024-08-06T20:55:05.818" v="278" actId="1076"/>
          <ac:spMkLst>
            <pc:docMk/>
            <pc:sldMk cId="3805645215" sldId="329"/>
            <ac:spMk id="12" creationId="{B1151BBC-98CE-BEAD-F712-F9D134C6BA88}"/>
          </ac:spMkLst>
        </pc:spChg>
        <pc:spChg chg="mod">
          <ac:chgData name="Leonardo da Silva Motta" userId="d36f2c48-566e-4a7f-adf0-54590aaf329c" providerId="ADAL" clId="{530F0330-8C99-4791-A172-BBD1CEC968CB}" dt="2024-08-06T20:55:05.818" v="278" actId="1076"/>
          <ac:spMkLst>
            <pc:docMk/>
            <pc:sldMk cId="3805645215" sldId="329"/>
            <ac:spMk id="13" creationId="{298A8F59-C26E-5C5D-56C4-D2598AFB17AE}"/>
          </ac:spMkLst>
        </pc:spChg>
        <pc:spChg chg="mod">
          <ac:chgData name="Leonardo da Silva Motta" userId="d36f2c48-566e-4a7f-adf0-54590aaf329c" providerId="ADAL" clId="{530F0330-8C99-4791-A172-BBD1CEC968CB}" dt="2024-08-06T20:55:05.818" v="278" actId="1076"/>
          <ac:spMkLst>
            <pc:docMk/>
            <pc:sldMk cId="3805645215" sldId="329"/>
            <ac:spMk id="14" creationId="{E9251394-C26C-8CA6-C8F2-8EB5236ECA76}"/>
          </ac:spMkLst>
        </pc:spChg>
        <pc:spChg chg="mod">
          <ac:chgData name="Leonardo da Silva Motta" userId="d36f2c48-566e-4a7f-adf0-54590aaf329c" providerId="ADAL" clId="{530F0330-8C99-4791-A172-BBD1CEC968CB}" dt="2024-08-06T20:55:01.277" v="277" actId="1076"/>
          <ac:spMkLst>
            <pc:docMk/>
            <pc:sldMk cId="3805645215" sldId="329"/>
            <ac:spMk id="15" creationId="{B7AB9BCF-7D48-D293-F195-516BA9634589}"/>
          </ac:spMkLst>
        </pc:spChg>
        <pc:spChg chg="add mod">
          <ac:chgData name="Leonardo da Silva Motta" userId="d36f2c48-566e-4a7f-adf0-54590aaf329c" providerId="ADAL" clId="{530F0330-8C99-4791-A172-BBD1CEC968CB}" dt="2024-08-06T21:01:40.205" v="369"/>
          <ac:spMkLst>
            <pc:docMk/>
            <pc:sldMk cId="3805645215" sldId="329"/>
            <ac:spMk id="17" creationId="{BC26B761-1DD9-AE6F-CB06-4EC9AF95CD4E}"/>
          </ac:spMkLst>
        </pc:spChg>
        <pc:spChg chg="add mod">
          <ac:chgData name="Leonardo da Silva Motta" userId="d36f2c48-566e-4a7f-adf0-54590aaf329c" providerId="ADAL" clId="{530F0330-8C99-4791-A172-BBD1CEC968CB}" dt="2024-08-06T21:01:40.205" v="369"/>
          <ac:spMkLst>
            <pc:docMk/>
            <pc:sldMk cId="3805645215" sldId="329"/>
            <ac:spMk id="18" creationId="{1CFA7636-91E6-9C8B-71BF-9E7D89183E6B}"/>
          </ac:spMkLst>
        </pc:spChg>
        <pc:picChg chg="del">
          <ac:chgData name="Leonardo da Silva Motta" userId="d36f2c48-566e-4a7f-adf0-54590aaf329c" providerId="ADAL" clId="{530F0330-8C99-4791-A172-BBD1CEC968CB}" dt="2024-08-06T20:53:11.235" v="238" actId="478"/>
          <ac:picMkLst>
            <pc:docMk/>
            <pc:sldMk cId="3805645215" sldId="329"/>
            <ac:picMk id="4" creationId="{575D0018-2ECB-3489-17EA-466E9E348C4F}"/>
          </ac:picMkLst>
        </pc:picChg>
        <pc:picChg chg="add mod">
          <ac:chgData name="Leonardo da Silva Motta" userId="d36f2c48-566e-4a7f-adf0-54590aaf329c" providerId="ADAL" clId="{530F0330-8C99-4791-A172-BBD1CEC968CB}" dt="2024-08-06T20:54:58.726" v="276"/>
          <ac:picMkLst>
            <pc:docMk/>
            <pc:sldMk cId="3805645215" sldId="329"/>
            <ac:picMk id="16" creationId="{97B0CCDE-34CC-91B2-E0C2-4D3E72522C2F}"/>
          </ac:picMkLst>
        </pc:picChg>
      </pc:sldChg>
      <pc:sldChg chg="addSp delSp modSp add mod">
        <pc:chgData name="Leonardo da Silva Motta" userId="d36f2c48-566e-4a7f-adf0-54590aaf329c" providerId="ADAL" clId="{530F0330-8C99-4791-A172-BBD1CEC968CB}" dt="2024-08-06T21:01:41.530" v="370"/>
        <pc:sldMkLst>
          <pc:docMk/>
          <pc:sldMk cId="2862031455" sldId="330"/>
        </pc:sldMkLst>
        <pc:spChg chg="mod">
          <ac:chgData name="Leonardo da Silva Motta" userId="d36f2c48-566e-4a7f-adf0-54590aaf329c" providerId="ADAL" clId="{530F0330-8C99-4791-A172-BBD1CEC968CB}" dt="2024-08-06T20:54:56.739" v="275" actId="1076"/>
          <ac:spMkLst>
            <pc:docMk/>
            <pc:sldMk cId="2862031455" sldId="330"/>
            <ac:spMk id="2" creationId="{4A9E3581-1AE3-56A9-838D-4FA65E481936}"/>
          </ac:spMkLst>
        </pc:spChg>
        <pc:spChg chg="mod">
          <ac:chgData name="Leonardo da Silva Motta" userId="d36f2c48-566e-4a7f-adf0-54590aaf329c" providerId="ADAL" clId="{530F0330-8C99-4791-A172-BBD1CEC968CB}" dt="2024-08-06T20:54:54.352" v="274" actId="1076"/>
          <ac:spMkLst>
            <pc:docMk/>
            <pc:sldMk cId="2862031455" sldId="330"/>
            <ac:spMk id="3" creationId="{240F5E1F-B389-74DF-F8F5-1296B0A3CF50}"/>
          </ac:spMkLst>
        </pc:spChg>
        <pc:spChg chg="add mod">
          <ac:chgData name="Leonardo da Silva Motta" userId="d36f2c48-566e-4a7f-adf0-54590aaf329c" providerId="ADAL" clId="{530F0330-8C99-4791-A172-BBD1CEC968CB}" dt="2024-08-06T21:01:41.530" v="370"/>
          <ac:spMkLst>
            <pc:docMk/>
            <pc:sldMk cId="2862031455" sldId="330"/>
            <ac:spMk id="6" creationId="{595675E3-1E73-410B-A964-D26A7DD87B46}"/>
          </ac:spMkLst>
        </pc:spChg>
        <pc:spChg chg="add mod">
          <ac:chgData name="Leonardo da Silva Motta" userId="d36f2c48-566e-4a7f-adf0-54590aaf329c" providerId="ADAL" clId="{530F0330-8C99-4791-A172-BBD1CEC968CB}" dt="2024-08-06T21:01:41.530" v="370"/>
          <ac:spMkLst>
            <pc:docMk/>
            <pc:sldMk cId="2862031455" sldId="330"/>
            <ac:spMk id="7" creationId="{3F6BD3EE-D8E3-9967-0A38-884D4DD7747A}"/>
          </ac:spMkLst>
        </pc:spChg>
        <pc:picChg chg="del">
          <ac:chgData name="Leonardo da Silva Motta" userId="d36f2c48-566e-4a7f-adf0-54590aaf329c" providerId="ADAL" clId="{530F0330-8C99-4791-A172-BBD1CEC968CB}" dt="2024-08-06T20:53:15.600" v="240" actId="478"/>
          <ac:picMkLst>
            <pc:docMk/>
            <pc:sldMk cId="2862031455" sldId="330"/>
            <ac:picMk id="4" creationId="{575D0018-2ECB-3489-17EA-466E9E348C4F}"/>
          </ac:picMkLst>
        </pc:picChg>
        <pc:picChg chg="add mod">
          <ac:chgData name="Leonardo da Silva Motta" userId="d36f2c48-566e-4a7f-adf0-54590aaf329c" providerId="ADAL" clId="{530F0330-8C99-4791-A172-BBD1CEC968CB}" dt="2024-08-06T20:54:51.016" v="273"/>
          <ac:picMkLst>
            <pc:docMk/>
            <pc:sldMk cId="2862031455" sldId="330"/>
            <ac:picMk id="5" creationId="{93036A93-59A3-E836-6D25-913062621826}"/>
          </ac:picMkLst>
        </pc:picChg>
      </pc:sldChg>
      <pc:sldChg chg="addSp delSp modSp add mod delAnim">
        <pc:chgData name="Leonardo da Silva Motta" userId="d36f2c48-566e-4a7f-adf0-54590aaf329c" providerId="ADAL" clId="{530F0330-8C99-4791-A172-BBD1CEC968CB}" dt="2024-08-06T21:32:50.501" v="746" actId="478"/>
        <pc:sldMkLst>
          <pc:docMk/>
          <pc:sldMk cId="1361475829" sldId="331"/>
        </pc:sldMkLst>
        <pc:spChg chg="add mod">
          <ac:chgData name="Leonardo da Silva Motta" userId="d36f2c48-566e-4a7f-adf0-54590aaf329c" providerId="ADAL" clId="{530F0330-8C99-4791-A172-BBD1CEC968CB}" dt="2024-08-06T21:32:12.265" v="744" actId="1076"/>
          <ac:spMkLst>
            <pc:docMk/>
            <pc:sldMk cId="1361475829" sldId="331"/>
            <ac:spMk id="3" creationId="{9E7D41E2-E4B5-E8B5-ED48-694E535B6349}"/>
          </ac:spMkLst>
        </pc:spChg>
        <pc:spChg chg="del">
          <ac:chgData name="Leonardo da Silva Motta" userId="d36f2c48-566e-4a7f-adf0-54590aaf329c" providerId="ADAL" clId="{530F0330-8C99-4791-A172-BBD1CEC968CB}" dt="2024-08-06T21:32:50.501" v="746" actId="478"/>
          <ac:spMkLst>
            <pc:docMk/>
            <pc:sldMk cId="1361475829" sldId="331"/>
            <ac:spMk id="5" creationId="{65A1374F-1A3E-4D08-942E-DB1A6BC5569C}"/>
          </ac:spMkLst>
        </pc:spChg>
        <pc:spChg chg="del">
          <ac:chgData name="Leonardo da Silva Motta" userId="d36f2c48-566e-4a7f-adf0-54590aaf329c" providerId="ADAL" clId="{530F0330-8C99-4791-A172-BBD1CEC968CB}" dt="2024-08-06T21:04:48.959" v="382" actId="478"/>
          <ac:spMkLst>
            <pc:docMk/>
            <pc:sldMk cId="1361475829" sldId="331"/>
            <ac:spMk id="6" creationId="{D12E8F69-77BF-A6A8-071D-07AD9BE4C47C}"/>
          </ac:spMkLst>
        </pc:spChg>
        <pc:spChg chg="del">
          <ac:chgData name="Leonardo da Silva Motta" userId="d36f2c48-566e-4a7f-adf0-54590aaf329c" providerId="ADAL" clId="{530F0330-8C99-4791-A172-BBD1CEC968CB}" dt="2024-08-06T21:04:48.959" v="382" actId="478"/>
          <ac:spMkLst>
            <pc:docMk/>
            <pc:sldMk cId="1361475829" sldId="331"/>
            <ac:spMk id="7" creationId="{BCD3FC48-D5B3-ADFE-D2F8-5DC8A4CD3238}"/>
          </ac:spMkLst>
        </pc:spChg>
        <pc:spChg chg="del">
          <ac:chgData name="Leonardo da Silva Motta" userId="d36f2c48-566e-4a7f-adf0-54590aaf329c" providerId="ADAL" clId="{530F0330-8C99-4791-A172-BBD1CEC968CB}" dt="2024-08-06T21:04:48.959" v="382" actId="478"/>
          <ac:spMkLst>
            <pc:docMk/>
            <pc:sldMk cId="1361475829" sldId="331"/>
            <ac:spMk id="9" creationId="{B4D883A7-3B74-0BA7-0E62-0592888B72D0}"/>
          </ac:spMkLst>
        </pc:spChg>
        <pc:spChg chg="del">
          <ac:chgData name="Leonardo da Silva Motta" userId="d36f2c48-566e-4a7f-adf0-54590aaf329c" providerId="ADAL" clId="{530F0330-8C99-4791-A172-BBD1CEC968CB}" dt="2024-08-06T21:04:48.959" v="382" actId="478"/>
          <ac:spMkLst>
            <pc:docMk/>
            <pc:sldMk cId="1361475829" sldId="331"/>
            <ac:spMk id="11" creationId="{8E503F3F-DCD6-79D8-F09F-92EF1A4F8A07}"/>
          </ac:spMkLst>
        </pc:spChg>
        <pc:spChg chg="del">
          <ac:chgData name="Leonardo da Silva Motta" userId="d36f2c48-566e-4a7f-adf0-54590aaf329c" providerId="ADAL" clId="{530F0330-8C99-4791-A172-BBD1CEC968CB}" dt="2024-08-06T21:04:48.959" v="382" actId="478"/>
          <ac:spMkLst>
            <pc:docMk/>
            <pc:sldMk cId="1361475829" sldId="331"/>
            <ac:spMk id="12" creationId="{0F9F2155-159E-F40F-B840-D4FE52D6671F}"/>
          </ac:spMkLst>
        </pc:spChg>
        <pc:spChg chg="del">
          <ac:chgData name="Leonardo da Silva Motta" userId="d36f2c48-566e-4a7f-adf0-54590aaf329c" providerId="ADAL" clId="{530F0330-8C99-4791-A172-BBD1CEC968CB}" dt="2024-08-06T21:04:48.959" v="382" actId="478"/>
          <ac:spMkLst>
            <pc:docMk/>
            <pc:sldMk cId="1361475829" sldId="331"/>
            <ac:spMk id="13" creationId="{8DBDA1E1-2BAB-8819-0C18-E193DF756C87}"/>
          </ac:spMkLst>
        </pc:spChg>
        <pc:spChg chg="del">
          <ac:chgData name="Leonardo da Silva Motta" userId="d36f2c48-566e-4a7f-adf0-54590aaf329c" providerId="ADAL" clId="{530F0330-8C99-4791-A172-BBD1CEC968CB}" dt="2024-08-06T21:32:45.224" v="745" actId="478"/>
          <ac:spMkLst>
            <pc:docMk/>
            <pc:sldMk cId="1361475829" sldId="331"/>
            <ac:spMk id="14" creationId="{6386A8CE-1BFF-24A4-EA8B-B34B93F52818}"/>
          </ac:spMkLst>
        </pc:spChg>
      </pc:sldChg>
      <pc:sldChg chg="modSp add mod">
        <pc:chgData name="Leonardo da Silva Motta" userId="d36f2c48-566e-4a7f-adf0-54590aaf329c" providerId="ADAL" clId="{530F0330-8C99-4791-A172-BBD1CEC968CB}" dt="2024-08-06T21:13:48.627" v="536" actId="20577"/>
        <pc:sldMkLst>
          <pc:docMk/>
          <pc:sldMk cId="1290608838" sldId="332"/>
        </pc:sldMkLst>
        <pc:spChg chg="mod">
          <ac:chgData name="Leonardo da Silva Motta" userId="d36f2c48-566e-4a7f-adf0-54590aaf329c" providerId="ADAL" clId="{530F0330-8C99-4791-A172-BBD1CEC968CB}" dt="2024-08-06T21:13:48.627" v="536" actId="20577"/>
          <ac:spMkLst>
            <pc:docMk/>
            <pc:sldMk cId="1290608838" sldId="332"/>
            <ac:spMk id="6" creationId="{8DEA4981-6CD3-490A-0AF3-A1FC68AF6384}"/>
          </ac:spMkLst>
        </pc:spChg>
      </pc:sldChg>
      <pc:sldChg chg="addSp delSp modSp add mod delAnim">
        <pc:chgData name="Leonardo da Silva Motta" userId="d36f2c48-566e-4a7f-adf0-54590aaf329c" providerId="ADAL" clId="{530F0330-8C99-4791-A172-BBD1CEC968CB}" dt="2024-08-06T21:18:04.939" v="647" actId="122"/>
        <pc:sldMkLst>
          <pc:docMk/>
          <pc:sldMk cId="815442939" sldId="333"/>
        </pc:sldMkLst>
        <pc:spChg chg="del">
          <ac:chgData name="Leonardo da Silva Motta" userId="d36f2c48-566e-4a7f-adf0-54590aaf329c" providerId="ADAL" clId="{530F0330-8C99-4791-A172-BBD1CEC968CB}" dt="2024-08-06T21:14:35.454" v="538" actId="478"/>
          <ac:spMkLst>
            <pc:docMk/>
            <pc:sldMk cId="815442939" sldId="333"/>
            <ac:spMk id="3" creationId="{9E7D41E2-E4B5-E8B5-ED48-694E535B6349}"/>
          </ac:spMkLst>
        </pc:spChg>
        <pc:spChg chg="del">
          <ac:chgData name="Leonardo da Silva Motta" userId="d36f2c48-566e-4a7f-adf0-54590aaf329c" providerId="ADAL" clId="{530F0330-8C99-4791-A172-BBD1CEC968CB}" dt="2024-08-06T21:14:41.530" v="540" actId="478"/>
          <ac:spMkLst>
            <pc:docMk/>
            <pc:sldMk cId="815442939" sldId="333"/>
            <ac:spMk id="5" creationId="{65A1374F-1A3E-4D08-942E-DB1A6BC5569C}"/>
          </ac:spMkLst>
        </pc:spChg>
        <pc:spChg chg="add mod">
          <ac:chgData name="Leonardo da Silva Motta" userId="d36f2c48-566e-4a7f-adf0-54590aaf329c" providerId="ADAL" clId="{530F0330-8C99-4791-A172-BBD1CEC968CB}" dt="2024-08-06T21:16:02.145" v="556" actId="1076"/>
          <ac:spMkLst>
            <pc:docMk/>
            <pc:sldMk cId="815442939" sldId="333"/>
            <ac:spMk id="6" creationId="{1AAE67F4-9B3F-A762-F070-3F1C69AE7691}"/>
          </ac:spMkLst>
        </pc:spChg>
        <pc:spChg chg="add mod">
          <ac:chgData name="Leonardo da Silva Motta" userId="d36f2c48-566e-4a7f-adf0-54590aaf329c" providerId="ADAL" clId="{530F0330-8C99-4791-A172-BBD1CEC968CB}" dt="2024-08-06T21:17:42.415" v="615" actId="1076"/>
          <ac:spMkLst>
            <pc:docMk/>
            <pc:sldMk cId="815442939" sldId="333"/>
            <ac:spMk id="8" creationId="{158B693C-E077-3459-20D9-60B6CA46D0EB}"/>
          </ac:spMkLst>
        </pc:spChg>
        <pc:spChg chg="add mod">
          <ac:chgData name="Leonardo da Silva Motta" userId="d36f2c48-566e-4a7f-adf0-54590aaf329c" providerId="ADAL" clId="{530F0330-8C99-4791-A172-BBD1CEC968CB}" dt="2024-08-06T21:18:04.939" v="647" actId="122"/>
          <ac:spMkLst>
            <pc:docMk/>
            <pc:sldMk cId="815442939" sldId="333"/>
            <ac:spMk id="9" creationId="{764A44E9-1639-9A59-F9CA-A78CFD436DA2}"/>
          </ac:spMkLst>
        </pc:spChg>
        <pc:spChg chg="add mod">
          <ac:chgData name="Leonardo da Silva Motta" userId="d36f2c48-566e-4a7f-adf0-54590aaf329c" providerId="ADAL" clId="{530F0330-8C99-4791-A172-BBD1CEC968CB}" dt="2024-08-06T21:17:52.475" v="616"/>
          <ac:spMkLst>
            <pc:docMk/>
            <pc:sldMk cId="815442939" sldId="333"/>
            <ac:spMk id="10" creationId="{956D9FF2-1A78-76C0-9205-EE18885D7763}"/>
          </ac:spMkLst>
        </pc:spChg>
        <pc:spChg chg="del">
          <ac:chgData name="Leonardo da Silva Motta" userId="d36f2c48-566e-4a7f-adf0-54590aaf329c" providerId="ADAL" clId="{530F0330-8C99-4791-A172-BBD1CEC968CB}" dt="2024-08-06T21:14:40.012" v="539" actId="478"/>
          <ac:spMkLst>
            <pc:docMk/>
            <pc:sldMk cId="815442939" sldId="333"/>
            <ac:spMk id="14" creationId="{6386A8CE-1BFF-24A4-EA8B-B34B93F52818}"/>
          </ac:spMkLst>
        </pc:spChg>
      </pc:sldChg>
      <pc:sldChg chg="addSp delSp modSp add mod">
        <pc:chgData name="Leonardo da Silva Motta" userId="d36f2c48-566e-4a7f-adf0-54590aaf329c" providerId="ADAL" clId="{530F0330-8C99-4791-A172-BBD1CEC968CB}" dt="2024-08-06T21:27:26.580" v="656" actId="207"/>
        <pc:sldMkLst>
          <pc:docMk/>
          <pc:sldMk cId="2830098889" sldId="334"/>
        </pc:sldMkLst>
        <pc:spChg chg="del">
          <ac:chgData name="Leonardo da Silva Motta" userId="d36f2c48-566e-4a7f-adf0-54590aaf329c" providerId="ADAL" clId="{530F0330-8C99-4791-A172-BBD1CEC968CB}" dt="2024-08-06T21:26:59.550" v="651" actId="478"/>
          <ac:spMkLst>
            <pc:docMk/>
            <pc:sldMk cId="2830098889" sldId="334"/>
            <ac:spMk id="6" creationId="{1AAE67F4-9B3F-A762-F070-3F1C69AE7691}"/>
          </ac:spMkLst>
        </pc:spChg>
        <pc:spChg chg="del">
          <ac:chgData name="Leonardo da Silva Motta" userId="d36f2c48-566e-4a7f-adf0-54590aaf329c" providerId="ADAL" clId="{530F0330-8C99-4791-A172-BBD1CEC968CB}" dt="2024-08-06T21:27:01.702" v="652" actId="478"/>
          <ac:spMkLst>
            <pc:docMk/>
            <pc:sldMk cId="2830098889" sldId="334"/>
            <ac:spMk id="8" creationId="{158B693C-E077-3459-20D9-60B6CA46D0EB}"/>
          </ac:spMkLst>
        </pc:spChg>
        <pc:graphicFrameChg chg="add mod">
          <ac:chgData name="Leonardo da Silva Motta" userId="d36f2c48-566e-4a7f-adf0-54590aaf329c" providerId="ADAL" clId="{530F0330-8C99-4791-A172-BBD1CEC968CB}" dt="2024-08-06T21:27:26.580" v="656" actId="207"/>
          <ac:graphicFrameMkLst>
            <pc:docMk/>
            <pc:sldMk cId="2830098889" sldId="334"/>
            <ac:graphicFrameMk id="2" creationId="{01E18924-F63B-EF26-8BCA-50AFC89CCBF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44975-87EE-461D-9410-47AEC0C29F31}"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pt-BR"/>
        </a:p>
      </dgm:t>
    </dgm:pt>
    <dgm:pt modelId="{95EB6E7F-E0B2-4BDC-982E-4672D2BDBA19}">
      <dgm:prSet phldrT="[Texto]"/>
      <dgm:spPr/>
      <dgm:t>
        <a:bodyPr/>
        <a:lstStyle/>
        <a:p>
          <a:r>
            <a:rPr lang="pt-BR" b="1" dirty="0">
              <a:effectLst>
                <a:outerShdw blurRad="38100" dist="38100" dir="2700000" algn="tl">
                  <a:srgbClr val="000000">
                    <a:alpha val="43137"/>
                  </a:srgbClr>
                </a:outerShdw>
              </a:effectLst>
            </a:rPr>
            <a:t>ANTES DA EC 103/19:</a:t>
          </a:r>
        </a:p>
        <a:p>
          <a:r>
            <a:rPr lang="pt-BR" dirty="0"/>
            <a:t>Atividade de risco</a:t>
          </a:r>
        </a:p>
        <a:p>
          <a:r>
            <a:rPr lang="pt-BR" dirty="0"/>
            <a:t>LC 51/85</a:t>
          </a:r>
        </a:p>
      </dgm:t>
    </dgm:pt>
    <dgm:pt modelId="{E567245A-A5DE-470C-937D-8C23B6D476CC}" type="parTrans" cxnId="{FF178987-4DD9-4C43-BCD8-B54DDA78161C}">
      <dgm:prSet/>
      <dgm:spPr/>
      <dgm:t>
        <a:bodyPr/>
        <a:lstStyle/>
        <a:p>
          <a:endParaRPr lang="pt-BR"/>
        </a:p>
      </dgm:t>
    </dgm:pt>
    <dgm:pt modelId="{543CEB4E-FA83-4783-8239-C41BAD73CE00}" type="sibTrans" cxnId="{FF178987-4DD9-4C43-BCD8-B54DDA78161C}">
      <dgm:prSet/>
      <dgm:spPr/>
      <dgm:t>
        <a:bodyPr/>
        <a:lstStyle/>
        <a:p>
          <a:endParaRPr lang="pt-BR"/>
        </a:p>
      </dgm:t>
    </dgm:pt>
    <dgm:pt modelId="{311F3866-AC84-4750-94EB-68814B10138F}">
      <dgm:prSet phldrT="[Texto]"/>
      <dgm:spPr/>
      <dgm:t>
        <a:bodyPr/>
        <a:lstStyle/>
        <a:p>
          <a:r>
            <a:rPr lang="pt-BR" b="1" dirty="0">
              <a:effectLst>
                <a:outerShdw blurRad="38100" dist="38100" dir="2700000" algn="tl">
                  <a:srgbClr val="000000">
                    <a:alpha val="43137"/>
                  </a:srgbClr>
                </a:outerShdw>
              </a:effectLst>
            </a:rPr>
            <a:t>DEPOIS DA EC 103/19:</a:t>
          </a:r>
        </a:p>
        <a:p>
          <a:r>
            <a:rPr lang="pt-BR" dirty="0"/>
            <a:t>Trouxe a especificação dos cargos.</a:t>
          </a:r>
        </a:p>
        <a:p>
          <a:r>
            <a:rPr lang="pt-BR"/>
            <a:t>Lei Complementar do ente federativo.</a:t>
          </a:r>
          <a:endParaRPr lang="pt-BR" dirty="0"/>
        </a:p>
        <a:p>
          <a:r>
            <a:rPr lang="pt-BR" dirty="0"/>
            <a:t>TEMA 1019 STF</a:t>
          </a:r>
        </a:p>
      </dgm:t>
    </dgm:pt>
    <dgm:pt modelId="{27329A04-002D-4F76-9ED4-B023B7C4DA66}" type="parTrans" cxnId="{068E6C55-E97F-4977-B1E3-65AC09A16EC8}">
      <dgm:prSet/>
      <dgm:spPr/>
      <dgm:t>
        <a:bodyPr/>
        <a:lstStyle/>
        <a:p>
          <a:endParaRPr lang="pt-BR"/>
        </a:p>
      </dgm:t>
    </dgm:pt>
    <dgm:pt modelId="{18DA77CC-2736-4316-9F5D-6C7D6BDC0C3D}" type="sibTrans" cxnId="{068E6C55-E97F-4977-B1E3-65AC09A16EC8}">
      <dgm:prSet/>
      <dgm:spPr/>
      <dgm:t>
        <a:bodyPr/>
        <a:lstStyle/>
        <a:p>
          <a:endParaRPr lang="pt-BR"/>
        </a:p>
      </dgm:t>
    </dgm:pt>
    <dgm:pt modelId="{5FD38AF9-2AD3-4E95-A7FB-AEF677F81193}" type="pres">
      <dgm:prSet presAssocID="{8F144975-87EE-461D-9410-47AEC0C29F31}" presName="compositeShape" presStyleCnt="0">
        <dgm:presLayoutVars>
          <dgm:chMax val="2"/>
          <dgm:dir/>
          <dgm:resizeHandles val="exact"/>
        </dgm:presLayoutVars>
      </dgm:prSet>
      <dgm:spPr/>
    </dgm:pt>
    <dgm:pt modelId="{C6A1BB3A-68B4-4B0D-87AF-34953A7F452E}" type="pres">
      <dgm:prSet presAssocID="{8F144975-87EE-461D-9410-47AEC0C29F31}" presName="ribbon" presStyleLbl="node1" presStyleIdx="0" presStyleCnt="1"/>
      <dgm:spPr>
        <a:solidFill>
          <a:schemeClr val="accent6">
            <a:lumMod val="60000"/>
            <a:lumOff val="40000"/>
          </a:schemeClr>
        </a:solidFill>
      </dgm:spPr>
    </dgm:pt>
    <dgm:pt modelId="{33569C11-4B64-47D2-B6DE-FEE079C2E27C}" type="pres">
      <dgm:prSet presAssocID="{8F144975-87EE-461D-9410-47AEC0C29F31}" presName="leftArrowText" presStyleLbl="node1" presStyleIdx="0" presStyleCnt="1">
        <dgm:presLayoutVars>
          <dgm:chMax val="0"/>
          <dgm:bulletEnabled val="1"/>
        </dgm:presLayoutVars>
      </dgm:prSet>
      <dgm:spPr/>
    </dgm:pt>
    <dgm:pt modelId="{68634118-1ED3-45BB-BD56-7A9E14E17FBB}" type="pres">
      <dgm:prSet presAssocID="{8F144975-87EE-461D-9410-47AEC0C29F31}" presName="rightArrowText" presStyleLbl="node1" presStyleIdx="0" presStyleCnt="1">
        <dgm:presLayoutVars>
          <dgm:chMax val="0"/>
          <dgm:bulletEnabled val="1"/>
        </dgm:presLayoutVars>
      </dgm:prSet>
      <dgm:spPr/>
    </dgm:pt>
  </dgm:ptLst>
  <dgm:cxnLst>
    <dgm:cxn modelId="{068E6C55-E97F-4977-B1E3-65AC09A16EC8}" srcId="{8F144975-87EE-461D-9410-47AEC0C29F31}" destId="{311F3866-AC84-4750-94EB-68814B10138F}" srcOrd="1" destOrd="0" parTransId="{27329A04-002D-4F76-9ED4-B023B7C4DA66}" sibTransId="{18DA77CC-2736-4316-9F5D-6C7D6BDC0C3D}"/>
    <dgm:cxn modelId="{4F33077C-D318-426C-B463-8A235F571B4B}" type="presOf" srcId="{95EB6E7F-E0B2-4BDC-982E-4672D2BDBA19}" destId="{33569C11-4B64-47D2-B6DE-FEE079C2E27C}" srcOrd="0" destOrd="0" presId="urn:microsoft.com/office/officeart/2005/8/layout/arrow6"/>
    <dgm:cxn modelId="{FF178987-4DD9-4C43-BCD8-B54DDA78161C}" srcId="{8F144975-87EE-461D-9410-47AEC0C29F31}" destId="{95EB6E7F-E0B2-4BDC-982E-4672D2BDBA19}" srcOrd="0" destOrd="0" parTransId="{E567245A-A5DE-470C-937D-8C23B6D476CC}" sibTransId="{543CEB4E-FA83-4783-8239-C41BAD73CE00}"/>
    <dgm:cxn modelId="{90BAD0B1-0986-42A3-A7FD-1BBA5CA3AE7A}" type="presOf" srcId="{8F144975-87EE-461D-9410-47AEC0C29F31}" destId="{5FD38AF9-2AD3-4E95-A7FB-AEF677F81193}" srcOrd="0" destOrd="0" presId="urn:microsoft.com/office/officeart/2005/8/layout/arrow6"/>
    <dgm:cxn modelId="{311D97DF-5B7B-4C97-B8C3-AB0DFC42366E}" type="presOf" srcId="{311F3866-AC84-4750-94EB-68814B10138F}" destId="{68634118-1ED3-45BB-BD56-7A9E14E17FBB}" srcOrd="0" destOrd="0" presId="urn:microsoft.com/office/officeart/2005/8/layout/arrow6"/>
    <dgm:cxn modelId="{25A31EE1-9C72-4904-BAC8-2D0FD130F9C3}" type="presParOf" srcId="{5FD38AF9-2AD3-4E95-A7FB-AEF677F81193}" destId="{C6A1BB3A-68B4-4B0D-87AF-34953A7F452E}" srcOrd="0" destOrd="0" presId="urn:microsoft.com/office/officeart/2005/8/layout/arrow6"/>
    <dgm:cxn modelId="{E2E953B7-2DF4-4642-BA6D-F4480DEC348F}" type="presParOf" srcId="{5FD38AF9-2AD3-4E95-A7FB-AEF677F81193}" destId="{33569C11-4B64-47D2-B6DE-FEE079C2E27C}" srcOrd="1" destOrd="0" presId="urn:microsoft.com/office/officeart/2005/8/layout/arrow6"/>
    <dgm:cxn modelId="{8A254663-AAE6-455B-A7A4-CA46A721341B}" type="presParOf" srcId="{5FD38AF9-2AD3-4E95-A7FB-AEF677F81193}" destId="{68634118-1ED3-45BB-BD56-7A9E14E17FB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1BB3A-68B4-4B0D-87AF-34953A7F452E}">
      <dsp:nvSpPr>
        <dsp:cNvPr id="0" name=""/>
        <dsp:cNvSpPr/>
      </dsp:nvSpPr>
      <dsp:spPr>
        <a:xfrm>
          <a:off x="613579" y="0"/>
          <a:ext cx="9976960" cy="3990784"/>
        </a:xfrm>
        <a:prstGeom prst="leftRightRibb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69C11-4B64-47D2-B6DE-FEE079C2E27C}">
      <dsp:nvSpPr>
        <dsp:cNvPr id="0" name=""/>
        <dsp:cNvSpPr/>
      </dsp:nvSpPr>
      <dsp:spPr>
        <a:xfrm>
          <a:off x="1810814" y="698387"/>
          <a:ext cx="3292396" cy="19554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ANTES DA EC 103/19:</a:t>
          </a:r>
        </a:p>
        <a:p>
          <a:pPr marL="0" lvl="0" indent="0" algn="ctr" defTabSz="889000">
            <a:lnSpc>
              <a:spcPct val="90000"/>
            </a:lnSpc>
            <a:spcBef>
              <a:spcPct val="0"/>
            </a:spcBef>
            <a:spcAft>
              <a:spcPct val="35000"/>
            </a:spcAft>
            <a:buNone/>
          </a:pPr>
          <a:r>
            <a:rPr lang="pt-BR" sz="2000" kern="1200" dirty="0"/>
            <a:t>Atividade de risco</a:t>
          </a:r>
        </a:p>
        <a:p>
          <a:pPr marL="0" lvl="0" indent="0" algn="ctr" defTabSz="889000">
            <a:lnSpc>
              <a:spcPct val="90000"/>
            </a:lnSpc>
            <a:spcBef>
              <a:spcPct val="0"/>
            </a:spcBef>
            <a:spcAft>
              <a:spcPct val="35000"/>
            </a:spcAft>
            <a:buNone/>
          </a:pPr>
          <a:r>
            <a:rPr lang="pt-BR" sz="2000" kern="1200" dirty="0"/>
            <a:t>LC 51/85</a:t>
          </a:r>
        </a:p>
      </dsp:txBody>
      <dsp:txXfrm>
        <a:off x="1810814" y="698387"/>
        <a:ext cx="3292396" cy="1955484"/>
      </dsp:txXfrm>
    </dsp:sp>
    <dsp:sp modelId="{68634118-1ED3-45BB-BD56-7A9E14E17FBB}">
      <dsp:nvSpPr>
        <dsp:cNvPr id="0" name=""/>
        <dsp:cNvSpPr/>
      </dsp:nvSpPr>
      <dsp:spPr>
        <a:xfrm>
          <a:off x="5602059" y="1336912"/>
          <a:ext cx="3891014" cy="19554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DEPOIS DA EC 103/19:</a:t>
          </a:r>
        </a:p>
        <a:p>
          <a:pPr marL="0" lvl="0" indent="0" algn="ctr" defTabSz="889000">
            <a:lnSpc>
              <a:spcPct val="90000"/>
            </a:lnSpc>
            <a:spcBef>
              <a:spcPct val="0"/>
            </a:spcBef>
            <a:spcAft>
              <a:spcPct val="35000"/>
            </a:spcAft>
            <a:buNone/>
          </a:pPr>
          <a:r>
            <a:rPr lang="pt-BR" sz="2000" kern="1200" dirty="0"/>
            <a:t>Trouxe a especificação dos cargos.</a:t>
          </a:r>
        </a:p>
        <a:p>
          <a:pPr marL="0" lvl="0" indent="0" algn="ctr" defTabSz="889000">
            <a:lnSpc>
              <a:spcPct val="90000"/>
            </a:lnSpc>
            <a:spcBef>
              <a:spcPct val="0"/>
            </a:spcBef>
            <a:spcAft>
              <a:spcPct val="35000"/>
            </a:spcAft>
            <a:buNone/>
          </a:pPr>
          <a:r>
            <a:rPr lang="pt-BR" sz="2000" kern="1200"/>
            <a:t>Lei Complementar do ente federativo.</a:t>
          </a:r>
          <a:endParaRPr lang="pt-BR" sz="2000" kern="1200" dirty="0"/>
        </a:p>
        <a:p>
          <a:pPr marL="0" lvl="0" indent="0" algn="ctr" defTabSz="889000">
            <a:lnSpc>
              <a:spcPct val="90000"/>
            </a:lnSpc>
            <a:spcBef>
              <a:spcPct val="0"/>
            </a:spcBef>
            <a:spcAft>
              <a:spcPct val="35000"/>
            </a:spcAft>
            <a:buNone/>
          </a:pPr>
          <a:r>
            <a:rPr lang="pt-BR" sz="2000" kern="1200" dirty="0"/>
            <a:t>TEMA 1019 STF</a:t>
          </a:r>
        </a:p>
      </dsp:txBody>
      <dsp:txXfrm>
        <a:off x="5602059" y="1336912"/>
        <a:ext cx="3891014" cy="195548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21520-27BC-97FA-806F-D5A896CACFC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4B00197-DCAE-C8AF-E2C7-2CFFADC72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3EA89DB-CD34-0B8F-ADFF-92FA90EA6944}"/>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70E891C4-972B-B458-E68F-40530664CB1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BE174F6-FC3F-69CA-353F-5471982C5A63}"/>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23836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7F028-6F62-6451-F5AD-37524404E7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CDE4918-86BF-2C39-FFD2-2C11331431E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1AC0D55-A0E0-88E5-615F-D7F9AC1BB22C}"/>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71324D0C-542C-ED5C-3800-9166C4D0BC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39FD1E-9C61-08AF-3265-E115AA07D9EA}"/>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13363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23B974-F022-92B6-0723-6D7884BB97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DE6E9F5-C6C9-812E-87FD-CB1D28FAECB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074C89-83A4-7B7C-2F46-FB57398A3DF9}"/>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2E4B51FE-46F2-82AF-3F57-9238BAD794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F02E542-9F3A-A003-177B-4DBA7A1ED217}"/>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09789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908640"/>
            <a:ext cx="10972440" cy="1142640"/>
          </a:xfrm>
          <a:prstGeom prst="rect">
            <a:avLst/>
          </a:prstGeom>
        </p:spPr>
        <p:txBody>
          <a:bodyPr lIns="0" tIns="0" rIns="0" bIns="0" anchor="ctr"/>
          <a:lstStyle/>
          <a:p>
            <a:endParaRPr lang="pt-BR" sz="440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609480" y="2113560"/>
            <a:ext cx="10972440" cy="442512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531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695F8-4D3B-8ED0-718E-8717B067812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A0A101-7BF1-619E-23D5-B5DDBDC8C8F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E1897D1-9703-B4F7-E93E-D49D8DE3B7B2}"/>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C17D10B4-2A12-F0B9-20CD-8B7B161821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A499AEA-DE3E-C084-1DFA-4F5A2AD72436}"/>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28452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D1FCD-6C82-9246-3DD9-BF6A6CDAF81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AA88F85-0525-B5A5-F0FD-29F0A443D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15E73D2-16F1-25D0-FE9B-04C138012D06}"/>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8A53ACC5-2BC7-07D6-3DAB-BED276AB4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4011DC-583C-7163-FC1E-D9AA5EB6BB4C}"/>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189581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67199-AAA8-5C73-B562-EF0B271EA3B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F3F69CE-94F5-7944-44F6-8F973758089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00B65FA-764C-B80E-6C67-5CE90895E18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002E150-D331-FC47-8FFE-1B625072B358}"/>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E7CCD525-E37D-AF15-1CF8-E448739616E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B11EB8A-7748-9096-970C-BB3BCA245C10}"/>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19205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BA7B8-3A14-1B46-E3C2-5BD3063961F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B2A75AF-EE89-CF09-9192-7D8A578B5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961AE60-04D1-AC37-1C11-497D903DC3C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1A66201-7CAA-CFAB-C0DA-5AF27C7B0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564972D-CBB8-7094-E97A-F6B599108B0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94C28D0-6452-6C18-343C-A3A30756DF28}"/>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8" name="Espaço Reservado para Rodapé 7">
            <a:extLst>
              <a:ext uri="{FF2B5EF4-FFF2-40B4-BE49-F238E27FC236}">
                <a16:creationId xmlns:a16="http://schemas.microsoft.com/office/drawing/2014/main" id="{DB0EF10D-A78E-C9AC-8A90-1C562CD8A84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09AB893-8388-C6A4-6A3F-C8E97687949F}"/>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119740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D36CE-E378-79D9-2AFA-4740A872035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7FBAEF6-C3B9-5558-75DE-450034323F19}"/>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4" name="Espaço Reservado para Rodapé 3">
            <a:extLst>
              <a:ext uri="{FF2B5EF4-FFF2-40B4-BE49-F238E27FC236}">
                <a16:creationId xmlns:a16="http://schemas.microsoft.com/office/drawing/2014/main" id="{FE713092-F6B8-8540-26E9-7CD0A33DACB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CE46FB8-A409-86E7-A418-360EA0454F99}"/>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90833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39ECCC2-BC70-2996-9977-E962A85B6C5B}"/>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3" name="Espaço Reservado para Rodapé 2">
            <a:extLst>
              <a:ext uri="{FF2B5EF4-FFF2-40B4-BE49-F238E27FC236}">
                <a16:creationId xmlns:a16="http://schemas.microsoft.com/office/drawing/2014/main" id="{95F17DDD-0373-1590-6B68-44C8B29C197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CACE0DE-A869-44AD-7F3D-E2AEFB9F4E29}"/>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79356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8CEA6-AC58-9877-D2FF-124EA3FA800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8938BA7-D439-20A2-0F7B-6DCC6E21B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D5EF99A-EF86-DCA5-5EEB-856330900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50CFA26-2007-0060-B51B-A65F5E5C4771}"/>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8ADFB862-3020-1D3E-1D61-C1B3163D537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46C8594-0C17-517F-8B94-8F4526C1906B}"/>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418461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294CF-C916-61C5-0F24-4FACAE9FFDD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7FFCFA3-CC03-91C8-127F-1AE432D0B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94EA069-5693-E62C-DBB6-2C55ED81C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4F6EAAE-89DF-E418-18A6-5F3B50AD92E5}"/>
              </a:ext>
            </a:extLst>
          </p:cNvPr>
          <p:cNvSpPr>
            <a:spLocks noGrp="1"/>
          </p:cNvSpPr>
          <p:nvPr>
            <p:ph type="dt" sz="half" idx="10"/>
          </p:nvPr>
        </p:nvSpPr>
        <p:spPr/>
        <p:txBody>
          <a:bodyPr/>
          <a:lstStyle/>
          <a:p>
            <a:fld id="{5D26DB4E-2CB2-4D3D-9911-5B8791AF025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F001F52B-25D9-E9E7-BDDF-6FC28C609C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C7AE736-8F4C-5CB0-0841-DB87C8FE3D58}"/>
              </a:ext>
            </a:extLst>
          </p:cNvPr>
          <p:cNvSpPr>
            <a:spLocks noGrp="1"/>
          </p:cNvSpPr>
          <p:nvPr>
            <p:ph type="sldNum" sz="quarter" idx="12"/>
          </p:nvPr>
        </p:nvSpPr>
        <p:spPr/>
        <p:txBody>
          <a:bodyPr/>
          <a:lstStyle/>
          <a:p>
            <a:fld id="{3F8DD5A6-C864-4C30-8C89-AD4FFCD2C75B}" type="slidenum">
              <a:rPr lang="pt-BR" smtClean="0"/>
              <a:t>‹nº›</a:t>
            </a:fld>
            <a:endParaRPr lang="pt-BR"/>
          </a:p>
        </p:txBody>
      </p:sp>
    </p:spTree>
    <p:extLst>
      <p:ext uri="{BB962C8B-B14F-4D97-AF65-F5344CB8AC3E}">
        <p14:creationId xmlns:p14="http://schemas.microsoft.com/office/powerpoint/2010/main" val="133948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3B186E5-9651-1D6E-360D-87834495C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80B4793-8B47-07B6-B07E-9BA31BF60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2F95DD-99EB-BE23-2370-35A537034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6DB4E-2CB2-4D3D-9911-5B8791AF025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6DA63EA6-61D2-BBC7-EBE3-13A4B58F7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98E5375-DBFC-F1FE-34D5-24ADCAA8A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DD5A6-C864-4C30-8C89-AD4FFCD2C75B}" type="slidenum">
              <a:rPr lang="pt-BR" smtClean="0"/>
              <a:t>‹nº›</a:t>
            </a:fld>
            <a:endParaRPr lang="pt-BR"/>
          </a:p>
        </p:txBody>
      </p:sp>
    </p:spTree>
    <p:extLst>
      <p:ext uri="{BB962C8B-B14F-4D97-AF65-F5344CB8AC3E}">
        <p14:creationId xmlns:p14="http://schemas.microsoft.com/office/powerpoint/2010/main" val="121201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lanalto.gov.br/ccivil_03/constituicao/Constituicao.htm#art40%C2%A7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vabipem.com.br/midia/1AUIW5OCKX"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ortaldeboaspraticas.iff.fiocruz.br/biblioteca/como-usar-a-cif-um-manual-pratico-para-o-uso-da-classificacao-internacional-de-funcionalidade-incapacidade-e-saude-cif/"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planalto.gov.br/ccivil_03/constituicao/Constituicao.htm#art40%C2%A74a" TargetMode="External"/><Relationship Id="rId2" Type="http://schemas.openxmlformats.org/officeDocument/2006/relationships/hyperlink" Target="https://www.planalto.gov.br/ccivil_03/constituicao/Constituicao.htm#art40%C2%A74.0"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planalto.gov.br/ccivil_03/constituicao/Constituicao.htm#art40%C2%A74c" TargetMode="External"/><Relationship Id="rId4" Type="http://schemas.openxmlformats.org/officeDocument/2006/relationships/hyperlink" Target="https://www.planalto.gov.br/ccivil_03/constituicao/Constituicao.htm#art40%C2%A74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tvabipem.com.br/midia/ESJU5O0KKL"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CB21CB2-6DCC-2408-785D-457C71700D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96AC5707-989A-B52F-29E1-AE61BBE2A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343650" y="5407025"/>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8DEA4981-6CD3-490A-0AF3-A1FC68AF6384}"/>
              </a:ext>
            </a:extLst>
          </p:cNvPr>
          <p:cNvSpPr/>
          <p:nvPr/>
        </p:nvSpPr>
        <p:spPr>
          <a:xfrm>
            <a:off x="441649" y="2851377"/>
            <a:ext cx="11308702" cy="1155246"/>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solidFill>
                  <a:schemeClr val="accent1">
                    <a:lumMod val="50000"/>
                  </a:schemeClr>
                </a:solidFill>
              </a:rPr>
              <a:t>Aposentadorias Especiais</a:t>
            </a:r>
          </a:p>
        </p:txBody>
      </p:sp>
      <p:sp>
        <p:nvSpPr>
          <p:cNvPr id="7" name="CaixaDeTexto 6">
            <a:extLst>
              <a:ext uri="{FF2B5EF4-FFF2-40B4-BE49-F238E27FC236}">
                <a16:creationId xmlns:a16="http://schemas.microsoft.com/office/drawing/2014/main" id="{88309ECF-1037-C4AB-CD78-48E6E0588A44}"/>
              </a:ext>
            </a:extLst>
          </p:cNvPr>
          <p:cNvSpPr txBox="1"/>
          <p:nvPr/>
        </p:nvSpPr>
        <p:spPr>
          <a:xfrm>
            <a:off x="289249" y="6354147"/>
            <a:ext cx="3801041" cy="338554"/>
          </a:xfrm>
          <a:prstGeom prst="rect">
            <a:avLst/>
          </a:prstGeom>
          <a:noFill/>
        </p:spPr>
        <p:txBody>
          <a:bodyPr wrap="none" rtlCol="0">
            <a:spAutoFit/>
          </a:bodyPr>
          <a:lstStyle/>
          <a:p>
            <a:r>
              <a:rPr lang="pt-BR" sz="1600" b="1" dirty="0"/>
              <a:t>Águas de Lindóia/SP, 07 de agosto de 2024</a:t>
            </a:r>
          </a:p>
        </p:txBody>
      </p:sp>
      <p:pic>
        <p:nvPicPr>
          <p:cNvPr id="8" name="Imagem 7">
            <a:extLst>
              <a:ext uri="{FF2B5EF4-FFF2-40B4-BE49-F238E27FC236}">
                <a16:creationId xmlns:a16="http://schemas.microsoft.com/office/drawing/2014/main" id="{2FAD3EEC-D5EE-DC19-F0DF-98DF4F6C0644}"/>
              </a:ext>
            </a:extLst>
          </p:cNvPr>
          <p:cNvPicPr>
            <a:picLocks noChangeAspect="1"/>
          </p:cNvPicPr>
          <p:nvPr/>
        </p:nvPicPr>
        <p:blipFill rotWithShape="1">
          <a:blip r:embed="rId3"/>
          <a:srcRect r="9109"/>
          <a:stretch/>
        </p:blipFill>
        <p:spPr>
          <a:xfrm>
            <a:off x="9267825" y="66675"/>
            <a:ext cx="2744367" cy="1929380"/>
          </a:xfrm>
          <a:prstGeom prst="rect">
            <a:avLst/>
          </a:prstGeom>
        </p:spPr>
      </p:pic>
    </p:spTree>
    <p:extLst>
      <p:ext uri="{BB962C8B-B14F-4D97-AF65-F5344CB8AC3E}">
        <p14:creationId xmlns:p14="http://schemas.microsoft.com/office/powerpoint/2010/main" val="203887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896946" y="182245"/>
            <a:ext cx="6153883" cy="703279"/>
          </a:xfrm>
        </p:spPr>
        <p:txBody>
          <a:bodyPr/>
          <a:lstStyle/>
          <a:p>
            <a:pPr algn="r"/>
            <a:r>
              <a:rPr lang="pt-BR" b="1" dirty="0"/>
              <a:t>Servidores com Deficiência</a:t>
            </a:r>
          </a:p>
        </p:txBody>
      </p:sp>
      <p:sp>
        <p:nvSpPr>
          <p:cNvPr id="7" name="Retângulo 6"/>
          <p:cNvSpPr/>
          <p:nvPr/>
        </p:nvSpPr>
        <p:spPr>
          <a:xfrm>
            <a:off x="3484343" y="1588168"/>
            <a:ext cx="7873467" cy="385011"/>
          </a:xfrm>
          <a:prstGeom prst="rect">
            <a:avLst/>
          </a:prstGeom>
          <a:solidFill>
            <a:srgbClr val="E6EA4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8037095" y="1992429"/>
            <a:ext cx="3667338" cy="385011"/>
          </a:xfrm>
          <a:prstGeom prst="rect">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19016" y="2402934"/>
            <a:ext cx="4601623" cy="385011"/>
          </a:xfrm>
          <a:prstGeom prst="rect">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1710945" y="3970248"/>
            <a:ext cx="9993488" cy="385011"/>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470892" y="1129538"/>
            <a:ext cx="11252791" cy="3693319"/>
          </a:xfrm>
          <a:prstGeom prst="rect">
            <a:avLst/>
          </a:prstGeom>
        </p:spPr>
        <p:txBody>
          <a:bodyPr wrap="square">
            <a:spAutoFit/>
          </a:bodyPr>
          <a:lstStyle/>
          <a:p>
            <a:pPr algn="just"/>
            <a:r>
              <a:rPr lang="pt-BR" sz="2600" dirty="0">
                <a:latin typeface="Calibri" panose="020F0502020204030204" pitchFamily="34" charset="0"/>
                <a:cs typeface="Calibri" panose="020F0502020204030204" pitchFamily="34" charset="0"/>
              </a:rPr>
              <a:t>§ 9º Aplicam-se às aposentadorias dos servidores dos Estados, do Distrito Federal e dos Municípios as normas constitucionais e infraconstitucionais anteriores à data de entrada em vigor desta Emenda Constitucional, enquanto não promovidas alterações na legislação interna relacionada ao respectivo regime próprio de previdência social.</a:t>
            </a:r>
          </a:p>
          <a:p>
            <a:pPr algn="just"/>
            <a:endParaRPr lang="pt-BR" sz="2600" dirty="0">
              <a:latin typeface="Calibri" panose="020F0502020204030204" pitchFamily="34" charset="0"/>
              <a:cs typeface="Calibri" panose="020F0502020204030204" pitchFamily="34" charset="0"/>
            </a:endParaRPr>
          </a:p>
          <a:p>
            <a:pPr algn="just"/>
            <a:r>
              <a:rPr lang="pt-BR" sz="2600" dirty="0">
                <a:latin typeface="Calibri" panose="020F0502020204030204" pitchFamily="34" charset="0"/>
                <a:cs typeface="Calibri" panose="020F0502020204030204" pitchFamily="34" charset="0"/>
              </a:rPr>
              <a:t>§ 10. Estende-se o disposto no § 9º às normas sobre aposentadoria de servidores públicos incompatíveis com a redação atribuída por esta Emenda Constitucional aos §§ 4º, 4º-A, 4º-B e 4º-C do art. 40 da Constituição Federal.</a:t>
            </a:r>
          </a:p>
        </p:txBody>
      </p:sp>
      <p:pic>
        <p:nvPicPr>
          <p:cNvPr id="11" name="Picture 2" descr="Semana da Pessoa com Deficiência promove apresentações de circo e palestras  sobre autismo e inclusão no mercado de trabalho – Prefeitura de  Caraguatatuba"/>
          <p:cNvPicPr>
            <a:picLocks noChangeAspect="1" noChangeArrowheads="1"/>
          </p:cNvPicPr>
          <p:nvPr/>
        </p:nvPicPr>
        <p:blipFill rotWithShape="1">
          <a:blip r:embed="rId2">
            <a:extLst>
              <a:ext uri="{28A0092B-C50C-407E-A947-70E740481C1C}">
                <a14:useLocalDpi xmlns:a14="http://schemas.microsoft.com/office/drawing/2010/main" val="0"/>
              </a:ext>
            </a:extLst>
          </a:blip>
          <a:srcRect l="8006" r="8576"/>
          <a:stretch/>
        </p:blipFill>
        <p:spPr bwMode="auto">
          <a:xfrm>
            <a:off x="-2826" y="5175152"/>
            <a:ext cx="3811604" cy="16892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F01FCE0C-D799-772A-28F0-9A9C54ECC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Cantos Arredondados 2">
            <a:extLst>
              <a:ext uri="{FF2B5EF4-FFF2-40B4-BE49-F238E27FC236}">
                <a16:creationId xmlns:a16="http://schemas.microsoft.com/office/drawing/2014/main" id="{960CED3B-A752-0AF5-61AA-A9539ADD72CC}"/>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8334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7A22FEC9-0141-E030-1D45-166BD86EDDD0}"/>
              </a:ext>
            </a:extLst>
          </p:cNvPr>
          <p:cNvSpPr>
            <a:spLocks noGrp="1"/>
          </p:cNvSpPr>
          <p:nvPr>
            <p:ph type="title"/>
          </p:nvPr>
        </p:nvSpPr>
        <p:spPr>
          <a:xfrm>
            <a:off x="5896946" y="182245"/>
            <a:ext cx="6153883" cy="703279"/>
          </a:xfrm>
        </p:spPr>
        <p:txBody>
          <a:bodyPr/>
          <a:lstStyle/>
          <a:p>
            <a:pPr algn="r"/>
            <a:r>
              <a:rPr lang="pt-BR" b="1" dirty="0"/>
              <a:t>Servidores com Deficiência</a:t>
            </a:r>
          </a:p>
        </p:txBody>
      </p:sp>
      <p:sp>
        <p:nvSpPr>
          <p:cNvPr id="3" name="Retângulo: Cantos Arredondados 2">
            <a:extLst>
              <a:ext uri="{FF2B5EF4-FFF2-40B4-BE49-F238E27FC236}">
                <a16:creationId xmlns:a16="http://schemas.microsoft.com/office/drawing/2014/main" id="{991B7B6C-02D9-B697-D1FA-B21AC72D8500}"/>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10" name="CaixaDeTexto 9">
            <a:extLst>
              <a:ext uri="{FF2B5EF4-FFF2-40B4-BE49-F238E27FC236}">
                <a16:creationId xmlns:a16="http://schemas.microsoft.com/office/drawing/2014/main" id="{B431DC7B-7ED2-8865-6631-4DC0D0B57D34}"/>
              </a:ext>
            </a:extLst>
          </p:cNvPr>
          <p:cNvSpPr txBox="1"/>
          <p:nvPr/>
        </p:nvSpPr>
        <p:spPr>
          <a:xfrm>
            <a:off x="881744" y="1821133"/>
            <a:ext cx="10762860" cy="1569660"/>
          </a:xfrm>
          <a:prstGeom prst="rect">
            <a:avLst/>
          </a:prstGeom>
          <a:noFill/>
        </p:spPr>
        <p:txBody>
          <a:bodyPr wrap="square">
            <a:spAutoFit/>
          </a:bodyPr>
          <a:lstStyle/>
          <a:p>
            <a:pPr algn="just"/>
            <a:r>
              <a:rPr lang="pt-BR" sz="2400" b="0" i="0" dirty="0">
                <a:solidFill>
                  <a:srgbClr val="212529"/>
                </a:solidFill>
                <a:effectLst/>
                <a:latin typeface="Open sans" panose="020B0606030504020204" pitchFamily="34" charset="0"/>
              </a:rPr>
              <a:t>Aplicam-se ao servidor público, no que couber, as regras do regime geral da previdência social sobre </a:t>
            </a:r>
            <a:r>
              <a:rPr lang="pt-BR" sz="2400" b="1" i="0" dirty="0">
                <a:solidFill>
                  <a:srgbClr val="212529"/>
                </a:solidFill>
                <a:effectLst/>
                <a:latin typeface="Open sans" panose="020B0606030504020204" pitchFamily="34" charset="0"/>
              </a:rPr>
              <a:t>aposentadoria especial de que trata o artigo 40, § 4º, inciso III da Constituição Federal</a:t>
            </a:r>
            <a:r>
              <a:rPr lang="pt-BR" sz="2400" b="0" i="0" dirty="0">
                <a:solidFill>
                  <a:srgbClr val="212529"/>
                </a:solidFill>
                <a:effectLst/>
                <a:latin typeface="Open sans" panose="020B0606030504020204" pitchFamily="34" charset="0"/>
              </a:rPr>
              <a:t>, até a edição de lei complementar específica.</a:t>
            </a:r>
            <a:endParaRPr lang="pt-BR" sz="2400" dirty="0"/>
          </a:p>
        </p:txBody>
      </p:sp>
      <p:sp>
        <p:nvSpPr>
          <p:cNvPr id="12" name="CaixaDeTexto 11">
            <a:extLst>
              <a:ext uri="{FF2B5EF4-FFF2-40B4-BE49-F238E27FC236}">
                <a16:creationId xmlns:a16="http://schemas.microsoft.com/office/drawing/2014/main" id="{E62AD4A5-2B9B-79F5-382B-6867F3C1A3D3}"/>
              </a:ext>
            </a:extLst>
          </p:cNvPr>
          <p:cNvSpPr txBox="1"/>
          <p:nvPr/>
        </p:nvSpPr>
        <p:spPr>
          <a:xfrm>
            <a:off x="2160037" y="3652935"/>
            <a:ext cx="9484567" cy="2585323"/>
          </a:xfrm>
          <a:prstGeom prst="rect">
            <a:avLst/>
          </a:prstGeom>
          <a:noFill/>
        </p:spPr>
        <p:txBody>
          <a:bodyPr wrap="square">
            <a:spAutoFit/>
          </a:bodyPr>
          <a:lstStyle/>
          <a:p>
            <a:pPr algn="just"/>
            <a:r>
              <a:rPr lang="pt-BR" b="0" i="0" dirty="0">
                <a:solidFill>
                  <a:srgbClr val="000000"/>
                </a:solidFill>
                <a:effectLst/>
              </a:rPr>
              <a:t>Art. 40. ..............................................................................................</a:t>
            </a:r>
          </a:p>
          <a:p>
            <a:pPr algn="just"/>
            <a:r>
              <a:rPr lang="pt-BR" b="0" i="0" dirty="0">
                <a:solidFill>
                  <a:srgbClr val="000000"/>
                </a:solidFill>
                <a:effectLst/>
              </a:rPr>
              <a:t>...........................................................................................................</a:t>
            </a:r>
          </a:p>
          <a:p>
            <a:pPr algn="just"/>
            <a:r>
              <a:rPr lang="pt-BR" b="0" i="0" dirty="0">
                <a:solidFill>
                  <a:srgbClr val="000000"/>
                </a:solidFill>
                <a:effectLst/>
                <a:hlinkClick r:id="rId3"/>
              </a:rPr>
              <a:t>§ 4º</a:t>
            </a:r>
            <a:r>
              <a:rPr lang="pt-BR" b="0" i="0" dirty="0">
                <a:solidFill>
                  <a:srgbClr val="000000"/>
                </a:solidFill>
                <a:effectLst/>
              </a:rPr>
              <a:t> É vedada a adoção de requisitos e critérios diferenciados para a concessão de aposentadoria aos abrangidos pelo regime de que trata este artigo, ressalvados, nos termos definidos em leis complementares, os casos de servidores:</a:t>
            </a:r>
          </a:p>
          <a:p>
            <a:pPr algn="just"/>
            <a:r>
              <a:rPr lang="pt-BR" b="0" i="0" dirty="0">
                <a:solidFill>
                  <a:srgbClr val="000000"/>
                </a:solidFill>
                <a:effectLst/>
              </a:rPr>
              <a:t>I - portadores de deficiência;</a:t>
            </a:r>
          </a:p>
          <a:p>
            <a:pPr algn="just"/>
            <a:r>
              <a:rPr lang="pt-BR" b="0" i="0" dirty="0">
                <a:solidFill>
                  <a:srgbClr val="000000"/>
                </a:solidFill>
                <a:effectLst/>
              </a:rPr>
              <a:t>II - que exerçam atividades de risco;</a:t>
            </a:r>
          </a:p>
          <a:p>
            <a:pPr algn="just"/>
            <a:r>
              <a:rPr lang="pt-BR" b="1" i="0" u="sng" dirty="0">
                <a:solidFill>
                  <a:srgbClr val="000000"/>
                </a:solidFill>
                <a:effectLst/>
              </a:rPr>
              <a:t>III - cujas atividades sejam exercidas sob condições especiais que prejudiquem a saúde ou a integridade física.</a:t>
            </a:r>
          </a:p>
        </p:txBody>
      </p:sp>
      <p:sp>
        <p:nvSpPr>
          <p:cNvPr id="13" name="CaixaDeTexto 12">
            <a:extLst>
              <a:ext uri="{FF2B5EF4-FFF2-40B4-BE49-F238E27FC236}">
                <a16:creationId xmlns:a16="http://schemas.microsoft.com/office/drawing/2014/main" id="{24BE44EE-54AF-114F-767B-1831A84C7506}"/>
              </a:ext>
            </a:extLst>
          </p:cNvPr>
          <p:cNvSpPr txBox="1"/>
          <p:nvPr/>
        </p:nvSpPr>
        <p:spPr>
          <a:xfrm>
            <a:off x="205273" y="1174802"/>
            <a:ext cx="4342535" cy="646331"/>
          </a:xfrm>
          <a:prstGeom prst="rect">
            <a:avLst/>
          </a:prstGeom>
          <a:noFill/>
        </p:spPr>
        <p:txBody>
          <a:bodyPr wrap="none" rtlCol="0">
            <a:spAutoFit/>
          </a:bodyPr>
          <a:lstStyle/>
          <a:p>
            <a:r>
              <a:rPr lang="pt-BR" sz="3600" b="1" dirty="0">
                <a:solidFill>
                  <a:schemeClr val="bg2">
                    <a:lumMod val="75000"/>
                  </a:schemeClr>
                </a:solidFill>
              </a:rPr>
              <a:t>Súmula Vinculante 33</a:t>
            </a:r>
          </a:p>
        </p:txBody>
      </p:sp>
    </p:spTree>
    <p:extLst>
      <p:ext uri="{BB962C8B-B14F-4D97-AF65-F5344CB8AC3E}">
        <p14:creationId xmlns:p14="http://schemas.microsoft.com/office/powerpoint/2010/main" val="5615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21837" y="1857767"/>
            <a:ext cx="10962168" cy="2800767"/>
          </a:xfrm>
          <a:prstGeom prst="rect">
            <a:avLst/>
          </a:prstGeom>
        </p:spPr>
        <p:txBody>
          <a:bodyPr wrap="square">
            <a:spAutoFit/>
          </a:bodyPr>
          <a:lstStyle/>
          <a:p>
            <a:pPr algn="just">
              <a:spcBef>
                <a:spcPts val="600"/>
              </a:spcBef>
              <a:spcAft>
                <a:spcPts val="600"/>
              </a:spcAft>
            </a:pPr>
            <a:r>
              <a:rPr lang="pt-BR" sz="2400" kern="1600" dirty="0">
                <a:latin typeface="Calibri" panose="020F0502020204030204" pitchFamily="34" charset="0"/>
                <a:cs typeface="Times New Roman" panose="02020603050405020304" pitchFamily="18" charset="0"/>
              </a:rPr>
              <a:t>INSTRUÇÕES PARA O RECONHECIMENTO DO </a:t>
            </a:r>
            <a:r>
              <a:rPr lang="pt-BR" sz="2800" b="1" kern="1600" dirty="0">
                <a:latin typeface="Calibri" panose="020F0502020204030204" pitchFamily="34" charset="0"/>
                <a:cs typeface="Times New Roman" panose="02020603050405020304" pitchFamily="18" charset="0"/>
              </a:rPr>
              <a:t>DIREITO À APOSENTADORIA ESPECIAL DOS SEGURADOS COM DEFICIÊNCIA</a:t>
            </a:r>
            <a:r>
              <a:rPr lang="pt-BR" sz="2400" kern="1600" dirty="0">
                <a:latin typeface="Calibri" panose="020F0502020204030204" pitchFamily="34" charset="0"/>
                <a:cs typeface="Times New Roman" panose="02020603050405020304" pitchFamily="18" charset="0"/>
              </a:rPr>
              <a:t> </a:t>
            </a:r>
            <a:r>
              <a:rPr lang="pt-BR" sz="2400" b="1" kern="1600" dirty="0">
                <a:solidFill>
                  <a:schemeClr val="accent1">
                    <a:lumMod val="75000"/>
                  </a:schemeClr>
                </a:solidFill>
                <a:latin typeface="Calibri" panose="020F0502020204030204" pitchFamily="34" charset="0"/>
                <a:cs typeface="Times New Roman" panose="02020603050405020304" pitchFamily="18" charset="0"/>
              </a:rPr>
              <a:t>DO RPPS DA UNIÃO E DOS DEMAIS ENTES FEDERATIVOS QUE ADOTAREM AS REGRAS DA UNIÃO</a:t>
            </a:r>
            <a:r>
              <a:rPr lang="pt-BR" sz="2400" kern="1600" dirty="0">
                <a:latin typeface="Calibri" panose="020F0502020204030204" pitchFamily="34" charset="0"/>
                <a:cs typeface="Times New Roman" panose="02020603050405020304" pitchFamily="18" charset="0"/>
              </a:rPr>
              <a:t>, INCLUSIVE DOS </a:t>
            </a:r>
            <a:r>
              <a:rPr lang="pt-BR" sz="2400" b="1" kern="1600" dirty="0">
                <a:solidFill>
                  <a:schemeClr val="accent6">
                    <a:lumMod val="60000"/>
                    <a:lumOff val="40000"/>
                  </a:schemeClr>
                </a:solidFill>
                <a:latin typeface="Calibri" panose="020F0502020204030204" pitchFamily="34" charset="0"/>
                <a:cs typeface="Times New Roman" panose="02020603050405020304" pitchFamily="18" charset="0"/>
              </a:rPr>
              <a:t>ENTES FEDERATIVOS QUE NÃO PROMOVEREM ALTERAÇÕES NA LEGISLAÇÃO RELACIONADA AO RPPS, QUANDO O RECONHECIMENTO DO DIREITO À APOSENTADORIA ESPECIAL DO SEGURADO COM DEFICIÊNCIA TIVER AMPARO EM ORDEM CONCEDIDA EM MANDADO DE INJUNÇÃO</a:t>
            </a:r>
            <a:r>
              <a:rPr lang="pt-BR" sz="2400" kern="1600" dirty="0">
                <a:solidFill>
                  <a:schemeClr val="accent6">
                    <a:lumMod val="60000"/>
                    <a:lumOff val="40000"/>
                  </a:schemeClr>
                </a:solidFill>
                <a:latin typeface="Calibri" panose="020F0502020204030204" pitchFamily="34" charset="0"/>
                <a:cs typeface="Times New Roman" panose="02020603050405020304" pitchFamily="18" charset="0"/>
              </a:rPr>
              <a:t>.</a:t>
            </a:r>
            <a:endParaRPr lang="pt-BR" sz="2400" b="1" kern="1600" dirty="0">
              <a:solidFill>
                <a:schemeClr val="accent6">
                  <a:lumMod val="60000"/>
                  <a:lumOff val="40000"/>
                </a:schemeClr>
              </a:solidFill>
              <a:effectLst/>
              <a:latin typeface="Calibri Light" panose="020F0302020204030204" pitchFamily="34" charset="0"/>
              <a:cs typeface="Times New Roman" panose="02020603050405020304" pitchFamily="18" charset="0"/>
            </a:endParaRPr>
          </a:p>
        </p:txBody>
      </p:sp>
      <p:sp>
        <p:nvSpPr>
          <p:cNvPr id="2" name="Retângulo 1"/>
          <p:cNvSpPr/>
          <p:nvPr/>
        </p:nvSpPr>
        <p:spPr>
          <a:xfrm>
            <a:off x="134753" y="1155652"/>
            <a:ext cx="7652085" cy="523220"/>
          </a:xfrm>
          <a:prstGeom prst="rect">
            <a:avLst/>
          </a:prstGeom>
        </p:spPr>
        <p:txBody>
          <a:bodyPr wrap="square">
            <a:spAutoFit/>
          </a:bodyPr>
          <a:lstStyle/>
          <a:p>
            <a:pPr algn="just">
              <a:lnSpc>
                <a:spcPct val="100000"/>
              </a:lnSpc>
            </a:pPr>
            <a:r>
              <a:rPr lang="pt-BR" sz="2800" b="1" spc="-1" dirty="0">
                <a:solidFill>
                  <a:schemeClr val="tx2">
                    <a:lumMod val="75000"/>
                  </a:schemeClr>
                </a:solidFill>
                <a:uFill>
                  <a:solidFill>
                    <a:srgbClr val="FFFFFF"/>
                  </a:solidFill>
                </a:uFill>
              </a:rPr>
              <a:t>Anexo V da Portaria MTP nº 1.467, de 2022</a:t>
            </a:r>
            <a:endParaRPr lang="pt-BR" sz="2800" b="1" strike="noStrike" spc="-1" dirty="0">
              <a:solidFill>
                <a:schemeClr val="tx2">
                  <a:lumMod val="75000"/>
                </a:schemeClr>
              </a:solidFill>
              <a:uFill>
                <a:solidFill>
                  <a:srgbClr val="FFFFFF"/>
                </a:solidFill>
              </a:uFill>
              <a:latin typeface="Arial"/>
            </a:endParaRPr>
          </a:p>
        </p:txBody>
      </p:sp>
      <p:pic>
        <p:nvPicPr>
          <p:cNvPr id="12" name="Picture 2" descr="Semana da Pessoa com Deficiência promove apresentações de circo e palestras  sobre autismo e inclusão no mercado de trabalho – Prefeitura de  Caraguatatuba"/>
          <p:cNvPicPr>
            <a:picLocks noChangeAspect="1" noChangeArrowheads="1"/>
          </p:cNvPicPr>
          <p:nvPr/>
        </p:nvPicPr>
        <p:blipFill rotWithShape="1">
          <a:blip r:embed="rId2">
            <a:extLst>
              <a:ext uri="{28A0092B-C50C-407E-A947-70E740481C1C}">
                <a14:useLocalDpi xmlns:a14="http://schemas.microsoft.com/office/drawing/2010/main" val="0"/>
              </a:ext>
            </a:extLst>
          </a:blip>
          <a:srcRect l="8006" r="8576"/>
          <a:stretch/>
        </p:blipFill>
        <p:spPr bwMode="auto">
          <a:xfrm>
            <a:off x="-2826" y="5175152"/>
            <a:ext cx="3811604" cy="168923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527B0248-8072-87F7-DDAB-A771F3D5615C}"/>
              </a:ext>
            </a:extLst>
          </p:cNvPr>
          <p:cNvSpPr>
            <a:spLocks noGrp="1"/>
          </p:cNvSpPr>
          <p:nvPr>
            <p:ph type="title"/>
          </p:nvPr>
        </p:nvSpPr>
        <p:spPr>
          <a:xfrm>
            <a:off x="5896946" y="182245"/>
            <a:ext cx="6153883" cy="703279"/>
          </a:xfrm>
        </p:spPr>
        <p:txBody>
          <a:bodyPr/>
          <a:lstStyle/>
          <a:p>
            <a:pPr algn="r"/>
            <a:r>
              <a:rPr lang="pt-BR" b="1" dirty="0"/>
              <a:t>Servidores com Deficiência</a:t>
            </a:r>
          </a:p>
        </p:txBody>
      </p:sp>
      <p:pic>
        <p:nvPicPr>
          <p:cNvPr id="7" name="Imagem 6">
            <a:extLst>
              <a:ext uri="{FF2B5EF4-FFF2-40B4-BE49-F238E27FC236}">
                <a16:creationId xmlns:a16="http://schemas.microsoft.com/office/drawing/2014/main" id="{2DA619D4-4520-4FD1-654B-893457CE9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Cantos Arredondados 7">
            <a:extLst>
              <a:ext uri="{FF2B5EF4-FFF2-40B4-BE49-F238E27FC236}">
                <a16:creationId xmlns:a16="http://schemas.microsoft.com/office/drawing/2014/main" id="{2357D20C-B11A-CAED-20C8-D7983B6F14FA}"/>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01081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mana da Pessoa com Deficiência promove apresentações de circo e palestras  sobre autismo e inclusão no mercado de trabalho – Prefeitura de  Caraguatatuba"/>
          <p:cNvPicPr>
            <a:picLocks noChangeAspect="1" noChangeArrowheads="1"/>
          </p:cNvPicPr>
          <p:nvPr/>
        </p:nvPicPr>
        <p:blipFill rotWithShape="1">
          <a:blip r:embed="rId2">
            <a:extLst>
              <a:ext uri="{28A0092B-C50C-407E-A947-70E740481C1C}">
                <a14:useLocalDpi xmlns:a14="http://schemas.microsoft.com/office/drawing/2010/main" val="0"/>
              </a:ext>
            </a:extLst>
          </a:blip>
          <a:srcRect l="8006" r="8576"/>
          <a:stretch/>
        </p:blipFill>
        <p:spPr bwMode="auto">
          <a:xfrm>
            <a:off x="-2826" y="5175152"/>
            <a:ext cx="3811604" cy="1689234"/>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2"/>
          <p:cNvSpPr/>
          <p:nvPr/>
        </p:nvSpPr>
        <p:spPr>
          <a:xfrm>
            <a:off x="5792929" y="3257220"/>
            <a:ext cx="245880" cy="245880"/>
          </a:xfrm>
          <a:prstGeom prst="mathPlus">
            <a:avLst>
              <a:gd name="adj1" fmla="val 23520"/>
            </a:avLst>
          </a:prstGeom>
          <a:solidFill>
            <a:schemeClr val="tx1">
              <a:lumMod val="50000"/>
              <a:lumOff val="5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pt-BR"/>
          </a:p>
        </p:txBody>
      </p:sp>
      <p:graphicFrame>
        <p:nvGraphicFramePr>
          <p:cNvPr id="8" name="Table 3"/>
          <p:cNvGraphicFramePr/>
          <p:nvPr/>
        </p:nvGraphicFramePr>
        <p:xfrm>
          <a:off x="6380809" y="1780860"/>
          <a:ext cx="1581840" cy="2943000"/>
        </p:xfrm>
        <a:graphic>
          <a:graphicData uri="http://schemas.openxmlformats.org/drawingml/2006/table">
            <a:tbl>
              <a:tblPr/>
              <a:tblGrid>
                <a:gridCol w="1581840">
                  <a:extLst>
                    <a:ext uri="{9D8B030D-6E8A-4147-A177-3AD203B41FA5}">
                      <a16:colId xmlns:a16="http://schemas.microsoft.com/office/drawing/2014/main" val="20000"/>
                    </a:ext>
                  </a:extLst>
                </a:gridCol>
              </a:tblGrid>
              <a:tr h="559080">
                <a:tc>
                  <a:txBody>
                    <a:bodyPr/>
                    <a:lstStyle/>
                    <a:p>
                      <a:pPr algn="ctr">
                        <a:lnSpc>
                          <a:spcPct val="100000"/>
                        </a:lnSpc>
                      </a:pPr>
                      <a:r>
                        <a:rPr lang="pt-BR" sz="1300" b="1" strike="noStrike" spc="-1" dirty="0">
                          <a:solidFill>
                            <a:srgbClr val="FFFFFF"/>
                          </a:solidFill>
                          <a:latin typeface="Calibri"/>
                        </a:rPr>
                        <a:t>Tempo de</a:t>
                      </a:r>
                      <a:endParaRPr lang="pt-BR" sz="1300" b="0" strike="noStrike" spc="-1" dirty="0">
                        <a:latin typeface="Arial"/>
                      </a:endParaRPr>
                    </a:p>
                    <a:p>
                      <a:pPr algn="ctr">
                        <a:lnSpc>
                          <a:spcPct val="100000"/>
                        </a:lnSpc>
                      </a:pPr>
                      <a:r>
                        <a:rPr lang="pt-BR" sz="1300" b="1" strike="noStrike" spc="-1" dirty="0">
                          <a:solidFill>
                            <a:srgbClr val="FFFFFF"/>
                          </a:solidFill>
                          <a:latin typeface="Calibri"/>
                        </a:rPr>
                        <a:t>Serviço Público</a:t>
                      </a:r>
                      <a:endParaRPr lang="pt-BR" sz="1300" b="0" strike="noStrike" spc="-1" dirty="0">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2383920">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bl>
          </a:graphicData>
        </a:graphic>
      </p:graphicFrame>
      <p:graphicFrame>
        <p:nvGraphicFramePr>
          <p:cNvPr id="9" name="Table 4"/>
          <p:cNvGraphicFramePr/>
          <p:nvPr/>
        </p:nvGraphicFramePr>
        <p:xfrm>
          <a:off x="8557009" y="1780860"/>
          <a:ext cx="1581840" cy="2943000"/>
        </p:xfrm>
        <a:graphic>
          <a:graphicData uri="http://schemas.openxmlformats.org/drawingml/2006/table">
            <a:tbl>
              <a:tblPr/>
              <a:tblGrid>
                <a:gridCol w="1581840">
                  <a:extLst>
                    <a:ext uri="{9D8B030D-6E8A-4147-A177-3AD203B41FA5}">
                      <a16:colId xmlns:a16="http://schemas.microsoft.com/office/drawing/2014/main" val="20000"/>
                    </a:ext>
                  </a:extLst>
                </a:gridCol>
              </a:tblGrid>
              <a:tr h="559080">
                <a:tc>
                  <a:txBody>
                    <a:bodyPr/>
                    <a:lstStyle/>
                    <a:p>
                      <a:pPr algn="ctr">
                        <a:lnSpc>
                          <a:spcPct val="100000"/>
                        </a:lnSpc>
                      </a:pPr>
                      <a:r>
                        <a:rPr lang="pt-BR" sz="1300" b="1" strike="noStrike" spc="-1">
                          <a:solidFill>
                            <a:srgbClr val="FFFFFF"/>
                          </a:solidFill>
                          <a:latin typeface="Calibri"/>
                        </a:rPr>
                        <a:t>Tempo no Cargo Efetivo</a:t>
                      </a:r>
                      <a:endParaRPr lang="pt-BR" sz="1300" b="0" strike="noStrike" spc="-1">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2383920">
                <a:tc>
                  <a:txBody>
                    <a:bodyPr/>
                    <a:lstStyle/>
                    <a:p>
                      <a:endParaRPr lang="pt-BR"/>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bl>
          </a:graphicData>
        </a:graphic>
      </p:graphicFrame>
      <p:sp>
        <p:nvSpPr>
          <p:cNvPr id="10" name="CustomShape 5"/>
          <p:cNvSpPr/>
          <p:nvPr/>
        </p:nvSpPr>
        <p:spPr>
          <a:xfrm>
            <a:off x="6362089" y="3081900"/>
            <a:ext cx="15757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b="1" strike="noStrike" spc="-1">
                <a:solidFill>
                  <a:srgbClr val="000000"/>
                </a:solidFill>
                <a:latin typeface="Calibri"/>
              </a:rPr>
              <a:t>10 anos</a:t>
            </a:r>
            <a:endParaRPr lang="pt-BR" sz="2800" b="0" strike="noStrike" spc="-1">
              <a:latin typeface="Arial"/>
            </a:endParaRPr>
          </a:p>
        </p:txBody>
      </p:sp>
      <p:sp>
        <p:nvSpPr>
          <p:cNvPr id="12" name="CustomShape 6"/>
          <p:cNvSpPr/>
          <p:nvPr/>
        </p:nvSpPr>
        <p:spPr>
          <a:xfrm>
            <a:off x="8567809" y="3052380"/>
            <a:ext cx="15757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b="1" strike="noStrike" spc="-1">
                <a:solidFill>
                  <a:srgbClr val="000000"/>
                </a:solidFill>
                <a:latin typeface="Calibri"/>
              </a:rPr>
              <a:t>5 anos</a:t>
            </a:r>
            <a:endParaRPr lang="pt-BR" sz="2800" b="0" strike="noStrike" spc="-1">
              <a:latin typeface="Arial"/>
            </a:endParaRPr>
          </a:p>
        </p:txBody>
      </p:sp>
      <p:sp>
        <p:nvSpPr>
          <p:cNvPr id="13" name="CustomShape 7"/>
          <p:cNvSpPr/>
          <p:nvPr/>
        </p:nvSpPr>
        <p:spPr>
          <a:xfrm>
            <a:off x="8145889" y="3269100"/>
            <a:ext cx="245880" cy="245880"/>
          </a:xfrm>
          <a:prstGeom prst="mathPlus">
            <a:avLst>
              <a:gd name="adj1" fmla="val 23520"/>
            </a:avLst>
          </a:prstGeom>
          <a:solidFill>
            <a:schemeClr val="tx1">
              <a:lumMod val="50000"/>
              <a:lumOff val="5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pt-BR"/>
          </a:p>
        </p:txBody>
      </p:sp>
      <p:graphicFrame>
        <p:nvGraphicFramePr>
          <p:cNvPr id="14" name="Table 8"/>
          <p:cNvGraphicFramePr/>
          <p:nvPr/>
        </p:nvGraphicFramePr>
        <p:xfrm>
          <a:off x="2208719" y="1208400"/>
          <a:ext cx="1581840" cy="2028120"/>
        </p:xfrm>
        <a:graphic>
          <a:graphicData uri="http://schemas.openxmlformats.org/drawingml/2006/table">
            <a:tbl>
              <a:tblPr/>
              <a:tblGrid>
                <a:gridCol w="1581840">
                  <a:extLst>
                    <a:ext uri="{9D8B030D-6E8A-4147-A177-3AD203B41FA5}">
                      <a16:colId xmlns:a16="http://schemas.microsoft.com/office/drawing/2014/main" val="20000"/>
                    </a:ext>
                  </a:extLst>
                </a:gridCol>
              </a:tblGrid>
              <a:tr h="479160">
                <a:tc>
                  <a:txBody>
                    <a:bodyPr/>
                    <a:lstStyle/>
                    <a:p>
                      <a:pPr algn="ctr">
                        <a:lnSpc>
                          <a:spcPct val="100000"/>
                        </a:lnSpc>
                      </a:pPr>
                      <a:r>
                        <a:rPr lang="pt-BR" sz="1300" b="1" strike="noStrike" spc="-1">
                          <a:solidFill>
                            <a:srgbClr val="FFFFFF"/>
                          </a:solidFill>
                          <a:latin typeface="Calibri"/>
                        </a:rPr>
                        <a:t>Tempo de</a:t>
                      </a:r>
                      <a:endParaRPr lang="pt-BR" sz="1300" b="0" strike="noStrike" spc="-1">
                        <a:latin typeface="Arial"/>
                      </a:endParaRPr>
                    </a:p>
                    <a:p>
                      <a:pPr algn="ctr">
                        <a:lnSpc>
                          <a:spcPct val="100000"/>
                        </a:lnSpc>
                      </a:pPr>
                      <a:r>
                        <a:rPr lang="pt-BR" sz="1300" b="1" strike="noStrike" spc="-1">
                          <a:solidFill>
                            <a:srgbClr val="FFFFFF"/>
                          </a:solidFill>
                          <a:latin typeface="Calibri"/>
                        </a:rPr>
                        <a:t>Contribuição</a:t>
                      </a:r>
                      <a:endParaRPr lang="pt-BR" sz="1300" b="0" strike="noStrike" spc="-1">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572040">
                <a:tc>
                  <a:txBody>
                    <a:bodyPr/>
                    <a:lstStyle/>
                    <a:p>
                      <a:endParaRPr lang="pt-BR"/>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r h="968400">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2"/>
                  </a:ext>
                </a:extLst>
              </a:tr>
            </a:tbl>
          </a:graphicData>
        </a:graphic>
      </p:graphicFrame>
      <p:sp>
        <p:nvSpPr>
          <p:cNvPr id="15" name="CustomShape 9"/>
          <p:cNvSpPr/>
          <p:nvPr/>
        </p:nvSpPr>
        <p:spPr>
          <a:xfrm>
            <a:off x="2223839" y="2306322"/>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dirty="0">
                <a:solidFill>
                  <a:srgbClr val="000000"/>
                </a:solidFill>
                <a:latin typeface="Calibri"/>
              </a:rPr>
              <a:t>28 anos deficiência leve</a:t>
            </a:r>
            <a:endParaRPr lang="pt-BR" sz="1800" b="0" strike="noStrike" spc="-1" dirty="0">
              <a:latin typeface="Arial"/>
            </a:endParaRPr>
          </a:p>
        </p:txBody>
      </p:sp>
      <p:graphicFrame>
        <p:nvGraphicFramePr>
          <p:cNvPr id="16" name="Table 10"/>
          <p:cNvGraphicFramePr/>
          <p:nvPr/>
        </p:nvGraphicFramePr>
        <p:xfrm>
          <a:off x="2208719" y="3222111"/>
          <a:ext cx="1581840" cy="939161"/>
        </p:xfrm>
        <a:graphic>
          <a:graphicData uri="http://schemas.openxmlformats.org/drawingml/2006/table">
            <a:tbl>
              <a:tblPr/>
              <a:tblGrid>
                <a:gridCol w="1581840">
                  <a:extLst>
                    <a:ext uri="{9D8B030D-6E8A-4147-A177-3AD203B41FA5}">
                      <a16:colId xmlns:a16="http://schemas.microsoft.com/office/drawing/2014/main" val="20000"/>
                    </a:ext>
                  </a:extLst>
                </a:gridCol>
              </a:tblGrid>
              <a:tr h="939161">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0"/>
                  </a:ext>
                </a:extLst>
              </a:tr>
            </a:tbl>
          </a:graphicData>
        </a:graphic>
      </p:graphicFrame>
      <p:sp>
        <p:nvSpPr>
          <p:cNvPr id="17" name="CustomShape 11"/>
          <p:cNvSpPr/>
          <p:nvPr/>
        </p:nvSpPr>
        <p:spPr>
          <a:xfrm>
            <a:off x="2217179" y="3258216"/>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dirty="0">
                <a:solidFill>
                  <a:srgbClr val="000000"/>
                </a:solidFill>
                <a:latin typeface="Calibri"/>
              </a:rPr>
              <a:t>24 anos deficiência moderada</a:t>
            </a:r>
            <a:endParaRPr lang="pt-BR" sz="1800" b="0" strike="noStrike" spc="-1" dirty="0">
              <a:latin typeface="Arial"/>
            </a:endParaRPr>
          </a:p>
        </p:txBody>
      </p:sp>
      <p:graphicFrame>
        <p:nvGraphicFramePr>
          <p:cNvPr id="18" name="Table 12"/>
          <p:cNvGraphicFramePr/>
          <p:nvPr/>
        </p:nvGraphicFramePr>
        <p:xfrm>
          <a:off x="2208719" y="4166117"/>
          <a:ext cx="1581840" cy="990116"/>
        </p:xfrm>
        <a:graphic>
          <a:graphicData uri="http://schemas.openxmlformats.org/drawingml/2006/table">
            <a:tbl>
              <a:tblPr/>
              <a:tblGrid>
                <a:gridCol w="1581840">
                  <a:extLst>
                    <a:ext uri="{9D8B030D-6E8A-4147-A177-3AD203B41FA5}">
                      <a16:colId xmlns:a16="http://schemas.microsoft.com/office/drawing/2014/main" val="20000"/>
                    </a:ext>
                  </a:extLst>
                </a:gridCol>
              </a:tblGrid>
              <a:tr h="990116">
                <a:tc>
                  <a:txBody>
                    <a:bodyPr/>
                    <a:lstStyle/>
                    <a:p>
                      <a:endParaRPr lang="pt-BR" b="1"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0"/>
                  </a:ext>
                </a:extLst>
              </a:tr>
            </a:tbl>
          </a:graphicData>
        </a:graphic>
      </p:graphicFrame>
      <p:sp>
        <p:nvSpPr>
          <p:cNvPr id="19" name="CustomShape 13"/>
          <p:cNvSpPr/>
          <p:nvPr/>
        </p:nvSpPr>
        <p:spPr>
          <a:xfrm>
            <a:off x="2239859" y="4236414"/>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dirty="0">
                <a:solidFill>
                  <a:srgbClr val="000000"/>
                </a:solidFill>
                <a:latin typeface="Calibri"/>
              </a:rPr>
              <a:t>20 anos deficiência grave</a:t>
            </a:r>
            <a:endParaRPr lang="pt-BR" sz="1800" b="0" strike="noStrike" spc="-1" dirty="0">
              <a:latin typeface="Arial"/>
            </a:endParaRPr>
          </a:p>
        </p:txBody>
      </p:sp>
      <p:graphicFrame>
        <p:nvGraphicFramePr>
          <p:cNvPr id="20" name="Table 14"/>
          <p:cNvGraphicFramePr/>
          <p:nvPr/>
        </p:nvGraphicFramePr>
        <p:xfrm>
          <a:off x="3926639" y="1224240"/>
          <a:ext cx="1581840" cy="2028120"/>
        </p:xfrm>
        <a:graphic>
          <a:graphicData uri="http://schemas.openxmlformats.org/drawingml/2006/table">
            <a:tbl>
              <a:tblPr/>
              <a:tblGrid>
                <a:gridCol w="1581840">
                  <a:extLst>
                    <a:ext uri="{9D8B030D-6E8A-4147-A177-3AD203B41FA5}">
                      <a16:colId xmlns:a16="http://schemas.microsoft.com/office/drawing/2014/main" val="20000"/>
                    </a:ext>
                  </a:extLst>
                </a:gridCol>
              </a:tblGrid>
              <a:tr h="479160">
                <a:tc>
                  <a:txBody>
                    <a:bodyPr/>
                    <a:lstStyle/>
                    <a:p>
                      <a:pPr algn="ctr">
                        <a:lnSpc>
                          <a:spcPct val="100000"/>
                        </a:lnSpc>
                      </a:pPr>
                      <a:r>
                        <a:rPr lang="pt-BR" sz="1300" b="1" strike="noStrike" spc="-1">
                          <a:solidFill>
                            <a:srgbClr val="FFFFFF"/>
                          </a:solidFill>
                          <a:latin typeface="Calibri"/>
                        </a:rPr>
                        <a:t>Tempo de</a:t>
                      </a:r>
                      <a:endParaRPr lang="pt-BR" sz="1300" b="0" strike="noStrike" spc="-1">
                        <a:latin typeface="Arial"/>
                      </a:endParaRPr>
                    </a:p>
                    <a:p>
                      <a:pPr algn="ctr">
                        <a:lnSpc>
                          <a:spcPct val="100000"/>
                        </a:lnSpc>
                      </a:pPr>
                      <a:r>
                        <a:rPr lang="pt-BR" sz="1300" b="1" strike="noStrike" spc="-1">
                          <a:solidFill>
                            <a:srgbClr val="FFFFFF"/>
                          </a:solidFill>
                          <a:latin typeface="Calibri"/>
                        </a:rPr>
                        <a:t>Contribuição</a:t>
                      </a:r>
                      <a:endParaRPr lang="pt-BR" sz="1300" b="0" strike="noStrike" spc="-1">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572040">
                <a:tc>
                  <a:txBody>
                    <a:bodyPr/>
                    <a:lstStyle/>
                    <a:p>
                      <a:endParaRPr lang="pt-BR"/>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r h="968400">
                <a:tc>
                  <a:txBody>
                    <a:bodyPr/>
                    <a:lstStyle/>
                    <a:p>
                      <a:endParaRPr lang="pt-BR"/>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2"/>
                  </a:ext>
                </a:extLst>
              </a:tr>
            </a:tbl>
          </a:graphicData>
        </a:graphic>
      </p:graphicFrame>
      <p:sp>
        <p:nvSpPr>
          <p:cNvPr id="21" name="CustomShape 15"/>
          <p:cNvSpPr/>
          <p:nvPr/>
        </p:nvSpPr>
        <p:spPr>
          <a:xfrm>
            <a:off x="3941759" y="2322162"/>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a:solidFill>
                  <a:srgbClr val="000000"/>
                </a:solidFill>
                <a:latin typeface="Calibri"/>
              </a:rPr>
              <a:t>33 anos deficiência leve</a:t>
            </a:r>
            <a:endParaRPr lang="pt-BR" sz="1800" b="0" strike="noStrike" spc="-1">
              <a:latin typeface="Arial"/>
            </a:endParaRPr>
          </a:p>
        </p:txBody>
      </p:sp>
      <p:graphicFrame>
        <p:nvGraphicFramePr>
          <p:cNvPr id="22" name="Table 16"/>
          <p:cNvGraphicFramePr/>
          <p:nvPr/>
        </p:nvGraphicFramePr>
        <p:xfrm>
          <a:off x="3926639" y="3237951"/>
          <a:ext cx="1581840" cy="933585"/>
        </p:xfrm>
        <a:graphic>
          <a:graphicData uri="http://schemas.openxmlformats.org/drawingml/2006/table">
            <a:tbl>
              <a:tblPr/>
              <a:tblGrid>
                <a:gridCol w="1581840">
                  <a:extLst>
                    <a:ext uri="{9D8B030D-6E8A-4147-A177-3AD203B41FA5}">
                      <a16:colId xmlns:a16="http://schemas.microsoft.com/office/drawing/2014/main" val="20000"/>
                    </a:ext>
                  </a:extLst>
                </a:gridCol>
              </a:tblGrid>
              <a:tr h="933585">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0"/>
                  </a:ext>
                </a:extLst>
              </a:tr>
            </a:tbl>
          </a:graphicData>
        </a:graphic>
      </p:graphicFrame>
      <p:sp>
        <p:nvSpPr>
          <p:cNvPr id="23" name="CustomShape 17"/>
          <p:cNvSpPr/>
          <p:nvPr/>
        </p:nvSpPr>
        <p:spPr>
          <a:xfrm>
            <a:off x="3965339" y="3253426"/>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dirty="0">
                <a:solidFill>
                  <a:srgbClr val="000000"/>
                </a:solidFill>
                <a:latin typeface="Calibri"/>
              </a:rPr>
              <a:t>29 anos deficiência moderada</a:t>
            </a:r>
            <a:endParaRPr lang="pt-BR" sz="1800" b="0" strike="noStrike" spc="-1" dirty="0">
              <a:latin typeface="Arial"/>
            </a:endParaRPr>
          </a:p>
        </p:txBody>
      </p:sp>
      <p:graphicFrame>
        <p:nvGraphicFramePr>
          <p:cNvPr id="24" name="Table 18"/>
          <p:cNvGraphicFramePr/>
          <p:nvPr/>
        </p:nvGraphicFramePr>
        <p:xfrm>
          <a:off x="3928066" y="4187312"/>
          <a:ext cx="1581840" cy="987840"/>
        </p:xfrm>
        <a:graphic>
          <a:graphicData uri="http://schemas.openxmlformats.org/drawingml/2006/table">
            <a:tbl>
              <a:tblPr/>
              <a:tblGrid>
                <a:gridCol w="1581840">
                  <a:extLst>
                    <a:ext uri="{9D8B030D-6E8A-4147-A177-3AD203B41FA5}">
                      <a16:colId xmlns:a16="http://schemas.microsoft.com/office/drawing/2014/main" val="20000"/>
                    </a:ext>
                  </a:extLst>
                </a:gridCol>
              </a:tblGrid>
              <a:tr h="987840">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0"/>
                  </a:ext>
                </a:extLst>
              </a:tr>
            </a:tbl>
          </a:graphicData>
        </a:graphic>
      </p:graphicFrame>
      <p:sp>
        <p:nvSpPr>
          <p:cNvPr id="25" name="CustomShape 19"/>
          <p:cNvSpPr/>
          <p:nvPr/>
        </p:nvSpPr>
        <p:spPr>
          <a:xfrm>
            <a:off x="3965339" y="4204515"/>
            <a:ext cx="1575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1800" b="1" strike="noStrike" spc="-1" dirty="0">
                <a:solidFill>
                  <a:srgbClr val="000000"/>
                </a:solidFill>
                <a:latin typeface="Calibri"/>
              </a:rPr>
              <a:t>25 anos deficiência grave</a:t>
            </a:r>
            <a:endParaRPr lang="pt-BR" sz="1800" b="0" strike="noStrike" spc="-1" dirty="0">
              <a:latin typeface="Arial"/>
            </a:endParaRPr>
          </a:p>
        </p:txBody>
      </p:sp>
      <p:pic>
        <p:nvPicPr>
          <p:cNvPr id="26" name="Imagem 3"/>
          <p:cNvPicPr/>
          <p:nvPr/>
        </p:nvPicPr>
        <p:blipFill>
          <a:blip r:embed="rId3"/>
          <a:srcRect l="10934" t="4332" r="12776" b="8420"/>
          <a:stretch/>
        </p:blipFill>
        <p:spPr>
          <a:xfrm>
            <a:off x="4465559" y="1716000"/>
            <a:ext cx="451080" cy="515520"/>
          </a:xfrm>
          <a:prstGeom prst="rect">
            <a:avLst/>
          </a:prstGeom>
          <a:ln>
            <a:noFill/>
          </a:ln>
        </p:spPr>
      </p:pic>
      <p:pic>
        <p:nvPicPr>
          <p:cNvPr id="27" name="Imagem 5"/>
          <p:cNvPicPr/>
          <p:nvPr/>
        </p:nvPicPr>
        <p:blipFill>
          <a:blip r:embed="rId4"/>
          <a:srcRect l="22228" t="14971" r="23416" b="8953"/>
          <a:stretch/>
        </p:blipFill>
        <p:spPr>
          <a:xfrm>
            <a:off x="2828639" y="1699800"/>
            <a:ext cx="398160" cy="557640"/>
          </a:xfrm>
          <a:prstGeom prst="rect">
            <a:avLst/>
          </a:prstGeom>
          <a:ln>
            <a:noFill/>
          </a:ln>
        </p:spPr>
      </p:pic>
      <p:sp>
        <p:nvSpPr>
          <p:cNvPr id="5" name="Título 1">
            <a:extLst>
              <a:ext uri="{FF2B5EF4-FFF2-40B4-BE49-F238E27FC236}">
                <a16:creationId xmlns:a16="http://schemas.microsoft.com/office/drawing/2014/main" id="{8387CA70-888A-1B1A-05D3-B53E7B9335AC}"/>
              </a:ext>
            </a:extLst>
          </p:cNvPr>
          <p:cNvSpPr>
            <a:spLocks noGrp="1"/>
          </p:cNvSpPr>
          <p:nvPr>
            <p:ph type="title"/>
          </p:nvPr>
        </p:nvSpPr>
        <p:spPr>
          <a:xfrm>
            <a:off x="5896946" y="182245"/>
            <a:ext cx="6153883" cy="703279"/>
          </a:xfrm>
        </p:spPr>
        <p:txBody>
          <a:bodyPr/>
          <a:lstStyle/>
          <a:p>
            <a:pPr algn="r"/>
            <a:r>
              <a:rPr lang="pt-BR" b="1" dirty="0"/>
              <a:t>Servidores com Deficiência</a:t>
            </a:r>
          </a:p>
        </p:txBody>
      </p:sp>
      <p:pic>
        <p:nvPicPr>
          <p:cNvPr id="11" name="Imagem 10">
            <a:extLst>
              <a:ext uri="{FF2B5EF4-FFF2-40B4-BE49-F238E27FC236}">
                <a16:creationId xmlns:a16="http://schemas.microsoft.com/office/drawing/2014/main" id="{55C97405-83B9-0FC1-5D4A-7C21263D7F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tângulo: Cantos Arredondados 27">
            <a:extLst>
              <a:ext uri="{FF2B5EF4-FFF2-40B4-BE49-F238E27FC236}">
                <a16:creationId xmlns:a16="http://schemas.microsoft.com/office/drawing/2014/main" id="{574157B2-464B-C1DE-1479-2DB9F0D393CF}"/>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39245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mana da Pessoa com Deficiência promove apresentações de circo e palestras  sobre autismo e inclusão no mercado de trabalho – Prefeitura de  Caraguatatuba"/>
          <p:cNvPicPr>
            <a:picLocks noChangeAspect="1" noChangeArrowheads="1"/>
          </p:cNvPicPr>
          <p:nvPr/>
        </p:nvPicPr>
        <p:blipFill rotWithShape="1">
          <a:blip r:embed="rId2">
            <a:extLst>
              <a:ext uri="{28A0092B-C50C-407E-A947-70E740481C1C}">
                <a14:useLocalDpi xmlns:a14="http://schemas.microsoft.com/office/drawing/2010/main" val="0"/>
              </a:ext>
            </a:extLst>
          </a:blip>
          <a:srcRect l="8006" r="8576"/>
          <a:stretch/>
        </p:blipFill>
        <p:spPr bwMode="auto">
          <a:xfrm>
            <a:off x="-2826" y="5175152"/>
            <a:ext cx="3811604" cy="1689234"/>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2"/>
          <p:cNvSpPr/>
          <p:nvPr/>
        </p:nvSpPr>
        <p:spPr>
          <a:xfrm>
            <a:off x="6351194" y="3114795"/>
            <a:ext cx="245880" cy="245880"/>
          </a:xfrm>
          <a:prstGeom prst="mathPlus">
            <a:avLst>
              <a:gd name="adj1" fmla="val 23520"/>
            </a:avLst>
          </a:prstGeom>
          <a:solidFill>
            <a:schemeClr val="tx1">
              <a:lumMod val="50000"/>
              <a:lumOff val="5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pt-BR"/>
          </a:p>
        </p:txBody>
      </p:sp>
      <p:graphicFrame>
        <p:nvGraphicFramePr>
          <p:cNvPr id="8" name="Table 3"/>
          <p:cNvGraphicFramePr/>
          <p:nvPr/>
        </p:nvGraphicFramePr>
        <p:xfrm>
          <a:off x="6939074" y="1638435"/>
          <a:ext cx="1581840" cy="2943000"/>
        </p:xfrm>
        <a:graphic>
          <a:graphicData uri="http://schemas.openxmlformats.org/drawingml/2006/table">
            <a:tbl>
              <a:tblPr/>
              <a:tblGrid>
                <a:gridCol w="1581840">
                  <a:extLst>
                    <a:ext uri="{9D8B030D-6E8A-4147-A177-3AD203B41FA5}">
                      <a16:colId xmlns:a16="http://schemas.microsoft.com/office/drawing/2014/main" val="20000"/>
                    </a:ext>
                  </a:extLst>
                </a:gridCol>
              </a:tblGrid>
              <a:tr h="559080">
                <a:tc>
                  <a:txBody>
                    <a:bodyPr/>
                    <a:lstStyle/>
                    <a:p>
                      <a:pPr algn="ctr">
                        <a:lnSpc>
                          <a:spcPct val="100000"/>
                        </a:lnSpc>
                      </a:pPr>
                      <a:r>
                        <a:rPr lang="pt-BR" sz="1300" b="1" strike="noStrike" spc="-1" dirty="0">
                          <a:solidFill>
                            <a:srgbClr val="FFFFFF"/>
                          </a:solidFill>
                          <a:latin typeface="Calibri"/>
                        </a:rPr>
                        <a:t>Tempo de</a:t>
                      </a:r>
                      <a:endParaRPr lang="pt-BR" sz="1300" b="0" strike="noStrike" spc="-1" dirty="0">
                        <a:latin typeface="Arial"/>
                      </a:endParaRPr>
                    </a:p>
                    <a:p>
                      <a:pPr algn="ctr">
                        <a:lnSpc>
                          <a:spcPct val="100000"/>
                        </a:lnSpc>
                      </a:pPr>
                      <a:r>
                        <a:rPr lang="pt-BR" sz="1300" b="1" strike="noStrike" spc="-1" dirty="0">
                          <a:solidFill>
                            <a:srgbClr val="FFFFFF"/>
                          </a:solidFill>
                          <a:latin typeface="Calibri"/>
                        </a:rPr>
                        <a:t>Serviço Público</a:t>
                      </a:r>
                      <a:endParaRPr lang="pt-BR" sz="1300" b="0" strike="noStrike" spc="-1" dirty="0">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2383920">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bl>
          </a:graphicData>
        </a:graphic>
      </p:graphicFrame>
      <p:graphicFrame>
        <p:nvGraphicFramePr>
          <p:cNvPr id="9" name="Table 4"/>
          <p:cNvGraphicFramePr/>
          <p:nvPr/>
        </p:nvGraphicFramePr>
        <p:xfrm>
          <a:off x="9115274" y="1638435"/>
          <a:ext cx="1581840" cy="2943000"/>
        </p:xfrm>
        <a:graphic>
          <a:graphicData uri="http://schemas.openxmlformats.org/drawingml/2006/table">
            <a:tbl>
              <a:tblPr/>
              <a:tblGrid>
                <a:gridCol w="1581840">
                  <a:extLst>
                    <a:ext uri="{9D8B030D-6E8A-4147-A177-3AD203B41FA5}">
                      <a16:colId xmlns:a16="http://schemas.microsoft.com/office/drawing/2014/main" val="20000"/>
                    </a:ext>
                  </a:extLst>
                </a:gridCol>
              </a:tblGrid>
              <a:tr h="559080">
                <a:tc>
                  <a:txBody>
                    <a:bodyPr/>
                    <a:lstStyle/>
                    <a:p>
                      <a:pPr algn="ctr">
                        <a:lnSpc>
                          <a:spcPct val="100000"/>
                        </a:lnSpc>
                      </a:pPr>
                      <a:r>
                        <a:rPr lang="pt-BR" sz="1300" b="1" strike="noStrike" spc="-1">
                          <a:solidFill>
                            <a:srgbClr val="FFFFFF"/>
                          </a:solidFill>
                          <a:latin typeface="Calibri"/>
                        </a:rPr>
                        <a:t>Tempo no Cargo Efetivo</a:t>
                      </a:r>
                      <a:endParaRPr lang="pt-BR" sz="1300" b="0" strike="noStrike" spc="-1">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2383920">
                <a:tc>
                  <a:txBody>
                    <a:bodyPr/>
                    <a:lstStyle/>
                    <a:p>
                      <a:endParaRPr lang="pt-BR"/>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bl>
          </a:graphicData>
        </a:graphic>
      </p:graphicFrame>
      <p:sp>
        <p:nvSpPr>
          <p:cNvPr id="10" name="CustomShape 5"/>
          <p:cNvSpPr/>
          <p:nvPr/>
        </p:nvSpPr>
        <p:spPr>
          <a:xfrm>
            <a:off x="6920354" y="2939475"/>
            <a:ext cx="15757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b="1" strike="noStrike" spc="-1" dirty="0">
                <a:solidFill>
                  <a:srgbClr val="000000"/>
                </a:solidFill>
                <a:latin typeface="Calibri"/>
              </a:rPr>
              <a:t>10 anos</a:t>
            </a:r>
            <a:endParaRPr lang="pt-BR" sz="2800" b="0" strike="noStrike" spc="-1" dirty="0">
              <a:latin typeface="Arial"/>
            </a:endParaRPr>
          </a:p>
        </p:txBody>
      </p:sp>
      <p:sp>
        <p:nvSpPr>
          <p:cNvPr id="12" name="CustomShape 6"/>
          <p:cNvSpPr/>
          <p:nvPr/>
        </p:nvSpPr>
        <p:spPr>
          <a:xfrm>
            <a:off x="9126074" y="2909955"/>
            <a:ext cx="15757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b="1" strike="noStrike" spc="-1">
                <a:solidFill>
                  <a:srgbClr val="000000"/>
                </a:solidFill>
                <a:latin typeface="Calibri"/>
              </a:rPr>
              <a:t>5 anos</a:t>
            </a:r>
            <a:endParaRPr lang="pt-BR" sz="2800" b="0" strike="noStrike" spc="-1">
              <a:latin typeface="Arial"/>
            </a:endParaRPr>
          </a:p>
        </p:txBody>
      </p:sp>
      <p:sp>
        <p:nvSpPr>
          <p:cNvPr id="13" name="CustomShape 7"/>
          <p:cNvSpPr/>
          <p:nvPr/>
        </p:nvSpPr>
        <p:spPr>
          <a:xfrm>
            <a:off x="8704154" y="3126675"/>
            <a:ext cx="245880" cy="245880"/>
          </a:xfrm>
          <a:prstGeom prst="mathPlus">
            <a:avLst>
              <a:gd name="adj1" fmla="val 23520"/>
            </a:avLst>
          </a:prstGeom>
          <a:solidFill>
            <a:schemeClr val="tx1">
              <a:lumMod val="50000"/>
              <a:lumOff val="5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pt-BR"/>
          </a:p>
        </p:txBody>
      </p:sp>
      <p:pic>
        <p:nvPicPr>
          <p:cNvPr id="33" name="Imagem 5"/>
          <p:cNvPicPr/>
          <p:nvPr/>
        </p:nvPicPr>
        <p:blipFill>
          <a:blip r:embed="rId3"/>
          <a:srcRect l="22228" t="14971" r="23416" b="8953"/>
          <a:stretch/>
        </p:blipFill>
        <p:spPr>
          <a:xfrm>
            <a:off x="2192501" y="2538157"/>
            <a:ext cx="398160" cy="557640"/>
          </a:xfrm>
          <a:prstGeom prst="rect">
            <a:avLst/>
          </a:prstGeom>
          <a:ln>
            <a:noFill/>
          </a:ln>
        </p:spPr>
      </p:pic>
      <p:pic>
        <p:nvPicPr>
          <p:cNvPr id="35" name="Imagem 3"/>
          <p:cNvPicPr/>
          <p:nvPr/>
        </p:nvPicPr>
        <p:blipFill>
          <a:blip r:embed="rId4"/>
          <a:srcRect l="10934" t="4332" r="12776" b="8420"/>
          <a:stretch/>
        </p:blipFill>
        <p:spPr>
          <a:xfrm>
            <a:off x="3185021" y="2538145"/>
            <a:ext cx="451080" cy="515520"/>
          </a:xfrm>
          <a:prstGeom prst="rect">
            <a:avLst/>
          </a:prstGeom>
          <a:ln>
            <a:noFill/>
          </a:ln>
        </p:spPr>
      </p:pic>
      <p:sp>
        <p:nvSpPr>
          <p:cNvPr id="36" name="CustomShape 13"/>
          <p:cNvSpPr/>
          <p:nvPr/>
        </p:nvSpPr>
        <p:spPr>
          <a:xfrm>
            <a:off x="1727065" y="3720938"/>
            <a:ext cx="1329032"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b="1" spc="-1" dirty="0">
                <a:solidFill>
                  <a:srgbClr val="000000"/>
                </a:solidFill>
                <a:latin typeface="Calibri"/>
              </a:rPr>
              <a:t>5</a:t>
            </a:r>
            <a:r>
              <a:rPr lang="pt-BR" sz="1800" b="1" strike="noStrike" spc="-1" dirty="0">
                <a:solidFill>
                  <a:srgbClr val="000000"/>
                </a:solidFill>
                <a:latin typeface="Calibri"/>
              </a:rPr>
              <a:t>5 anos</a:t>
            </a:r>
            <a:endParaRPr lang="pt-BR" sz="1800" b="0" strike="noStrike" spc="-1" dirty="0">
              <a:latin typeface="Arial"/>
            </a:endParaRPr>
          </a:p>
        </p:txBody>
      </p:sp>
      <p:sp>
        <p:nvSpPr>
          <p:cNvPr id="37" name="CustomShape 13"/>
          <p:cNvSpPr/>
          <p:nvPr/>
        </p:nvSpPr>
        <p:spPr>
          <a:xfrm>
            <a:off x="2777141" y="3720938"/>
            <a:ext cx="1329032"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1800" b="1" strike="noStrike" spc="-1" dirty="0">
                <a:solidFill>
                  <a:srgbClr val="000000"/>
                </a:solidFill>
                <a:latin typeface="Calibri"/>
              </a:rPr>
              <a:t>60 anos</a:t>
            </a:r>
            <a:endParaRPr lang="pt-BR" sz="1800" b="0" strike="noStrike" spc="-1" dirty="0">
              <a:latin typeface="Arial"/>
            </a:endParaRPr>
          </a:p>
        </p:txBody>
      </p:sp>
      <p:graphicFrame>
        <p:nvGraphicFramePr>
          <p:cNvPr id="40" name="Table 3"/>
          <p:cNvGraphicFramePr/>
          <p:nvPr/>
        </p:nvGraphicFramePr>
        <p:xfrm>
          <a:off x="4586114" y="1636295"/>
          <a:ext cx="1581840" cy="2945140"/>
        </p:xfrm>
        <a:graphic>
          <a:graphicData uri="http://schemas.openxmlformats.org/drawingml/2006/table">
            <a:tbl>
              <a:tblPr/>
              <a:tblGrid>
                <a:gridCol w="1581840">
                  <a:extLst>
                    <a:ext uri="{9D8B030D-6E8A-4147-A177-3AD203B41FA5}">
                      <a16:colId xmlns:a16="http://schemas.microsoft.com/office/drawing/2014/main" val="20000"/>
                    </a:ext>
                  </a:extLst>
                </a:gridCol>
              </a:tblGrid>
              <a:tr h="561220">
                <a:tc>
                  <a:txBody>
                    <a:bodyPr/>
                    <a:lstStyle/>
                    <a:p>
                      <a:pPr algn="ctr">
                        <a:lnSpc>
                          <a:spcPct val="100000"/>
                        </a:lnSpc>
                      </a:pPr>
                      <a:r>
                        <a:rPr lang="pt-BR" sz="1300" b="1" strike="noStrike" spc="-1" dirty="0">
                          <a:solidFill>
                            <a:srgbClr val="FFFFFF"/>
                          </a:solidFill>
                          <a:latin typeface="Calibri"/>
                        </a:rPr>
                        <a:t>Tempo de</a:t>
                      </a:r>
                      <a:endParaRPr lang="pt-BR" sz="1300" b="0" strike="noStrike" spc="-1" dirty="0">
                        <a:latin typeface="Arial"/>
                      </a:endParaRPr>
                    </a:p>
                    <a:p>
                      <a:pPr algn="ctr">
                        <a:lnSpc>
                          <a:spcPct val="100000"/>
                        </a:lnSpc>
                      </a:pPr>
                      <a:r>
                        <a:rPr lang="pt-BR" sz="1300" b="1" strike="noStrike" spc="-1" dirty="0">
                          <a:solidFill>
                            <a:srgbClr val="FFFFFF"/>
                          </a:solidFill>
                          <a:latin typeface="Calibri"/>
                        </a:rPr>
                        <a:t>Deficiência</a:t>
                      </a:r>
                      <a:endParaRPr lang="pt-BR" sz="1300" b="0" strike="noStrike" spc="-1" dirty="0">
                        <a:latin typeface="Arial"/>
                      </a:endParaRPr>
                    </a:p>
                  </a:txBody>
                  <a:tcPr marL="68400" marR="68400">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extLst>
                  <a:ext uri="{0D108BD9-81ED-4DB2-BD59-A6C34878D82A}">
                    <a16:rowId xmlns:a16="http://schemas.microsoft.com/office/drawing/2014/main" val="10000"/>
                  </a:ext>
                </a:extLst>
              </a:tr>
              <a:tr h="2383920">
                <a:tc>
                  <a:txBody>
                    <a:bodyPr/>
                    <a:lstStyle/>
                    <a:p>
                      <a:endParaRPr lang="pt-BR" dirty="0"/>
                    </a:p>
                  </a:txBody>
                  <a:tcPr marL="68400" marR="68400">
                    <a:lnL w="12240">
                      <a:solidFill>
                        <a:srgbClr val="AFABAB"/>
                      </a:solidFill>
                    </a:lnL>
                    <a:lnR w="12240">
                      <a:solidFill>
                        <a:srgbClr val="AFABAB"/>
                      </a:solidFill>
                    </a:lnR>
                    <a:lnT w="12240">
                      <a:solidFill>
                        <a:srgbClr val="AFABAB"/>
                      </a:solidFill>
                    </a:lnT>
                    <a:lnB w="12240">
                      <a:solidFill>
                        <a:srgbClr val="AFABAB"/>
                      </a:solidFill>
                    </a:lnB>
                    <a:noFill/>
                  </a:tcPr>
                </a:tc>
                <a:extLst>
                  <a:ext uri="{0D108BD9-81ED-4DB2-BD59-A6C34878D82A}">
                    <a16:rowId xmlns:a16="http://schemas.microsoft.com/office/drawing/2014/main" val="10001"/>
                  </a:ext>
                </a:extLst>
              </a:tr>
            </a:tbl>
          </a:graphicData>
        </a:graphic>
      </p:graphicFrame>
      <p:sp>
        <p:nvSpPr>
          <p:cNvPr id="41" name="CustomShape 5"/>
          <p:cNvSpPr/>
          <p:nvPr/>
        </p:nvSpPr>
        <p:spPr>
          <a:xfrm>
            <a:off x="4524667" y="2939475"/>
            <a:ext cx="15757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b="1" strike="noStrike" spc="-1" dirty="0">
                <a:solidFill>
                  <a:srgbClr val="000000"/>
                </a:solidFill>
                <a:latin typeface="Calibri"/>
              </a:rPr>
              <a:t>15 anos</a:t>
            </a:r>
            <a:endParaRPr lang="pt-BR" sz="2800" b="0" strike="noStrike" spc="-1" dirty="0">
              <a:latin typeface="Arial"/>
            </a:endParaRPr>
          </a:p>
        </p:txBody>
      </p:sp>
      <p:graphicFrame>
        <p:nvGraphicFramePr>
          <p:cNvPr id="42" name="Table 3"/>
          <p:cNvGraphicFramePr/>
          <p:nvPr/>
        </p:nvGraphicFramePr>
        <p:xfrm>
          <a:off x="1828798" y="1623227"/>
          <a:ext cx="2162956" cy="2945140"/>
        </p:xfrm>
        <a:graphic>
          <a:graphicData uri="http://schemas.openxmlformats.org/drawingml/2006/table">
            <a:tbl>
              <a:tblPr/>
              <a:tblGrid>
                <a:gridCol w="1081478">
                  <a:extLst>
                    <a:ext uri="{9D8B030D-6E8A-4147-A177-3AD203B41FA5}">
                      <a16:colId xmlns:a16="http://schemas.microsoft.com/office/drawing/2014/main" val="20000"/>
                    </a:ext>
                  </a:extLst>
                </a:gridCol>
                <a:gridCol w="1081478">
                  <a:extLst>
                    <a:ext uri="{9D8B030D-6E8A-4147-A177-3AD203B41FA5}">
                      <a16:colId xmlns:a16="http://schemas.microsoft.com/office/drawing/2014/main" val="20001"/>
                    </a:ext>
                  </a:extLst>
                </a:gridCol>
              </a:tblGrid>
              <a:tr h="561220">
                <a:tc gridSpan="2">
                  <a:txBody>
                    <a:bodyPr/>
                    <a:lstStyle/>
                    <a:p>
                      <a:pPr algn="ctr">
                        <a:lnSpc>
                          <a:spcPct val="100000"/>
                        </a:lnSpc>
                      </a:pPr>
                      <a:r>
                        <a:rPr lang="pt-BR" sz="1300" b="1" strike="noStrike" spc="-1" dirty="0">
                          <a:solidFill>
                            <a:srgbClr val="FFFFFF"/>
                          </a:solidFill>
                          <a:latin typeface="Calibri"/>
                        </a:rPr>
                        <a:t>Idade</a:t>
                      </a:r>
                      <a:endParaRPr lang="pt-BR" sz="1300" b="0" strike="noStrike" spc="-1" dirty="0">
                        <a:latin typeface="Arial"/>
                      </a:endParaRPr>
                    </a:p>
                  </a:txBody>
                  <a:tcPr marL="68400" marR="68400" anchor="ctr">
                    <a:lnL w="12240">
                      <a:solidFill>
                        <a:srgbClr val="AFABAB"/>
                      </a:solidFill>
                    </a:lnL>
                    <a:lnR w="12240">
                      <a:solidFill>
                        <a:srgbClr val="AFABAB"/>
                      </a:solidFill>
                    </a:lnR>
                    <a:lnT w="12240">
                      <a:solidFill>
                        <a:srgbClr val="AFABAB"/>
                      </a:solidFill>
                    </a:lnT>
                    <a:lnB w="12240">
                      <a:solidFill>
                        <a:srgbClr val="AFABAB"/>
                      </a:solidFill>
                    </a:lnB>
                    <a:solidFill>
                      <a:srgbClr val="1F5FA0"/>
                    </a:solidFill>
                  </a:tcPr>
                </a:tc>
                <a:tc hMerge="1">
                  <a:txBody>
                    <a:bodyPr/>
                    <a:lstStyle/>
                    <a:p>
                      <a:endParaRPr lang="pt-BR"/>
                    </a:p>
                  </a:txBody>
                  <a:tcPr/>
                </a:tc>
                <a:extLst>
                  <a:ext uri="{0D108BD9-81ED-4DB2-BD59-A6C34878D82A}">
                    <a16:rowId xmlns:a16="http://schemas.microsoft.com/office/drawing/2014/main" val="10000"/>
                  </a:ext>
                </a:extLst>
              </a:tr>
              <a:tr h="1191960">
                <a:tc>
                  <a:txBody>
                    <a:bodyPr/>
                    <a:lstStyle/>
                    <a:p>
                      <a:endParaRPr lang="pt-BR" dirty="0"/>
                    </a:p>
                  </a:txBody>
                  <a:tcPr marL="68400" marR="68400">
                    <a:lnL w="12240">
                      <a:solidFill>
                        <a:srgbClr val="AFABAB"/>
                      </a:solidFill>
                    </a:lnL>
                    <a:lnR w="12240" cap="flat" cmpd="sng" algn="ctr">
                      <a:solidFill>
                        <a:srgbClr val="AFABAB"/>
                      </a:solidFill>
                      <a:prstDash val="solid"/>
                      <a:round/>
                      <a:headEnd type="none" w="med" len="med"/>
                      <a:tailEnd type="none" w="med" len="med"/>
                    </a:lnR>
                    <a:lnT w="12240">
                      <a:solidFill>
                        <a:srgbClr val="AFABAB"/>
                      </a:solidFill>
                    </a:lnT>
                    <a:lnB w="12240" cap="flat" cmpd="sng" algn="ctr">
                      <a:solidFill>
                        <a:srgbClr val="AFABAB"/>
                      </a:solidFill>
                      <a:prstDash val="solid"/>
                      <a:round/>
                      <a:headEnd type="none" w="med" len="med"/>
                      <a:tailEnd type="none" w="med" len="med"/>
                    </a:lnB>
                    <a:noFill/>
                  </a:tcPr>
                </a:tc>
                <a:tc>
                  <a:txBody>
                    <a:bodyPr/>
                    <a:lstStyle/>
                    <a:p>
                      <a:endParaRPr lang="pt-BR" dirty="0"/>
                    </a:p>
                  </a:txBody>
                  <a:tcPr marL="68400" marR="68400">
                    <a:lnL w="12240" cap="flat" cmpd="sng" algn="ctr">
                      <a:solidFill>
                        <a:srgbClr val="AFABAB"/>
                      </a:solidFill>
                      <a:prstDash val="solid"/>
                      <a:round/>
                      <a:headEnd type="none" w="med" len="med"/>
                      <a:tailEnd type="none" w="med" len="med"/>
                    </a:lnL>
                    <a:lnR w="12240">
                      <a:solidFill>
                        <a:srgbClr val="AFABAB"/>
                      </a:solidFill>
                    </a:lnR>
                    <a:lnT w="12240" cap="flat" cmpd="sng" algn="ctr">
                      <a:solidFill>
                        <a:srgbClr val="AFABAB"/>
                      </a:solidFill>
                      <a:prstDash val="solid"/>
                      <a:round/>
                      <a:headEnd type="none" w="med" len="med"/>
                      <a:tailEnd type="none" w="med" len="med"/>
                    </a:lnT>
                    <a:lnB w="1224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0001"/>
                  </a:ext>
                </a:extLst>
              </a:tr>
              <a:tr h="1191960">
                <a:tc>
                  <a:txBody>
                    <a:bodyPr/>
                    <a:lstStyle/>
                    <a:p>
                      <a:endParaRPr lang="pt-BR" dirty="0"/>
                    </a:p>
                  </a:txBody>
                  <a:tcPr marL="68400" marR="68400">
                    <a:lnL w="12240" cap="flat" cmpd="sng" algn="ctr">
                      <a:solidFill>
                        <a:srgbClr val="AFABAB"/>
                      </a:solidFill>
                      <a:prstDash val="solid"/>
                      <a:round/>
                      <a:headEnd type="none" w="med" len="med"/>
                      <a:tailEnd type="none" w="med" len="med"/>
                    </a:lnL>
                    <a:lnR w="12240" cap="flat" cmpd="sng" algn="ctr">
                      <a:solidFill>
                        <a:srgbClr val="AFABAB"/>
                      </a:solidFill>
                      <a:prstDash val="solid"/>
                      <a:round/>
                      <a:headEnd type="none" w="med" len="med"/>
                      <a:tailEnd type="none" w="med" len="med"/>
                    </a:lnR>
                    <a:lnT w="12240" cap="flat" cmpd="sng" algn="ctr">
                      <a:solidFill>
                        <a:srgbClr val="AFABAB"/>
                      </a:solidFill>
                      <a:prstDash val="solid"/>
                      <a:round/>
                      <a:headEnd type="none" w="med" len="med"/>
                      <a:tailEnd type="none" w="med" len="med"/>
                    </a:lnT>
                    <a:lnB w="12240">
                      <a:solidFill>
                        <a:srgbClr val="AFABAB"/>
                      </a:solidFill>
                    </a:lnB>
                    <a:noFill/>
                  </a:tcPr>
                </a:tc>
                <a:tc>
                  <a:txBody>
                    <a:bodyPr/>
                    <a:lstStyle/>
                    <a:p>
                      <a:endParaRPr lang="pt-BR" dirty="0"/>
                    </a:p>
                  </a:txBody>
                  <a:tcPr marL="68400" marR="68400">
                    <a:lnL w="12240" cap="flat" cmpd="sng" algn="ctr">
                      <a:solidFill>
                        <a:srgbClr val="AFABAB"/>
                      </a:solidFill>
                      <a:prstDash val="solid"/>
                      <a:round/>
                      <a:headEnd type="none" w="med" len="med"/>
                      <a:tailEnd type="none" w="med" len="med"/>
                    </a:lnL>
                    <a:lnR w="12240" cap="flat" cmpd="sng" algn="ctr">
                      <a:solidFill>
                        <a:srgbClr val="AFABAB"/>
                      </a:solidFill>
                      <a:prstDash val="solid"/>
                      <a:round/>
                      <a:headEnd type="none" w="med" len="med"/>
                      <a:tailEnd type="none" w="med" len="med"/>
                    </a:lnR>
                    <a:lnT w="12240" cap="flat" cmpd="sng" algn="ctr">
                      <a:solidFill>
                        <a:srgbClr val="AFABAB"/>
                      </a:solidFill>
                      <a:prstDash val="solid"/>
                      <a:round/>
                      <a:headEnd type="none" w="med" len="med"/>
                      <a:tailEnd type="none" w="med" len="med"/>
                    </a:lnT>
                    <a:lnB w="12240" cap="flat" cmpd="sng" algn="ctr">
                      <a:solidFill>
                        <a:srgbClr val="AFABAB"/>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3" name="CustomShape 2"/>
          <p:cNvSpPr/>
          <p:nvPr/>
        </p:nvSpPr>
        <p:spPr>
          <a:xfrm>
            <a:off x="4126543" y="3124742"/>
            <a:ext cx="245880" cy="245880"/>
          </a:xfrm>
          <a:prstGeom prst="mathPlus">
            <a:avLst>
              <a:gd name="adj1" fmla="val 23520"/>
            </a:avLst>
          </a:prstGeom>
          <a:solidFill>
            <a:schemeClr val="tx1">
              <a:lumMod val="50000"/>
              <a:lumOff val="5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pt-BR"/>
          </a:p>
        </p:txBody>
      </p:sp>
      <p:sp>
        <p:nvSpPr>
          <p:cNvPr id="5" name="Título 1">
            <a:extLst>
              <a:ext uri="{FF2B5EF4-FFF2-40B4-BE49-F238E27FC236}">
                <a16:creationId xmlns:a16="http://schemas.microsoft.com/office/drawing/2014/main" id="{177A7514-0CEA-F5FC-C79F-43B3830F0BA8}"/>
              </a:ext>
            </a:extLst>
          </p:cNvPr>
          <p:cNvSpPr>
            <a:spLocks noGrp="1"/>
          </p:cNvSpPr>
          <p:nvPr>
            <p:ph type="title"/>
          </p:nvPr>
        </p:nvSpPr>
        <p:spPr>
          <a:xfrm>
            <a:off x="5896946" y="182245"/>
            <a:ext cx="6153883" cy="703279"/>
          </a:xfrm>
        </p:spPr>
        <p:txBody>
          <a:bodyPr/>
          <a:lstStyle/>
          <a:p>
            <a:pPr algn="r"/>
            <a:r>
              <a:rPr lang="pt-BR" b="1" dirty="0"/>
              <a:t>Servidores com Deficiência</a:t>
            </a:r>
          </a:p>
        </p:txBody>
      </p:sp>
      <p:pic>
        <p:nvPicPr>
          <p:cNvPr id="11" name="Imagem 10">
            <a:extLst>
              <a:ext uri="{FF2B5EF4-FFF2-40B4-BE49-F238E27FC236}">
                <a16:creationId xmlns:a16="http://schemas.microsoft.com/office/drawing/2014/main" id="{2545C73A-8C68-7F6C-54C9-069EDEE0C2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Cantos Arredondados 13">
            <a:extLst>
              <a:ext uri="{FF2B5EF4-FFF2-40B4-BE49-F238E27FC236}">
                <a16:creationId xmlns:a16="http://schemas.microsoft.com/office/drawing/2014/main" id="{4E7FC31C-D7BB-2895-67B1-9490BE28EADD}"/>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767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edondar Retângulo em um Canto Diagonal 9"/>
          <p:cNvSpPr/>
          <p:nvPr/>
        </p:nvSpPr>
        <p:spPr>
          <a:xfrm>
            <a:off x="6814723" y="4270063"/>
            <a:ext cx="4976784" cy="1227497"/>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634630" y="2052036"/>
            <a:ext cx="5797848" cy="1803493"/>
          </a:xfrm>
          <a:prstGeom prst="rect">
            <a:avLst/>
          </a:prstGeom>
        </p:spPr>
      </p:pic>
      <p:sp>
        <p:nvSpPr>
          <p:cNvPr id="5" name="CaixaDeTexto 4"/>
          <p:cNvSpPr txBox="1"/>
          <p:nvPr/>
        </p:nvSpPr>
        <p:spPr>
          <a:xfrm>
            <a:off x="106326" y="1636926"/>
            <a:ext cx="4287199" cy="430887"/>
          </a:xfrm>
          <a:prstGeom prst="rect">
            <a:avLst/>
          </a:prstGeom>
          <a:noFill/>
        </p:spPr>
        <p:txBody>
          <a:bodyPr wrap="none" rtlCol="0">
            <a:spAutoFit/>
          </a:bodyPr>
          <a:lstStyle/>
          <a:p>
            <a:r>
              <a:rPr lang="pt-BR" sz="2200" b="1" dirty="0">
                <a:latin typeface="Calibri" panose="020F0502020204030204" pitchFamily="34" charset="0"/>
                <a:cs typeface="Calibri" panose="020F0502020204030204" pitchFamily="34" charset="0"/>
              </a:rPr>
              <a:t>Conversão do tempo de deficiência</a:t>
            </a:r>
          </a:p>
        </p:txBody>
      </p:sp>
      <p:pic>
        <p:nvPicPr>
          <p:cNvPr id="8" name="Imagem 7"/>
          <p:cNvPicPr>
            <a:picLocks noChangeAspect="1"/>
          </p:cNvPicPr>
          <p:nvPr/>
        </p:nvPicPr>
        <p:blipFill>
          <a:blip r:embed="rId3"/>
          <a:stretch>
            <a:fillRect/>
          </a:stretch>
        </p:blipFill>
        <p:spPr>
          <a:xfrm>
            <a:off x="6432478" y="2039336"/>
            <a:ext cx="5727994" cy="1816193"/>
          </a:xfrm>
          <a:prstGeom prst="rect">
            <a:avLst/>
          </a:prstGeom>
        </p:spPr>
      </p:pic>
      <p:pic>
        <p:nvPicPr>
          <p:cNvPr id="9" name="Imagem 8"/>
          <p:cNvPicPr>
            <a:picLocks noChangeAspect="1"/>
          </p:cNvPicPr>
          <p:nvPr/>
        </p:nvPicPr>
        <p:blipFill>
          <a:blip r:embed="rId4"/>
          <a:stretch>
            <a:fillRect/>
          </a:stretch>
        </p:blipFill>
        <p:spPr>
          <a:xfrm>
            <a:off x="634630" y="4270639"/>
            <a:ext cx="5651790" cy="2375022"/>
          </a:xfrm>
          <a:prstGeom prst="rect">
            <a:avLst/>
          </a:prstGeom>
        </p:spPr>
      </p:pic>
      <p:sp>
        <p:nvSpPr>
          <p:cNvPr id="12" name="CaixaDeTexto 11"/>
          <p:cNvSpPr txBox="1"/>
          <p:nvPr/>
        </p:nvSpPr>
        <p:spPr>
          <a:xfrm>
            <a:off x="106325" y="3839752"/>
            <a:ext cx="7925439" cy="430887"/>
          </a:xfrm>
          <a:prstGeom prst="rect">
            <a:avLst/>
          </a:prstGeom>
          <a:noFill/>
        </p:spPr>
        <p:txBody>
          <a:bodyPr wrap="none" rtlCol="0">
            <a:spAutoFit/>
          </a:bodyPr>
          <a:lstStyle/>
          <a:p>
            <a:r>
              <a:rPr lang="pt-BR" sz="2200" b="1" dirty="0">
                <a:latin typeface="Calibri" panose="020F0502020204030204" pitchFamily="34" charset="0"/>
                <a:cs typeface="Calibri" panose="020F0502020204030204" pitchFamily="34" charset="0"/>
              </a:rPr>
              <a:t>Conversão do tempo de agentes nocivos para tempo de deficiência</a:t>
            </a:r>
          </a:p>
        </p:txBody>
      </p:sp>
      <p:sp>
        <p:nvSpPr>
          <p:cNvPr id="13" name="CaixaDeTexto 12"/>
          <p:cNvSpPr txBox="1"/>
          <p:nvPr/>
        </p:nvSpPr>
        <p:spPr>
          <a:xfrm>
            <a:off x="6896238" y="4330253"/>
            <a:ext cx="4799576" cy="1107996"/>
          </a:xfrm>
          <a:prstGeom prst="rect">
            <a:avLst/>
          </a:prstGeom>
          <a:noFill/>
        </p:spPr>
        <p:txBody>
          <a:bodyPr wrap="square" rtlCol="0">
            <a:spAutoFit/>
          </a:bodyPr>
          <a:lstStyle/>
          <a:p>
            <a:pPr algn="ctr"/>
            <a:r>
              <a:rPr lang="pt-BR" sz="2200" b="1" dirty="0">
                <a:latin typeface="Calibri" panose="020F0502020204030204" pitchFamily="34" charset="0"/>
                <a:cs typeface="Calibri" panose="020F0502020204030204" pitchFamily="34" charset="0"/>
              </a:rPr>
              <a:t>Não poderá haver conversão do mesmo tempo como agente nocivos e deficiência! </a:t>
            </a:r>
          </a:p>
        </p:txBody>
      </p:sp>
      <p:sp>
        <p:nvSpPr>
          <p:cNvPr id="15" name="Arredondar Retângulo em um Canto Diagonal 14"/>
          <p:cNvSpPr/>
          <p:nvPr/>
        </p:nvSpPr>
        <p:spPr>
          <a:xfrm>
            <a:off x="6814721" y="5602988"/>
            <a:ext cx="4976786" cy="1138053"/>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6903326" y="5787293"/>
            <a:ext cx="4799576" cy="769441"/>
          </a:xfrm>
          <a:prstGeom prst="rect">
            <a:avLst/>
          </a:prstGeom>
          <a:noFill/>
        </p:spPr>
        <p:txBody>
          <a:bodyPr wrap="square" rtlCol="0">
            <a:spAutoFit/>
          </a:bodyPr>
          <a:lstStyle/>
          <a:p>
            <a:pPr algn="ctr"/>
            <a:r>
              <a:rPr lang="pt-BR" sz="2200" b="1" dirty="0">
                <a:solidFill>
                  <a:schemeClr val="bg1"/>
                </a:solidFill>
                <a:latin typeface="Calibri" panose="020F0502020204030204" pitchFamily="34" charset="0"/>
                <a:cs typeface="Calibri" panose="020F0502020204030204" pitchFamily="34" charset="0"/>
              </a:rPr>
              <a:t>Não há conversão do tempo de deficiência em tempo comum!</a:t>
            </a:r>
          </a:p>
        </p:txBody>
      </p:sp>
      <p:sp>
        <p:nvSpPr>
          <p:cNvPr id="17" name="Retângulo 16"/>
          <p:cNvSpPr/>
          <p:nvPr/>
        </p:nvSpPr>
        <p:spPr>
          <a:xfrm>
            <a:off x="134753" y="1155652"/>
            <a:ext cx="7652085" cy="523220"/>
          </a:xfrm>
          <a:prstGeom prst="rect">
            <a:avLst/>
          </a:prstGeom>
        </p:spPr>
        <p:txBody>
          <a:bodyPr wrap="square">
            <a:spAutoFit/>
          </a:bodyPr>
          <a:lstStyle/>
          <a:p>
            <a:pPr algn="just">
              <a:lnSpc>
                <a:spcPct val="100000"/>
              </a:lnSpc>
            </a:pPr>
            <a:r>
              <a:rPr lang="pt-BR" sz="2800" b="1" spc="-1" dirty="0">
                <a:solidFill>
                  <a:schemeClr val="tx2">
                    <a:lumMod val="75000"/>
                  </a:schemeClr>
                </a:solidFill>
                <a:uFill>
                  <a:solidFill>
                    <a:srgbClr val="FFFFFF"/>
                  </a:solidFill>
                </a:uFill>
              </a:rPr>
              <a:t>Anexo V da Portaria MTP nº 1.467, de 2022</a:t>
            </a:r>
            <a:endParaRPr lang="pt-BR" sz="2800" b="1" strike="noStrike" spc="-1" dirty="0">
              <a:solidFill>
                <a:schemeClr val="tx2">
                  <a:lumMod val="75000"/>
                </a:schemeClr>
              </a:solidFill>
              <a:uFill>
                <a:solidFill>
                  <a:srgbClr val="FFFFFF"/>
                </a:solidFill>
              </a:uFill>
              <a:latin typeface="Arial"/>
            </a:endParaRPr>
          </a:p>
        </p:txBody>
      </p:sp>
      <p:sp>
        <p:nvSpPr>
          <p:cNvPr id="2" name="Título 1">
            <a:extLst>
              <a:ext uri="{FF2B5EF4-FFF2-40B4-BE49-F238E27FC236}">
                <a16:creationId xmlns:a16="http://schemas.microsoft.com/office/drawing/2014/main" id="{96EE5AD0-E5B7-E23E-A034-B4C32F36239F}"/>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a:t>Servidores com Deficiência</a:t>
            </a:r>
            <a:endParaRPr lang="pt-BR" b="1" dirty="0"/>
          </a:p>
        </p:txBody>
      </p:sp>
      <p:pic>
        <p:nvPicPr>
          <p:cNvPr id="3" name="Imagem 2">
            <a:extLst>
              <a:ext uri="{FF2B5EF4-FFF2-40B4-BE49-F238E27FC236}">
                <a16:creationId xmlns:a16="http://schemas.microsoft.com/office/drawing/2014/main" id="{8D758AA5-0ADA-0C06-9573-8176218305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553AB098-5E6F-830B-AF49-C1FDFCAF533F}"/>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5489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1757" y="2052382"/>
            <a:ext cx="10955079" cy="1231106"/>
          </a:xfrm>
          <a:prstGeom prst="rect">
            <a:avLst/>
          </a:prstGeom>
        </p:spPr>
        <p:txBody>
          <a:bodyPr wrap="square">
            <a:spAutoFit/>
          </a:bodyPr>
          <a:lstStyle/>
          <a:p>
            <a:pPr indent="449580" algn="just">
              <a:spcBef>
                <a:spcPts val="600"/>
              </a:spcBef>
              <a:spcAft>
                <a:spcPts val="600"/>
              </a:spcAft>
            </a:pPr>
            <a:r>
              <a:rPr lang="pt-BR" sz="2600" b="1" dirty="0">
                <a:latin typeface="Calibri" panose="020F0502020204030204" pitchFamily="34" charset="0"/>
                <a:ea typeface="Batang"/>
              </a:rPr>
              <a:t>A comprovação será médica e funcional</a:t>
            </a:r>
            <a:r>
              <a:rPr lang="pt-BR" sz="2200" dirty="0">
                <a:latin typeface="Calibri" panose="020F0502020204030204" pitchFamily="34" charset="0"/>
                <a:ea typeface="Batang"/>
              </a:rPr>
              <a:t>, por meio de perícia que fixará a data provável do </a:t>
            </a:r>
            <a:r>
              <a:rPr lang="pt-BR" sz="2600" b="1" dirty="0">
                <a:latin typeface="Calibri" panose="020F0502020204030204" pitchFamily="34" charset="0"/>
                <a:ea typeface="Batang"/>
              </a:rPr>
              <a:t>início da deficiência e o seu grau</a:t>
            </a:r>
            <a:r>
              <a:rPr lang="pt-BR" sz="2200" dirty="0">
                <a:latin typeface="Calibri" panose="020F0502020204030204" pitchFamily="34" charset="0"/>
                <a:ea typeface="Batang"/>
              </a:rPr>
              <a:t>, no correspondente período de filiação ao respectivo RPPS, e de exercício das suas atribuições na condição de segurado com deficiência.</a:t>
            </a:r>
            <a:endParaRPr lang="pt-BR" sz="2200" dirty="0">
              <a:effectLst/>
              <a:latin typeface="Times New Roman" panose="02020603050405020304" pitchFamily="18" charset="0"/>
              <a:ea typeface="Batang"/>
            </a:endParaRPr>
          </a:p>
        </p:txBody>
      </p:sp>
      <p:sp>
        <p:nvSpPr>
          <p:cNvPr id="3" name="Retângulo 2"/>
          <p:cNvSpPr/>
          <p:nvPr/>
        </p:nvSpPr>
        <p:spPr>
          <a:xfrm>
            <a:off x="421756" y="4019130"/>
            <a:ext cx="10955079" cy="1631216"/>
          </a:xfrm>
          <a:prstGeom prst="rect">
            <a:avLst/>
          </a:prstGeom>
        </p:spPr>
        <p:txBody>
          <a:bodyPr wrap="square">
            <a:spAutoFit/>
          </a:bodyPr>
          <a:lstStyle/>
          <a:p>
            <a:pPr indent="449580" algn="just">
              <a:spcBef>
                <a:spcPts val="600"/>
              </a:spcBef>
              <a:spcAft>
                <a:spcPts val="600"/>
              </a:spcAft>
            </a:pPr>
            <a:r>
              <a:rPr lang="pt-BR" sz="2200" dirty="0">
                <a:latin typeface="Calibri" panose="020F0502020204030204" pitchFamily="34" charset="0"/>
                <a:ea typeface="Batang"/>
              </a:rPr>
              <a:t>O tempo de contribuição com deficiência em outro regime ou no SPSM </a:t>
            </a:r>
            <a:r>
              <a:rPr lang="pt-BR" sz="2600" b="1" dirty="0">
                <a:latin typeface="Calibri" panose="020F0502020204030204" pitchFamily="34" charset="0"/>
                <a:ea typeface="Batang"/>
              </a:rPr>
              <a:t>deverá ser comprovado mediante Certidão de Tempo de Contribuição - CTC emitida pelo regime previdenciário de origem ou Certidão de Tempo de Serviço Militar</a:t>
            </a:r>
            <a:r>
              <a:rPr lang="pt-BR" sz="2200" dirty="0">
                <a:latin typeface="Calibri" panose="020F0502020204030204" pitchFamily="34" charset="0"/>
                <a:ea typeface="Batang"/>
              </a:rPr>
              <a:t>, devendo estar identificados os períodos com deficiência e seus graus, na forma do Anexo IX.</a:t>
            </a:r>
            <a:endParaRPr lang="pt-BR" sz="2200" dirty="0">
              <a:effectLst/>
              <a:latin typeface="Times New Roman" panose="02020603050405020304" pitchFamily="18" charset="0"/>
              <a:ea typeface="Batang"/>
            </a:endParaRPr>
          </a:p>
        </p:txBody>
      </p:sp>
      <p:sp>
        <p:nvSpPr>
          <p:cNvPr id="6" name="Retângulo 5"/>
          <p:cNvSpPr/>
          <p:nvPr/>
        </p:nvSpPr>
        <p:spPr>
          <a:xfrm>
            <a:off x="134753" y="1155652"/>
            <a:ext cx="7652085" cy="523220"/>
          </a:xfrm>
          <a:prstGeom prst="rect">
            <a:avLst/>
          </a:prstGeom>
        </p:spPr>
        <p:txBody>
          <a:bodyPr wrap="square">
            <a:spAutoFit/>
          </a:bodyPr>
          <a:lstStyle/>
          <a:p>
            <a:pPr algn="just">
              <a:lnSpc>
                <a:spcPct val="100000"/>
              </a:lnSpc>
            </a:pPr>
            <a:r>
              <a:rPr lang="pt-BR" sz="2800" b="1" spc="-1" dirty="0">
                <a:solidFill>
                  <a:schemeClr val="tx2">
                    <a:lumMod val="75000"/>
                  </a:schemeClr>
                </a:solidFill>
                <a:uFill>
                  <a:solidFill>
                    <a:srgbClr val="FFFFFF"/>
                  </a:solidFill>
                </a:uFill>
              </a:rPr>
              <a:t>Anexo V da Portaria MTP nº 1.467, de 2022</a:t>
            </a:r>
            <a:endParaRPr lang="pt-BR" sz="2800" b="1" strike="noStrike" spc="-1" dirty="0">
              <a:solidFill>
                <a:schemeClr val="tx2">
                  <a:lumMod val="75000"/>
                </a:schemeClr>
              </a:solidFill>
              <a:uFill>
                <a:solidFill>
                  <a:srgbClr val="FFFFFF"/>
                </a:solidFill>
              </a:uFill>
              <a:latin typeface="Arial"/>
            </a:endParaRPr>
          </a:p>
        </p:txBody>
      </p:sp>
      <p:sp>
        <p:nvSpPr>
          <p:cNvPr id="4" name="Título 1">
            <a:extLst>
              <a:ext uri="{FF2B5EF4-FFF2-40B4-BE49-F238E27FC236}">
                <a16:creationId xmlns:a16="http://schemas.microsoft.com/office/drawing/2014/main" id="{F4D8BF02-F5D0-1692-F0EC-2844A275A4EA}"/>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a:t>Servidores com Deficiência</a:t>
            </a:r>
            <a:endParaRPr lang="pt-BR" b="1" dirty="0"/>
          </a:p>
        </p:txBody>
      </p:sp>
      <p:pic>
        <p:nvPicPr>
          <p:cNvPr id="7" name="Imagem 6">
            <a:extLst>
              <a:ext uri="{FF2B5EF4-FFF2-40B4-BE49-F238E27FC236}">
                <a16:creationId xmlns:a16="http://schemas.microsoft.com/office/drawing/2014/main" id="{2D84652E-42A3-CFB2-CB81-AAAFEDFBA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Cantos Arredondados 7">
            <a:extLst>
              <a:ext uri="{FF2B5EF4-FFF2-40B4-BE49-F238E27FC236}">
                <a16:creationId xmlns:a16="http://schemas.microsoft.com/office/drawing/2014/main" id="{348FC95F-473A-DFD4-6932-1256CE32171A}"/>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98331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2"/>
          <p:cNvSpPr/>
          <p:nvPr/>
        </p:nvSpPr>
        <p:spPr>
          <a:xfrm>
            <a:off x="321774" y="1954013"/>
            <a:ext cx="11498049" cy="338408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pt-BR" sz="2200" b="0" strike="noStrike" spc="-1" dirty="0">
                <a:solidFill>
                  <a:srgbClr val="000000"/>
                </a:solidFill>
                <a:latin typeface="Calibri"/>
              </a:rPr>
              <a:t>	</a:t>
            </a:r>
            <a:r>
              <a:rPr lang="pt-BR" sz="2600" b="1" strike="noStrike" spc="-1" dirty="0">
                <a:solidFill>
                  <a:srgbClr val="000000"/>
                </a:solidFill>
                <a:latin typeface="Calibri"/>
              </a:rPr>
              <a:t>A média corresponde a 100% de todas as remunerações </a:t>
            </a:r>
            <a:r>
              <a:rPr lang="pt-BR" sz="2200" b="0" strike="noStrike" spc="-1" dirty="0">
                <a:solidFill>
                  <a:srgbClr val="000000"/>
                </a:solidFill>
                <a:latin typeface="Calibri"/>
              </a:rPr>
              <a:t>de contribuição desde julho de 1994. </a:t>
            </a:r>
          </a:p>
          <a:p>
            <a:pPr algn="just">
              <a:lnSpc>
                <a:spcPct val="100000"/>
              </a:lnSpc>
            </a:pPr>
            <a:endParaRPr lang="pt-BR" sz="2200" spc="-1" dirty="0">
              <a:solidFill>
                <a:srgbClr val="000000"/>
              </a:solidFill>
              <a:latin typeface="Calibri"/>
            </a:endParaRPr>
          </a:p>
          <a:p>
            <a:pPr algn="just">
              <a:lnSpc>
                <a:spcPct val="100000"/>
              </a:lnSpc>
            </a:pPr>
            <a:r>
              <a:rPr lang="pt-BR" sz="2200" b="0" strike="noStrike" spc="-1" dirty="0">
                <a:solidFill>
                  <a:srgbClr val="000000"/>
                </a:solidFill>
                <a:latin typeface="Calibri"/>
              </a:rPr>
              <a:t>	</a:t>
            </a:r>
            <a:r>
              <a:rPr lang="pt-BR" sz="2600" b="1" strike="noStrike" spc="-1" dirty="0">
                <a:solidFill>
                  <a:srgbClr val="000000"/>
                </a:solidFill>
                <a:latin typeface="Calibri"/>
              </a:rPr>
              <a:t>O valor dos proventos </a:t>
            </a:r>
            <a:r>
              <a:rPr lang="pt-BR" sz="2200" b="0" strike="noStrike" spc="-1" dirty="0">
                <a:solidFill>
                  <a:srgbClr val="000000"/>
                </a:solidFill>
                <a:latin typeface="Calibri"/>
              </a:rPr>
              <a:t>serão correspondentes: </a:t>
            </a:r>
          </a:p>
          <a:p>
            <a:pPr algn="just">
              <a:lnSpc>
                <a:spcPct val="100000"/>
              </a:lnSpc>
            </a:pPr>
            <a:endParaRPr lang="pt-BR" sz="2200" spc="-1" dirty="0">
              <a:solidFill>
                <a:srgbClr val="000000"/>
              </a:solidFill>
              <a:latin typeface="Calibri"/>
            </a:endParaRPr>
          </a:p>
          <a:p>
            <a:pPr marL="457200" indent="-457200" algn="just">
              <a:lnSpc>
                <a:spcPct val="100000"/>
              </a:lnSpc>
              <a:buFontTx/>
              <a:buChar char="-"/>
            </a:pPr>
            <a:r>
              <a:rPr lang="pt-BR" sz="2600" b="1" strike="noStrike" spc="-1" dirty="0">
                <a:solidFill>
                  <a:srgbClr val="000000"/>
                </a:solidFill>
                <a:latin typeface="Calibri"/>
              </a:rPr>
              <a:t>100% da média</a:t>
            </a:r>
            <a:r>
              <a:rPr lang="pt-BR" sz="2200" b="0" strike="noStrike" spc="-1" dirty="0">
                <a:solidFill>
                  <a:srgbClr val="000000"/>
                </a:solidFill>
                <a:latin typeface="Calibri"/>
              </a:rPr>
              <a:t>, para as aposentadorias por tempo de deficiência; ou</a:t>
            </a:r>
          </a:p>
          <a:p>
            <a:pPr marL="457200" indent="-457200" algn="just">
              <a:lnSpc>
                <a:spcPct val="100000"/>
              </a:lnSpc>
              <a:buFontTx/>
              <a:buChar char="-"/>
            </a:pPr>
            <a:endParaRPr lang="pt-BR" sz="2200" b="0" strike="noStrike" spc="-1" dirty="0">
              <a:solidFill>
                <a:srgbClr val="000000"/>
              </a:solidFill>
              <a:latin typeface="Calibri"/>
            </a:endParaRPr>
          </a:p>
          <a:p>
            <a:pPr marL="457200" indent="-457200" algn="just">
              <a:lnSpc>
                <a:spcPct val="100000"/>
              </a:lnSpc>
              <a:buFontTx/>
              <a:buChar char="-"/>
            </a:pPr>
            <a:r>
              <a:rPr lang="pt-BR" sz="2600" b="1" spc="-1" dirty="0">
                <a:solidFill>
                  <a:srgbClr val="000000"/>
                </a:solidFill>
                <a:latin typeface="Calibri"/>
              </a:rPr>
              <a:t>70% da média + 1% por grupo de 12 contribuições</a:t>
            </a:r>
            <a:r>
              <a:rPr lang="pt-BR" sz="2200" spc="-1" dirty="0">
                <a:solidFill>
                  <a:srgbClr val="000000"/>
                </a:solidFill>
                <a:latin typeface="Calibri"/>
              </a:rPr>
              <a:t>, até o limite de 30% para aposentadoria por idade do servidor com deficiência. </a:t>
            </a:r>
            <a:endParaRPr lang="pt-BR" sz="2200" b="0" strike="noStrike" spc="-1" dirty="0">
              <a:latin typeface="Arial"/>
            </a:endParaRPr>
          </a:p>
        </p:txBody>
      </p:sp>
      <p:sp>
        <p:nvSpPr>
          <p:cNvPr id="5" name="Retângulo 4"/>
          <p:cNvSpPr/>
          <p:nvPr/>
        </p:nvSpPr>
        <p:spPr>
          <a:xfrm>
            <a:off x="134753" y="1155652"/>
            <a:ext cx="7652085" cy="523220"/>
          </a:xfrm>
          <a:prstGeom prst="rect">
            <a:avLst/>
          </a:prstGeom>
        </p:spPr>
        <p:txBody>
          <a:bodyPr wrap="square">
            <a:spAutoFit/>
          </a:bodyPr>
          <a:lstStyle/>
          <a:p>
            <a:pPr algn="just">
              <a:lnSpc>
                <a:spcPct val="100000"/>
              </a:lnSpc>
            </a:pPr>
            <a:r>
              <a:rPr lang="pt-BR" sz="2800" b="1" spc="-1" dirty="0">
                <a:solidFill>
                  <a:schemeClr val="tx2">
                    <a:lumMod val="75000"/>
                  </a:schemeClr>
                </a:solidFill>
                <a:uFill>
                  <a:solidFill>
                    <a:srgbClr val="FFFFFF"/>
                  </a:solidFill>
                </a:uFill>
              </a:rPr>
              <a:t>Anexo V da Portaria MTP nº 1.467, de 2022</a:t>
            </a:r>
            <a:endParaRPr lang="pt-BR" sz="2800" b="1" strike="noStrike" spc="-1" dirty="0">
              <a:solidFill>
                <a:schemeClr val="tx2">
                  <a:lumMod val="75000"/>
                </a:schemeClr>
              </a:solidFill>
              <a:uFill>
                <a:solidFill>
                  <a:srgbClr val="FFFFFF"/>
                </a:solidFill>
              </a:uFill>
              <a:latin typeface="Arial"/>
            </a:endParaRPr>
          </a:p>
        </p:txBody>
      </p:sp>
      <p:sp>
        <p:nvSpPr>
          <p:cNvPr id="2" name="Título 1">
            <a:extLst>
              <a:ext uri="{FF2B5EF4-FFF2-40B4-BE49-F238E27FC236}">
                <a16:creationId xmlns:a16="http://schemas.microsoft.com/office/drawing/2014/main" id="{E0996FF3-9E91-C3BC-A905-9C91215E3453}"/>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a:t>Servidores com Deficiência</a:t>
            </a:r>
            <a:endParaRPr lang="pt-BR" b="1" dirty="0"/>
          </a:p>
        </p:txBody>
      </p:sp>
      <p:pic>
        <p:nvPicPr>
          <p:cNvPr id="3" name="Imagem 2">
            <a:extLst>
              <a:ext uri="{FF2B5EF4-FFF2-40B4-BE49-F238E27FC236}">
                <a16:creationId xmlns:a16="http://schemas.microsoft.com/office/drawing/2014/main" id="{FBA3783B-A7FB-4D4D-10C8-F8E924F004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4A706591-D868-C3A3-9C46-A2FCD52EC02C}"/>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32671511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xmlns:p15="http://schemas.microsoft.com/office/powerpoint/2012/main">
      <p:transition spd="med">
        <p:circl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D0195DA1-975A-B37B-64D5-7B435B42553D}"/>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3" name="Retângulo: Cantos Arredondados 2">
            <a:extLst>
              <a:ext uri="{FF2B5EF4-FFF2-40B4-BE49-F238E27FC236}">
                <a16:creationId xmlns:a16="http://schemas.microsoft.com/office/drawing/2014/main" id="{4FD9AD20-512D-1584-B0EC-3678216E9EC9}"/>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5" name="CaixaDeTexto 4">
            <a:extLst>
              <a:ext uri="{FF2B5EF4-FFF2-40B4-BE49-F238E27FC236}">
                <a16:creationId xmlns:a16="http://schemas.microsoft.com/office/drawing/2014/main" id="{6EE03AF1-983F-F657-ED14-7FDB976BC0C2}"/>
              </a:ext>
            </a:extLst>
          </p:cNvPr>
          <p:cNvSpPr txBox="1"/>
          <p:nvPr/>
        </p:nvSpPr>
        <p:spPr>
          <a:xfrm>
            <a:off x="788780" y="3998166"/>
            <a:ext cx="11262049" cy="2246769"/>
          </a:xfrm>
          <a:prstGeom prst="rect">
            <a:avLst/>
          </a:prstGeom>
          <a:noFill/>
        </p:spPr>
        <p:txBody>
          <a:bodyPr wrap="square" rtlCol="0">
            <a:spAutoFit/>
          </a:bodyPr>
          <a:lstStyle/>
          <a:p>
            <a:pPr algn="r"/>
            <a:r>
              <a:rPr lang="pt-BR" sz="6000" dirty="0">
                <a:solidFill>
                  <a:schemeClr val="bg2">
                    <a:lumMod val="50000"/>
                  </a:schemeClr>
                </a:solidFill>
              </a:rPr>
              <a:t>Como fazer a </a:t>
            </a:r>
          </a:p>
          <a:p>
            <a:pPr algn="r"/>
            <a:r>
              <a:rPr lang="pt-BR" sz="8000" b="1" dirty="0">
                <a:solidFill>
                  <a:schemeClr val="bg2">
                    <a:lumMod val="50000"/>
                  </a:schemeClr>
                </a:solidFill>
              </a:rPr>
              <a:t>avaliação biopsicossocial?</a:t>
            </a:r>
          </a:p>
        </p:txBody>
      </p:sp>
    </p:spTree>
    <p:extLst>
      <p:ext uri="{BB962C8B-B14F-4D97-AF65-F5344CB8AC3E}">
        <p14:creationId xmlns:p14="http://schemas.microsoft.com/office/powerpoint/2010/main" val="240870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58758" y="1231787"/>
            <a:ext cx="9919210" cy="4394426"/>
          </a:xfrm>
          <a:prstGeom prst="rect">
            <a:avLst/>
          </a:prstGeom>
        </p:spPr>
      </p:pic>
      <p:sp>
        <p:nvSpPr>
          <p:cNvPr id="3" name="Retângulo 2"/>
          <p:cNvSpPr/>
          <p:nvPr/>
        </p:nvSpPr>
        <p:spPr>
          <a:xfrm>
            <a:off x="342472" y="5872030"/>
            <a:ext cx="8919429" cy="584775"/>
          </a:xfrm>
          <a:prstGeom prst="rect">
            <a:avLst/>
          </a:prstGeom>
        </p:spPr>
        <p:txBody>
          <a:bodyPr wrap="none">
            <a:spAutoFit/>
          </a:bodyPr>
          <a:lstStyle/>
          <a:p>
            <a:r>
              <a:rPr lang="pt-BR" sz="3200" dirty="0">
                <a:hlinkClick r:id="rId3"/>
              </a:rPr>
              <a:t>https://www.tvabipem.com.br/midia/1AUIW5OCKX</a:t>
            </a:r>
            <a:r>
              <a:rPr lang="pt-BR" sz="3200" dirty="0"/>
              <a:t> </a:t>
            </a:r>
          </a:p>
        </p:txBody>
      </p:sp>
      <p:sp>
        <p:nvSpPr>
          <p:cNvPr id="4" name="Título 1">
            <a:extLst>
              <a:ext uri="{FF2B5EF4-FFF2-40B4-BE49-F238E27FC236}">
                <a16:creationId xmlns:a16="http://schemas.microsoft.com/office/drawing/2014/main" id="{72B3EFC5-0C44-FB03-8F1F-B54E945AAA16}"/>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pic>
        <p:nvPicPr>
          <p:cNvPr id="5" name="Imagem 4">
            <a:extLst>
              <a:ext uri="{FF2B5EF4-FFF2-40B4-BE49-F238E27FC236}">
                <a16:creationId xmlns:a16="http://schemas.microsoft.com/office/drawing/2014/main" id="{42F4078C-0932-7496-5D21-9EB27C0EE2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6F5BBF46-CC38-7123-A583-6D82FD043589}"/>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67236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stomShape 2">
            <a:extLst>
              <a:ext uri="{FF2B5EF4-FFF2-40B4-BE49-F238E27FC236}">
                <a16:creationId xmlns:a16="http://schemas.microsoft.com/office/drawing/2014/main" id="{65A1374F-1A3E-4D08-942E-DB1A6BC5569C}"/>
              </a:ext>
            </a:extLst>
          </p:cNvPr>
          <p:cNvSpPr/>
          <p:nvPr/>
        </p:nvSpPr>
        <p:spPr>
          <a:xfrm>
            <a:off x="4278223" y="191905"/>
            <a:ext cx="9413359"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b="1" spc="-1" dirty="0">
                <a:solidFill>
                  <a:schemeClr val="tx2">
                    <a:lumMod val="75000"/>
                  </a:schemeClr>
                </a:solidFill>
                <a:uFill>
                  <a:solidFill>
                    <a:srgbClr val="FFFFFF"/>
                  </a:solidFill>
                </a:uFill>
                <a:latin typeface="Calibri"/>
              </a:rPr>
              <a:t>EC nº 103, de 2019</a:t>
            </a:r>
            <a:endParaRPr lang="pt-BR" sz="3200" b="0" strike="noStrike" spc="-1" dirty="0">
              <a:solidFill>
                <a:schemeClr val="tx2">
                  <a:lumMod val="75000"/>
                </a:schemeClr>
              </a:solidFill>
              <a:uFill>
                <a:solidFill>
                  <a:srgbClr val="FFFFFF"/>
                </a:solidFill>
              </a:uFill>
              <a:latin typeface="Arial"/>
            </a:endParaRPr>
          </a:p>
        </p:txBody>
      </p:sp>
      <p:sp>
        <p:nvSpPr>
          <p:cNvPr id="6" name="Retângulo 5">
            <a:extLst>
              <a:ext uri="{FF2B5EF4-FFF2-40B4-BE49-F238E27FC236}">
                <a16:creationId xmlns:a16="http://schemas.microsoft.com/office/drawing/2014/main" id="{D12E8F69-77BF-A6A8-071D-07AD9BE4C47C}"/>
              </a:ext>
            </a:extLst>
          </p:cNvPr>
          <p:cNvSpPr/>
          <p:nvPr/>
        </p:nvSpPr>
        <p:spPr>
          <a:xfrm>
            <a:off x="742627" y="1293392"/>
            <a:ext cx="10986499" cy="2277547"/>
          </a:xfrm>
          <a:prstGeom prst="rect">
            <a:avLst/>
          </a:prstGeom>
        </p:spPr>
        <p:txBody>
          <a:bodyPr wrap="square">
            <a:spAutoFit/>
          </a:bodyPr>
          <a:lstStyle/>
          <a:p>
            <a:pPr algn="just"/>
            <a:r>
              <a:rPr lang="pt-BR" sz="2600" dirty="0">
                <a:latin typeface="Calibri" panose="020F0502020204030204" pitchFamily="34" charset="0"/>
                <a:cs typeface="Calibri" panose="020F0502020204030204" pitchFamily="34" charset="0"/>
              </a:rPr>
              <a:t>Art. 40. ............................................................</a:t>
            </a:r>
          </a:p>
          <a:p>
            <a:pPr algn="just"/>
            <a:r>
              <a:rPr lang="pt-BR" sz="2600" dirty="0">
                <a:latin typeface="Calibri" panose="020F0502020204030204" pitchFamily="34" charset="0"/>
                <a:cs typeface="Calibri" panose="020F0502020204030204" pitchFamily="34" charset="0"/>
              </a:rPr>
              <a:t>.........................................................................</a:t>
            </a:r>
          </a:p>
          <a:p>
            <a:pPr algn="just"/>
            <a:r>
              <a:rPr lang="pt-BR" sz="2600" dirty="0">
                <a:latin typeface="Calibri" panose="020F0502020204030204" pitchFamily="34" charset="0"/>
                <a:cs typeface="Calibri" panose="020F0502020204030204" pitchFamily="34" charset="0"/>
              </a:rPr>
              <a:t>§ 4º</a:t>
            </a:r>
            <a:r>
              <a:rPr lang="pt-BR" sz="2600" dirty="0">
                <a:solidFill>
                  <a:srgbClr val="000000"/>
                </a:solidFill>
                <a:latin typeface="Calibri" panose="020F0502020204030204" pitchFamily="34" charset="0"/>
                <a:cs typeface="Calibri" panose="020F0502020204030204" pitchFamily="34" charset="0"/>
              </a:rPr>
              <a:t> É </a:t>
            </a:r>
            <a:r>
              <a:rPr lang="pt-BR" sz="2600" b="1" u="sng" dirty="0">
                <a:solidFill>
                  <a:srgbClr val="000000"/>
                </a:solidFill>
                <a:latin typeface="Calibri" panose="020F0502020204030204" pitchFamily="34" charset="0"/>
                <a:cs typeface="Calibri" panose="020F0502020204030204" pitchFamily="34" charset="0"/>
              </a:rPr>
              <a:t>vedada a adoção de requisitos ou critérios diferenciados para concessão de benefícios em regime próprio de previdência social</a:t>
            </a:r>
            <a:r>
              <a:rPr lang="pt-BR" sz="2600" dirty="0">
                <a:solidFill>
                  <a:srgbClr val="000000"/>
                </a:solidFill>
                <a:latin typeface="Calibri" panose="020F0502020204030204" pitchFamily="34" charset="0"/>
                <a:cs typeface="Calibri" panose="020F0502020204030204" pitchFamily="34" charset="0"/>
              </a:rPr>
              <a:t>, </a:t>
            </a:r>
            <a:r>
              <a:rPr lang="pt-BR" sz="3200" dirty="0">
                <a:solidFill>
                  <a:srgbClr val="000000"/>
                </a:solidFill>
                <a:latin typeface="Calibri" panose="020F0502020204030204" pitchFamily="34" charset="0"/>
                <a:cs typeface="Calibri" panose="020F0502020204030204" pitchFamily="34" charset="0"/>
              </a:rPr>
              <a:t>ressalvado o disposto nos §§ 4º-A, 4º-B, 4º-C e 5º.</a:t>
            </a:r>
            <a:endParaRPr lang="pt-BR" sz="3200" dirty="0">
              <a:latin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BCD3FC48-D5B3-ADFE-D2F8-5DC8A4CD3238}"/>
              </a:ext>
            </a:extLst>
          </p:cNvPr>
          <p:cNvSpPr txBox="1"/>
          <p:nvPr/>
        </p:nvSpPr>
        <p:spPr>
          <a:xfrm>
            <a:off x="7161779" y="3912829"/>
            <a:ext cx="4354269" cy="584775"/>
          </a:xfrm>
          <a:prstGeom prst="rect">
            <a:avLst/>
          </a:prstGeom>
          <a:noFill/>
        </p:spPr>
        <p:txBody>
          <a:bodyPr wrap="none" rtlCol="0">
            <a:spAutoFit/>
          </a:bodyPr>
          <a:lstStyle/>
          <a:p>
            <a:r>
              <a:rPr lang="pt-BR" sz="3200" b="1" dirty="0">
                <a:solidFill>
                  <a:schemeClr val="accent1">
                    <a:lumMod val="75000"/>
                  </a:schemeClr>
                </a:solidFill>
                <a:latin typeface="Calibri" panose="020F0502020204030204" pitchFamily="34" charset="0"/>
                <a:cs typeface="Calibri" panose="020F0502020204030204" pitchFamily="34" charset="0"/>
              </a:rPr>
              <a:t>Servidor com deficiência</a:t>
            </a:r>
          </a:p>
        </p:txBody>
      </p:sp>
      <p:sp>
        <p:nvSpPr>
          <p:cNvPr id="9" name="CaixaDeTexto 8">
            <a:extLst>
              <a:ext uri="{FF2B5EF4-FFF2-40B4-BE49-F238E27FC236}">
                <a16:creationId xmlns:a16="http://schemas.microsoft.com/office/drawing/2014/main" id="{B4D883A7-3B74-0BA7-0E62-0592888B72D0}"/>
              </a:ext>
            </a:extLst>
          </p:cNvPr>
          <p:cNvSpPr txBox="1"/>
          <p:nvPr/>
        </p:nvSpPr>
        <p:spPr>
          <a:xfrm>
            <a:off x="675952" y="5885175"/>
            <a:ext cx="3028008" cy="584775"/>
          </a:xfrm>
          <a:prstGeom prst="rect">
            <a:avLst/>
          </a:prstGeom>
          <a:noFill/>
        </p:spPr>
        <p:txBody>
          <a:bodyPr wrap="none" rtlCol="0">
            <a:spAutoFit/>
          </a:bodyPr>
          <a:lstStyle/>
          <a:p>
            <a:r>
              <a:rPr lang="pt-BR" sz="3200" b="1" dirty="0">
                <a:solidFill>
                  <a:schemeClr val="accent1">
                    <a:lumMod val="75000"/>
                  </a:schemeClr>
                </a:solidFill>
                <a:latin typeface="Calibri" panose="020F0502020204030204" pitchFamily="34" charset="0"/>
                <a:cs typeface="Calibri" panose="020F0502020204030204" pitchFamily="34" charset="0"/>
              </a:rPr>
              <a:t>Agentes policiais</a:t>
            </a:r>
          </a:p>
        </p:txBody>
      </p:sp>
      <p:sp>
        <p:nvSpPr>
          <p:cNvPr id="11" name="CaixaDeTexto 10">
            <a:extLst>
              <a:ext uri="{FF2B5EF4-FFF2-40B4-BE49-F238E27FC236}">
                <a16:creationId xmlns:a16="http://schemas.microsoft.com/office/drawing/2014/main" id="{8E503F3F-DCD6-79D8-F09F-92EF1A4F8A07}"/>
              </a:ext>
            </a:extLst>
          </p:cNvPr>
          <p:cNvSpPr txBox="1"/>
          <p:nvPr/>
        </p:nvSpPr>
        <p:spPr>
          <a:xfrm>
            <a:off x="181833" y="3978364"/>
            <a:ext cx="6282928" cy="1569660"/>
          </a:xfrm>
          <a:prstGeom prst="rect">
            <a:avLst/>
          </a:prstGeom>
          <a:noFill/>
        </p:spPr>
        <p:txBody>
          <a:bodyPr wrap="square" rtlCol="0">
            <a:spAutoFit/>
          </a:bodyPr>
          <a:lstStyle/>
          <a:p>
            <a:pPr algn="ctr"/>
            <a:r>
              <a:rPr lang="pt-BR" sz="3200" b="1" dirty="0">
                <a:solidFill>
                  <a:schemeClr val="accent1">
                    <a:lumMod val="75000"/>
                  </a:schemeClr>
                </a:solidFill>
                <a:latin typeface="Calibri" panose="020F0502020204030204" pitchFamily="34" charset="0"/>
                <a:cs typeface="Calibri" panose="020F0502020204030204" pitchFamily="34" charset="0"/>
              </a:rPr>
              <a:t>Servidores com efetiva exposição a agentes químicos, físicos e biológicos </a:t>
            </a:r>
          </a:p>
        </p:txBody>
      </p:sp>
      <p:sp>
        <p:nvSpPr>
          <p:cNvPr id="12" name="CaixaDeTexto 11">
            <a:extLst>
              <a:ext uri="{FF2B5EF4-FFF2-40B4-BE49-F238E27FC236}">
                <a16:creationId xmlns:a16="http://schemas.microsoft.com/office/drawing/2014/main" id="{0F9F2155-159E-F40F-B840-D4FE52D6671F}"/>
              </a:ext>
            </a:extLst>
          </p:cNvPr>
          <p:cNvSpPr txBox="1"/>
          <p:nvPr/>
        </p:nvSpPr>
        <p:spPr>
          <a:xfrm>
            <a:off x="4454353" y="5548024"/>
            <a:ext cx="2153923" cy="584775"/>
          </a:xfrm>
          <a:prstGeom prst="rect">
            <a:avLst/>
          </a:prstGeom>
          <a:noFill/>
        </p:spPr>
        <p:txBody>
          <a:bodyPr wrap="none" rtlCol="0">
            <a:spAutoFit/>
          </a:bodyPr>
          <a:lstStyle/>
          <a:p>
            <a:r>
              <a:rPr lang="pt-BR" sz="3200" b="1" dirty="0">
                <a:solidFill>
                  <a:schemeClr val="accent1">
                    <a:lumMod val="75000"/>
                  </a:schemeClr>
                </a:solidFill>
                <a:latin typeface="Calibri" panose="020F0502020204030204" pitchFamily="34" charset="0"/>
                <a:cs typeface="Calibri" panose="020F0502020204030204" pitchFamily="34" charset="0"/>
              </a:rPr>
              <a:t>Professores</a:t>
            </a:r>
          </a:p>
        </p:txBody>
      </p:sp>
      <p:sp>
        <p:nvSpPr>
          <p:cNvPr id="13" name="CaixaDeTexto 12">
            <a:extLst>
              <a:ext uri="{FF2B5EF4-FFF2-40B4-BE49-F238E27FC236}">
                <a16:creationId xmlns:a16="http://schemas.microsoft.com/office/drawing/2014/main" id="{8DBDA1E1-2BAB-8819-0C18-E193DF756C87}"/>
              </a:ext>
            </a:extLst>
          </p:cNvPr>
          <p:cNvSpPr txBox="1"/>
          <p:nvPr/>
        </p:nvSpPr>
        <p:spPr>
          <a:xfrm>
            <a:off x="7036940" y="4943442"/>
            <a:ext cx="5022534" cy="1569660"/>
          </a:xfrm>
          <a:prstGeom prst="rect">
            <a:avLst/>
          </a:prstGeom>
          <a:noFill/>
        </p:spPr>
        <p:txBody>
          <a:bodyPr wrap="square" rtlCol="0">
            <a:spAutoFit/>
          </a:bodyPr>
          <a:lstStyle/>
          <a:p>
            <a:pPr algn="ctr"/>
            <a:r>
              <a:rPr lang="pt-BR" sz="3200" b="1" dirty="0">
                <a:solidFill>
                  <a:schemeClr val="accent1">
                    <a:lumMod val="75000"/>
                  </a:schemeClr>
                </a:solidFill>
                <a:latin typeface="Calibri" panose="020F0502020204030204" pitchFamily="34" charset="0"/>
                <a:cs typeface="Calibri" panose="020F0502020204030204" pitchFamily="34" charset="0"/>
              </a:rPr>
              <a:t>Agente Comunitário de Saúde e Agente de Combate à Endemias</a:t>
            </a:r>
          </a:p>
        </p:txBody>
      </p:sp>
      <p:sp>
        <p:nvSpPr>
          <p:cNvPr id="14" name="CustomShape 2">
            <a:extLst>
              <a:ext uri="{FF2B5EF4-FFF2-40B4-BE49-F238E27FC236}">
                <a16:creationId xmlns:a16="http://schemas.microsoft.com/office/drawing/2014/main" id="{6386A8CE-1BFF-24A4-EA8B-B34B93F52818}"/>
              </a:ext>
            </a:extLst>
          </p:cNvPr>
          <p:cNvSpPr/>
          <p:nvPr/>
        </p:nvSpPr>
        <p:spPr>
          <a:xfrm>
            <a:off x="7524691" y="184086"/>
            <a:ext cx="6166891"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b="1" spc="-1" dirty="0">
                <a:solidFill>
                  <a:schemeClr val="tx2">
                    <a:lumMod val="75000"/>
                  </a:schemeClr>
                </a:solidFill>
                <a:uFill>
                  <a:solidFill>
                    <a:srgbClr val="FFFFFF"/>
                  </a:solidFill>
                </a:uFill>
                <a:latin typeface="Calibri"/>
              </a:rPr>
              <a:t>e EC nº 120, de 2022</a:t>
            </a:r>
            <a:endParaRPr lang="pt-BR" sz="3200" b="0" strike="noStrike" spc="-1" dirty="0">
              <a:solidFill>
                <a:schemeClr val="tx2">
                  <a:lumMod val="75000"/>
                </a:schemeClr>
              </a:solidFill>
              <a:uFill>
                <a:solidFill>
                  <a:srgbClr val="FFFFFF"/>
                </a:solidFill>
              </a:uFill>
              <a:latin typeface="Arial"/>
            </a:endParaRPr>
          </a:p>
        </p:txBody>
      </p:sp>
    </p:spTree>
    <p:extLst>
      <p:ext uri="{BB962C8B-B14F-4D97-AF65-F5344CB8AC3E}">
        <p14:creationId xmlns:p14="http://schemas.microsoft.com/office/powerpoint/2010/main" val="9927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600F198A-4DFE-1538-F2B0-7F88FF35529B}"/>
              </a:ext>
            </a:extLst>
          </p:cNvPr>
          <p:cNvSpPr txBox="1"/>
          <p:nvPr/>
        </p:nvSpPr>
        <p:spPr>
          <a:xfrm>
            <a:off x="230933" y="1204079"/>
            <a:ext cx="7877370" cy="461665"/>
          </a:xfrm>
          <a:prstGeom prst="rect">
            <a:avLst/>
          </a:prstGeom>
          <a:noFill/>
        </p:spPr>
        <p:txBody>
          <a:bodyPr wrap="square">
            <a:spAutoFit/>
          </a:bodyPr>
          <a:lstStyle/>
          <a:p>
            <a:r>
              <a:rPr lang="pt-BR" sz="2400" b="1" dirty="0"/>
              <a:t>Portaria Interministerial AGU/MPS/MF/SEDH/MP nº 1/2014</a:t>
            </a:r>
          </a:p>
        </p:txBody>
      </p:sp>
      <p:sp>
        <p:nvSpPr>
          <p:cNvPr id="6" name="CaixaDeTexto 5">
            <a:extLst>
              <a:ext uri="{FF2B5EF4-FFF2-40B4-BE49-F238E27FC236}">
                <a16:creationId xmlns:a16="http://schemas.microsoft.com/office/drawing/2014/main" id="{200AD325-BC4D-5D78-43B3-32B8F18DD3BF}"/>
              </a:ext>
            </a:extLst>
          </p:cNvPr>
          <p:cNvSpPr txBox="1"/>
          <p:nvPr/>
        </p:nvSpPr>
        <p:spPr>
          <a:xfrm>
            <a:off x="1474237" y="1665744"/>
            <a:ext cx="9993085" cy="1015663"/>
          </a:xfrm>
          <a:prstGeom prst="rect">
            <a:avLst/>
          </a:prstGeom>
          <a:noFill/>
        </p:spPr>
        <p:txBody>
          <a:bodyPr wrap="square">
            <a:spAutoFit/>
          </a:bodyPr>
          <a:lstStyle/>
          <a:p>
            <a:pPr algn="just"/>
            <a:r>
              <a:rPr lang="pt-BR" sz="2000" dirty="0">
                <a:solidFill>
                  <a:schemeClr val="bg2">
                    <a:lumMod val="50000"/>
                  </a:schemeClr>
                </a:solidFill>
              </a:rPr>
              <a:t>Aprova o instrumento destinado à avaliação do segurado da Previdência Social e à identificação dos graus de deficiência, bem como define impedimento de longo prazo, para os efeitos do Decreto n° 3.048/1999.</a:t>
            </a:r>
          </a:p>
        </p:txBody>
      </p:sp>
      <p:sp>
        <p:nvSpPr>
          <p:cNvPr id="8" name="CaixaDeTexto 7">
            <a:extLst>
              <a:ext uri="{FF2B5EF4-FFF2-40B4-BE49-F238E27FC236}">
                <a16:creationId xmlns:a16="http://schemas.microsoft.com/office/drawing/2014/main" id="{318B5939-BD3B-B8A1-3105-F86B27415CBA}"/>
              </a:ext>
            </a:extLst>
          </p:cNvPr>
          <p:cNvSpPr txBox="1"/>
          <p:nvPr/>
        </p:nvSpPr>
        <p:spPr>
          <a:xfrm>
            <a:off x="384499" y="2872884"/>
            <a:ext cx="11423001" cy="3816429"/>
          </a:xfrm>
          <a:prstGeom prst="rect">
            <a:avLst/>
          </a:prstGeom>
          <a:noFill/>
        </p:spPr>
        <p:txBody>
          <a:bodyPr wrap="square">
            <a:spAutoFit/>
          </a:bodyPr>
          <a:lstStyle/>
          <a:p>
            <a:pPr algn="just"/>
            <a:r>
              <a:rPr lang="pt-BR" sz="2200" b="0" i="0" dirty="0">
                <a:solidFill>
                  <a:srgbClr val="000000"/>
                </a:solidFill>
                <a:effectLst/>
              </a:rPr>
              <a:t>Art. 2º Compete à perícia própria do Instituto Nacional do Seguro Social - INSS, por meio de avaliação médica e funcional, para efeito de concessão da aposentadoria da pessoa com deficiência, </a:t>
            </a:r>
            <a:r>
              <a:rPr lang="pt-BR" sz="2200" b="1" i="0" dirty="0">
                <a:solidFill>
                  <a:srgbClr val="000000"/>
                </a:solidFill>
                <a:effectLst/>
              </a:rPr>
              <a:t>avaliar o segurado e fixar a data provável do início da deficiência e o respectivo grau</a:t>
            </a:r>
            <a:r>
              <a:rPr lang="pt-BR" sz="2200" b="0" i="0" dirty="0">
                <a:solidFill>
                  <a:srgbClr val="000000"/>
                </a:solidFill>
                <a:effectLst/>
              </a:rPr>
              <a:t>, assim como identificar a ocorrência de variação no grau de deficiência e indicar os respectivos períodos em cada grau.</a:t>
            </a:r>
          </a:p>
          <a:p>
            <a:pPr algn="just"/>
            <a:endParaRPr lang="pt-BR" sz="2200" b="0" i="0" dirty="0">
              <a:solidFill>
                <a:srgbClr val="000000"/>
              </a:solidFill>
              <a:effectLst/>
            </a:endParaRPr>
          </a:p>
          <a:p>
            <a:pPr algn="just"/>
            <a:r>
              <a:rPr lang="pt-BR" sz="2200" b="0" i="0" dirty="0">
                <a:solidFill>
                  <a:srgbClr val="000000"/>
                </a:solidFill>
                <a:effectLst/>
              </a:rPr>
              <a:t>§ 1º A avaliação funcional indicada no caput </a:t>
            </a:r>
            <a:r>
              <a:rPr lang="pt-BR" sz="2200" b="1" i="0" dirty="0">
                <a:solidFill>
                  <a:srgbClr val="000000"/>
                </a:solidFill>
                <a:effectLst/>
              </a:rPr>
              <a:t>será realizada com base no conceito de funcionalidade disposto na Classificação Internacional de Funcionalidade, Incapacidade e Saúde - CIF</a:t>
            </a:r>
            <a:r>
              <a:rPr lang="pt-BR" sz="2200" b="0" i="0" dirty="0">
                <a:solidFill>
                  <a:srgbClr val="000000"/>
                </a:solidFill>
                <a:effectLst/>
              </a:rPr>
              <a:t>, da Organização Mundial de Saúde, e mediante a </a:t>
            </a:r>
            <a:r>
              <a:rPr lang="pt-BR" sz="2200" b="1" i="0" u="sng" dirty="0">
                <a:solidFill>
                  <a:srgbClr val="000000"/>
                </a:solidFill>
                <a:effectLst/>
              </a:rPr>
              <a:t>aplicação do Índice de Funcionalidade Brasileiro Aplicado para Fins de Aposentadoria - </a:t>
            </a:r>
            <a:r>
              <a:rPr lang="pt-BR" sz="2200" b="1" i="0" u="sng" dirty="0" err="1">
                <a:solidFill>
                  <a:srgbClr val="000000"/>
                </a:solidFill>
                <a:effectLst/>
              </a:rPr>
              <a:t>IFBrA</a:t>
            </a:r>
            <a:r>
              <a:rPr lang="pt-BR" sz="2200" b="0" i="0" dirty="0">
                <a:solidFill>
                  <a:srgbClr val="000000"/>
                </a:solidFill>
                <a:effectLst/>
              </a:rPr>
              <a:t>, conforme o instrumento anexo a esta Portaria.</a:t>
            </a:r>
          </a:p>
        </p:txBody>
      </p:sp>
      <p:sp>
        <p:nvSpPr>
          <p:cNvPr id="9" name="Título 1">
            <a:extLst>
              <a:ext uri="{FF2B5EF4-FFF2-40B4-BE49-F238E27FC236}">
                <a16:creationId xmlns:a16="http://schemas.microsoft.com/office/drawing/2014/main" id="{8E6FD4B9-A52D-B729-2111-2249BFD3314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0" name="Retângulo: Cantos Arredondados 9">
            <a:extLst>
              <a:ext uri="{FF2B5EF4-FFF2-40B4-BE49-F238E27FC236}">
                <a16:creationId xmlns:a16="http://schemas.microsoft.com/office/drawing/2014/main" id="{957C7A92-470B-9336-E6A6-C3C1D31447C5}"/>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03997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EDB91E0-095E-6FD9-DB93-82AF2E94E6D0}"/>
              </a:ext>
            </a:extLst>
          </p:cNvPr>
          <p:cNvSpPr txBox="1"/>
          <p:nvPr/>
        </p:nvSpPr>
        <p:spPr>
          <a:xfrm>
            <a:off x="818372" y="1652607"/>
            <a:ext cx="10555255" cy="3970318"/>
          </a:xfrm>
          <a:prstGeom prst="rect">
            <a:avLst/>
          </a:prstGeom>
          <a:noFill/>
        </p:spPr>
        <p:txBody>
          <a:bodyPr wrap="square">
            <a:spAutoFit/>
          </a:bodyPr>
          <a:lstStyle/>
          <a:p>
            <a:pPr algn="just"/>
            <a:r>
              <a:rPr lang="pt-BR" sz="2800" dirty="0"/>
              <a:t>“(...) é um modelo para a organização e documentação de informações sobre funcionalidade e incapacidade </a:t>
            </a:r>
            <a:r>
              <a:rPr lang="pt-BR" sz="2800" i="1" dirty="0"/>
              <a:t>[e deficiência] </a:t>
            </a:r>
            <a:r>
              <a:rPr lang="pt-BR" sz="2800" dirty="0"/>
              <a:t>(OMS, 2001), que conceitua a funcionalidade como uma </a:t>
            </a:r>
            <a:r>
              <a:rPr lang="pt-BR" sz="2800" b="1" dirty="0"/>
              <a:t>interação dinâmica entre a condição de saúde de uma pessoa, os fatores ambientais e os fatores pessoais</a:t>
            </a:r>
            <a:r>
              <a:rPr lang="pt-BR" sz="2800" dirty="0"/>
              <a:t>. (...), e integra os principais modelos de incapacidade </a:t>
            </a:r>
            <a:r>
              <a:rPr lang="pt-BR" sz="2800" i="1" dirty="0"/>
              <a:t>[e deficiência] </a:t>
            </a:r>
            <a:r>
              <a:rPr lang="pt-BR" sz="2800" dirty="0"/>
              <a:t>- </a:t>
            </a:r>
            <a:r>
              <a:rPr lang="pt-BR" sz="2800" b="1" dirty="0"/>
              <a:t>o modelo médico e o modelo social </a:t>
            </a:r>
            <a:r>
              <a:rPr lang="pt-BR" sz="2800" dirty="0"/>
              <a:t>- como uma síntese biopsicossocial. Também reconhece o papel dos fatores ambientais na criação da incapacidade </a:t>
            </a:r>
            <a:r>
              <a:rPr lang="pt-BR" sz="2800" i="1" dirty="0"/>
              <a:t>[e deficiência]</a:t>
            </a:r>
            <a:r>
              <a:rPr lang="pt-BR" sz="2800" dirty="0"/>
              <a:t>, além do papel das condições de saúde.” </a:t>
            </a:r>
          </a:p>
        </p:txBody>
      </p:sp>
      <p:sp>
        <p:nvSpPr>
          <p:cNvPr id="5" name="Título 1">
            <a:extLst>
              <a:ext uri="{FF2B5EF4-FFF2-40B4-BE49-F238E27FC236}">
                <a16:creationId xmlns:a16="http://schemas.microsoft.com/office/drawing/2014/main" id="{332575F8-B9EC-1BFB-9B95-B11171D5AD10}"/>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6" name="Retângulo: Cantos Arredondados 5">
            <a:extLst>
              <a:ext uri="{FF2B5EF4-FFF2-40B4-BE49-F238E27FC236}">
                <a16:creationId xmlns:a16="http://schemas.microsoft.com/office/drawing/2014/main" id="{DF7FBF9E-9174-0909-D285-1E691859BEB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8" name="CaixaDeTexto 7">
            <a:extLst>
              <a:ext uri="{FF2B5EF4-FFF2-40B4-BE49-F238E27FC236}">
                <a16:creationId xmlns:a16="http://schemas.microsoft.com/office/drawing/2014/main" id="{AC9BC70A-4928-F04B-E662-89E00BE131E0}"/>
              </a:ext>
            </a:extLst>
          </p:cNvPr>
          <p:cNvSpPr txBox="1"/>
          <p:nvPr/>
        </p:nvSpPr>
        <p:spPr>
          <a:xfrm>
            <a:off x="5822302" y="5317735"/>
            <a:ext cx="6148872" cy="369332"/>
          </a:xfrm>
          <a:prstGeom prst="rect">
            <a:avLst/>
          </a:prstGeom>
          <a:noFill/>
        </p:spPr>
        <p:txBody>
          <a:bodyPr wrap="square">
            <a:spAutoFit/>
          </a:bodyPr>
          <a:lstStyle/>
          <a:p>
            <a:r>
              <a:rPr lang="pt-BR" dirty="0"/>
              <a:t>(Fonte: Como usar a CIF - Um Manual Prático. OMS, 2013).</a:t>
            </a:r>
          </a:p>
        </p:txBody>
      </p:sp>
      <p:sp>
        <p:nvSpPr>
          <p:cNvPr id="10" name="CaixaDeTexto 9">
            <a:extLst>
              <a:ext uri="{FF2B5EF4-FFF2-40B4-BE49-F238E27FC236}">
                <a16:creationId xmlns:a16="http://schemas.microsoft.com/office/drawing/2014/main" id="{48D2472F-F123-3203-E444-2A0337DAC0F9}"/>
              </a:ext>
            </a:extLst>
          </p:cNvPr>
          <p:cNvSpPr txBox="1"/>
          <p:nvPr/>
        </p:nvSpPr>
        <p:spPr>
          <a:xfrm>
            <a:off x="5701004" y="5936212"/>
            <a:ext cx="6148872" cy="461665"/>
          </a:xfrm>
          <a:prstGeom prst="rect">
            <a:avLst/>
          </a:prstGeom>
          <a:noFill/>
        </p:spPr>
        <p:txBody>
          <a:bodyPr wrap="square">
            <a:spAutoFit/>
          </a:bodyPr>
          <a:lstStyle/>
          <a:p>
            <a:r>
              <a:rPr lang="pt-BR" sz="1200" dirty="0">
                <a:solidFill>
                  <a:schemeClr val="accent1"/>
                </a:solidFill>
                <a:hlinkClick r:id="rId3">
                  <a:extLst>
                    <a:ext uri="{A12FA001-AC4F-418D-AE19-62706E023703}">
                      <ahyp:hlinkClr xmlns:ahyp="http://schemas.microsoft.com/office/drawing/2018/hyperlinkcolor" val="tx"/>
                    </a:ext>
                  </a:extLst>
                </a:hlinkClick>
              </a:rPr>
              <a:t>https://portaldeboaspraticas.iff.fiocruz.br/biblioteca/como-usar-a-cif-um-manual-pratico-para-o-uso-da-classificacao-internacional-de-funcionalidade-incapacidade-e-saude-cif/</a:t>
            </a:r>
            <a:r>
              <a:rPr lang="pt-BR" sz="1200" dirty="0">
                <a:solidFill>
                  <a:schemeClr val="accent1"/>
                </a:solidFill>
              </a:rPr>
              <a:t> </a:t>
            </a:r>
          </a:p>
        </p:txBody>
      </p:sp>
      <p:pic>
        <p:nvPicPr>
          <p:cNvPr id="12" name="Gráfico 11" descr="Computação em Nuvem com preenchimento sólido">
            <a:extLst>
              <a:ext uri="{FF2B5EF4-FFF2-40B4-BE49-F238E27FC236}">
                <a16:creationId xmlns:a16="http://schemas.microsoft.com/office/drawing/2014/main" id="{77FB9D2C-D22F-C4EC-7A52-A33642187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7432" y="5837652"/>
            <a:ext cx="513572" cy="513572"/>
          </a:xfrm>
          <a:prstGeom prst="rect">
            <a:avLst/>
          </a:prstGeom>
        </p:spPr>
      </p:pic>
    </p:spTree>
    <p:extLst>
      <p:ext uri="{BB962C8B-B14F-4D97-AF65-F5344CB8AC3E}">
        <p14:creationId xmlns:p14="http://schemas.microsoft.com/office/powerpoint/2010/main" val="371787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38ABD4A7-F46A-3E6B-AC51-ABE2EAF7B12F}"/>
              </a:ext>
            </a:extLst>
          </p:cNvPr>
          <p:cNvSpPr txBox="1"/>
          <p:nvPr/>
        </p:nvSpPr>
        <p:spPr>
          <a:xfrm>
            <a:off x="566446" y="1704909"/>
            <a:ext cx="11059107" cy="4585871"/>
          </a:xfrm>
          <a:prstGeom prst="rect">
            <a:avLst/>
          </a:prstGeom>
          <a:noFill/>
        </p:spPr>
        <p:txBody>
          <a:bodyPr wrap="square">
            <a:spAutoFit/>
          </a:bodyPr>
          <a:lstStyle/>
          <a:p>
            <a:pPr algn="just"/>
            <a:r>
              <a:rPr lang="pt-BR" sz="2400" b="0" i="0" dirty="0">
                <a:solidFill>
                  <a:srgbClr val="000000"/>
                </a:solidFill>
                <a:effectLst/>
              </a:rPr>
              <a:t>Art. 2º Considera-se pessoa com deficiência aquela que tem impedimento de longo prazo de natureza física, mental, intelectual ou sensorial, o qual, em interação com uma ou mais barreiras, pode obstruir sua participação plena e efetiva na sociedade em igualdade de condições com as demais pessoas.</a:t>
            </a:r>
          </a:p>
          <a:p>
            <a:pPr algn="just"/>
            <a:endParaRPr lang="pt-BR" sz="2400" b="0" i="0" dirty="0">
              <a:solidFill>
                <a:srgbClr val="000000"/>
              </a:solidFill>
              <a:effectLst/>
            </a:endParaRPr>
          </a:p>
          <a:p>
            <a:pPr algn="just"/>
            <a:r>
              <a:rPr lang="pt-BR" sz="2400" b="0" i="0" dirty="0">
                <a:solidFill>
                  <a:srgbClr val="000000"/>
                </a:solidFill>
                <a:effectLst/>
              </a:rPr>
              <a:t>§ 1º A avaliação da deficiência, quando necessária, </a:t>
            </a:r>
            <a:r>
              <a:rPr lang="pt-BR" sz="2800" b="1" i="0" dirty="0">
                <a:solidFill>
                  <a:srgbClr val="000000"/>
                </a:solidFill>
                <a:effectLst/>
              </a:rPr>
              <a:t>será biopsicossocial</a:t>
            </a:r>
            <a:r>
              <a:rPr lang="pt-BR" sz="2400" b="0" i="0" dirty="0">
                <a:solidFill>
                  <a:srgbClr val="000000"/>
                </a:solidFill>
                <a:effectLst/>
              </a:rPr>
              <a:t>, realizada por equipe multiprofissional e interdisciplinar e considerará:   </a:t>
            </a:r>
          </a:p>
          <a:p>
            <a:pPr algn="just"/>
            <a:endParaRPr lang="pt-BR" sz="2400" b="0" i="0" dirty="0">
              <a:solidFill>
                <a:srgbClr val="000000"/>
              </a:solidFill>
              <a:effectLst/>
            </a:endParaRPr>
          </a:p>
          <a:p>
            <a:pPr algn="just"/>
            <a:r>
              <a:rPr lang="pt-BR" sz="2400" b="0" i="0" dirty="0">
                <a:solidFill>
                  <a:srgbClr val="000000"/>
                </a:solidFill>
                <a:effectLst/>
              </a:rPr>
              <a:t>I - os impedimentos nas funções e nas estruturas do corpo;</a:t>
            </a:r>
          </a:p>
          <a:p>
            <a:pPr algn="just"/>
            <a:r>
              <a:rPr lang="pt-BR" sz="2400" b="0" i="0" dirty="0">
                <a:solidFill>
                  <a:srgbClr val="000000"/>
                </a:solidFill>
                <a:effectLst/>
              </a:rPr>
              <a:t>II - os fatores socioambientais, psicológicos e pessoais;</a:t>
            </a:r>
          </a:p>
          <a:p>
            <a:pPr algn="just"/>
            <a:r>
              <a:rPr lang="pt-BR" sz="2400" b="0" i="0" dirty="0">
                <a:solidFill>
                  <a:srgbClr val="000000"/>
                </a:solidFill>
                <a:effectLst/>
              </a:rPr>
              <a:t>III - a limitação no desempenho de atividades; e</a:t>
            </a:r>
          </a:p>
          <a:p>
            <a:pPr algn="just"/>
            <a:r>
              <a:rPr lang="pt-BR" sz="2400" b="0" i="0" dirty="0">
                <a:solidFill>
                  <a:srgbClr val="000000"/>
                </a:solidFill>
                <a:effectLst/>
              </a:rPr>
              <a:t>IV - a restrição de participação.</a:t>
            </a:r>
          </a:p>
        </p:txBody>
      </p:sp>
      <p:sp>
        <p:nvSpPr>
          <p:cNvPr id="5" name="CaixaDeTexto 4">
            <a:extLst>
              <a:ext uri="{FF2B5EF4-FFF2-40B4-BE49-F238E27FC236}">
                <a16:creationId xmlns:a16="http://schemas.microsoft.com/office/drawing/2014/main" id="{58484E74-13E8-5AAD-1114-783144C1700C}"/>
              </a:ext>
            </a:extLst>
          </p:cNvPr>
          <p:cNvSpPr txBox="1"/>
          <p:nvPr/>
        </p:nvSpPr>
        <p:spPr>
          <a:xfrm>
            <a:off x="0" y="1099363"/>
            <a:ext cx="7102927" cy="523220"/>
          </a:xfrm>
          <a:prstGeom prst="rect">
            <a:avLst/>
          </a:prstGeom>
          <a:noFill/>
        </p:spPr>
        <p:txBody>
          <a:bodyPr wrap="square" rtlCol="0">
            <a:spAutoFit/>
          </a:bodyPr>
          <a:lstStyle/>
          <a:p>
            <a:r>
              <a:rPr lang="pt-BR" sz="2800" b="1" dirty="0">
                <a:solidFill>
                  <a:schemeClr val="bg1">
                    <a:lumMod val="65000"/>
                  </a:schemeClr>
                </a:solidFill>
              </a:rPr>
              <a:t>Lei Federal nº 13.146, de 6 de junho de 2015 </a:t>
            </a:r>
          </a:p>
        </p:txBody>
      </p:sp>
      <p:sp>
        <p:nvSpPr>
          <p:cNvPr id="6" name="Título 1">
            <a:extLst>
              <a:ext uri="{FF2B5EF4-FFF2-40B4-BE49-F238E27FC236}">
                <a16:creationId xmlns:a16="http://schemas.microsoft.com/office/drawing/2014/main" id="{89883A6F-93B9-5083-B2FA-6BF536D0427C}"/>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7" name="Retângulo: Cantos Arredondados 6">
            <a:extLst>
              <a:ext uri="{FF2B5EF4-FFF2-40B4-BE49-F238E27FC236}">
                <a16:creationId xmlns:a16="http://schemas.microsoft.com/office/drawing/2014/main" id="{9810128F-3C4B-E46E-D913-689F1D946338}"/>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97702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5840A0D5-4041-6935-074A-BAD224719D24}"/>
              </a:ext>
            </a:extLst>
          </p:cNvPr>
          <p:cNvSpPr txBox="1"/>
          <p:nvPr/>
        </p:nvSpPr>
        <p:spPr>
          <a:xfrm>
            <a:off x="4257843" y="1017037"/>
            <a:ext cx="4540925" cy="2862322"/>
          </a:xfrm>
          <a:prstGeom prst="rect">
            <a:avLst/>
          </a:prstGeom>
          <a:noFill/>
        </p:spPr>
        <p:txBody>
          <a:bodyPr wrap="square">
            <a:spAutoFit/>
          </a:bodyPr>
          <a:lstStyle/>
          <a:p>
            <a:r>
              <a:rPr lang="pt-BR" sz="2000" dirty="0"/>
              <a:t>Avalia 41 atividades / 7 domínios:</a:t>
            </a:r>
          </a:p>
          <a:p>
            <a:r>
              <a:rPr lang="pt-BR" sz="2000" dirty="0"/>
              <a:t> </a:t>
            </a:r>
          </a:p>
          <a:p>
            <a:r>
              <a:rPr lang="pt-BR" sz="2000" dirty="0"/>
              <a:t>✔ Sensorial </a:t>
            </a:r>
          </a:p>
          <a:p>
            <a:r>
              <a:rPr lang="pt-BR" sz="2000" dirty="0"/>
              <a:t>✔ Comunicação </a:t>
            </a:r>
          </a:p>
          <a:p>
            <a:r>
              <a:rPr lang="pt-BR" sz="2000" dirty="0"/>
              <a:t>✔ Mobilidade </a:t>
            </a:r>
          </a:p>
          <a:p>
            <a:r>
              <a:rPr lang="pt-BR" sz="2000" dirty="0"/>
              <a:t>✔ Cuidados pessoais </a:t>
            </a:r>
          </a:p>
          <a:p>
            <a:r>
              <a:rPr lang="pt-BR" sz="2000" dirty="0"/>
              <a:t>✔ Vida doméstica </a:t>
            </a:r>
          </a:p>
          <a:p>
            <a:r>
              <a:rPr lang="pt-BR" sz="2000" dirty="0"/>
              <a:t>✔ Educação, trabalho e vida econômica </a:t>
            </a:r>
          </a:p>
          <a:p>
            <a:r>
              <a:rPr lang="pt-BR" sz="2000" dirty="0"/>
              <a:t>✔ Socialização e vida comunitária </a:t>
            </a:r>
          </a:p>
        </p:txBody>
      </p:sp>
      <p:sp>
        <p:nvSpPr>
          <p:cNvPr id="5" name="Título 1">
            <a:extLst>
              <a:ext uri="{FF2B5EF4-FFF2-40B4-BE49-F238E27FC236}">
                <a16:creationId xmlns:a16="http://schemas.microsoft.com/office/drawing/2014/main" id="{08CA10A7-404F-424F-8571-7DD5C52D617E}"/>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6" name="Retângulo: Cantos Arredondados 5">
            <a:extLst>
              <a:ext uri="{FF2B5EF4-FFF2-40B4-BE49-F238E27FC236}">
                <a16:creationId xmlns:a16="http://schemas.microsoft.com/office/drawing/2014/main" id="{27BA9CC5-7CDC-007A-E5E5-4B4C4CB8A2DC}"/>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7" name="Retângulo: Cantos Diagonais Arredondados 6">
            <a:extLst>
              <a:ext uri="{FF2B5EF4-FFF2-40B4-BE49-F238E27FC236}">
                <a16:creationId xmlns:a16="http://schemas.microsoft.com/office/drawing/2014/main" id="{9AD20625-BB72-DC9B-E00A-36F5DF53D395}"/>
              </a:ext>
            </a:extLst>
          </p:cNvPr>
          <p:cNvSpPr/>
          <p:nvPr/>
        </p:nvSpPr>
        <p:spPr>
          <a:xfrm>
            <a:off x="1604867" y="1883696"/>
            <a:ext cx="2323322" cy="112900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t>IF-BrA</a:t>
            </a:r>
          </a:p>
        </p:txBody>
      </p:sp>
      <p:sp>
        <p:nvSpPr>
          <p:cNvPr id="8" name="Retângulo: Cantos Superiores Recortados 7">
            <a:extLst>
              <a:ext uri="{FF2B5EF4-FFF2-40B4-BE49-F238E27FC236}">
                <a16:creationId xmlns:a16="http://schemas.microsoft.com/office/drawing/2014/main" id="{F1962B00-F305-FE85-962C-3D8EF40D0C86}"/>
              </a:ext>
            </a:extLst>
          </p:cNvPr>
          <p:cNvSpPr/>
          <p:nvPr/>
        </p:nvSpPr>
        <p:spPr>
          <a:xfrm rot="10800000" flipV="1">
            <a:off x="8649477" y="1617773"/>
            <a:ext cx="2388637" cy="1964094"/>
          </a:xfrm>
          <a:prstGeom prst="snip2SameRect">
            <a:avLst>
              <a:gd name="adj1" fmla="val 0"/>
              <a:gd name="adj2" fmla="val 475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p>
          <a:p>
            <a:pPr algn="ctr"/>
            <a:r>
              <a:rPr lang="pt-BR" sz="2800" b="1" dirty="0"/>
              <a:t>100</a:t>
            </a:r>
          </a:p>
          <a:p>
            <a:pPr algn="ctr"/>
            <a:r>
              <a:rPr lang="pt-BR" sz="2800" b="1" dirty="0"/>
              <a:t>75</a:t>
            </a:r>
          </a:p>
          <a:p>
            <a:pPr algn="ctr"/>
            <a:r>
              <a:rPr lang="pt-BR" sz="2800" b="1" dirty="0"/>
              <a:t>50</a:t>
            </a:r>
          </a:p>
          <a:p>
            <a:pPr algn="ctr"/>
            <a:r>
              <a:rPr lang="pt-BR" sz="2800" b="1" dirty="0"/>
              <a:t>25</a:t>
            </a:r>
          </a:p>
        </p:txBody>
      </p:sp>
      <p:sp>
        <p:nvSpPr>
          <p:cNvPr id="9" name="CaixaDeTexto 8">
            <a:extLst>
              <a:ext uri="{FF2B5EF4-FFF2-40B4-BE49-F238E27FC236}">
                <a16:creationId xmlns:a16="http://schemas.microsoft.com/office/drawing/2014/main" id="{17F972C0-3FD5-4884-5EEC-D3F70B5F9226}"/>
              </a:ext>
            </a:extLst>
          </p:cNvPr>
          <p:cNvSpPr txBox="1"/>
          <p:nvPr/>
        </p:nvSpPr>
        <p:spPr>
          <a:xfrm>
            <a:off x="8588868" y="1199886"/>
            <a:ext cx="2509854" cy="400110"/>
          </a:xfrm>
          <a:prstGeom prst="rect">
            <a:avLst/>
          </a:prstGeom>
          <a:noFill/>
        </p:spPr>
        <p:txBody>
          <a:bodyPr wrap="none" rtlCol="0">
            <a:spAutoFit/>
          </a:bodyPr>
          <a:lstStyle/>
          <a:p>
            <a:r>
              <a:rPr lang="pt-BR" sz="2000" b="1" dirty="0"/>
              <a:t>Nível de Dependência</a:t>
            </a:r>
          </a:p>
        </p:txBody>
      </p:sp>
      <p:pic>
        <p:nvPicPr>
          <p:cNvPr id="11" name="Imagem 10">
            <a:extLst>
              <a:ext uri="{FF2B5EF4-FFF2-40B4-BE49-F238E27FC236}">
                <a16:creationId xmlns:a16="http://schemas.microsoft.com/office/drawing/2014/main" id="{3228CEA3-D26D-A6CB-9BDD-85169B377951}"/>
              </a:ext>
            </a:extLst>
          </p:cNvPr>
          <p:cNvPicPr>
            <a:picLocks noChangeAspect="1"/>
          </p:cNvPicPr>
          <p:nvPr/>
        </p:nvPicPr>
        <p:blipFill>
          <a:blip r:embed="rId3"/>
          <a:stretch>
            <a:fillRect/>
          </a:stretch>
        </p:blipFill>
        <p:spPr>
          <a:xfrm>
            <a:off x="3088737" y="4071539"/>
            <a:ext cx="6589315" cy="2763485"/>
          </a:xfrm>
          <a:prstGeom prst="rect">
            <a:avLst/>
          </a:prstGeom>
        </p:spPr>
      </p:pic>
    </p:spTree>
    <p:extLst>
      <p:ext uri="{BB962C8B-B14F-4D97-AF65-F5344CB8AC3E}">
        <p14:creationId xmlns:p14="http://schemas.microsoft.com/office/powerpoint/2010/main" val="336632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áfico 2" descr="Documento com preenchimento sólido">
            <a:extLst>
              <a:ext uri="{FF2B5EF4-FFF2-40B4-BE49-F238E27FC236}">
                <a16:creationId xmlns:a16="http://schemas.microsoft.com/office/drawing/2014/main" id="{A7A294A3-B94A-80ED-1C97-65D6977C1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22110">
            <a:off x="2105638" y="2374641"/>
            <a:ext cx="1887866" cy="1887866"/>
          </a:xfrm>
          <a:prstGeom prst="rect">
            <a:avLst/>
          </a:prstGeom>
        </p:spPr>
      </p:pic>
      <p:sp>
        <p:nvSpPr>
          <p:cNvPr id="5" name="CaixaDeTexto 4">
            <a:extLst>
              <a:ext uri="{FF2B5EF4-FFF2-40B4-BE49-F238E27FC236}">
                <a16:creationId xmlns:a16="http://schemas.microsoft.com/office/drawing/2014/main" id="{392D3499-E2FB-77B9-85F8-7232DB5D414F}"/>
              </a:ext>
            </a:extLst>
          </p:cNvPr>
          <p:cNvSpPr txBox="1"/>
          <p:nvPr/>
        </p:nvSpPr>
        <p:spPr>
          <a:xfrm>
            <a:off x="2288593" y="4233008"/>
            <a:ext cx="1521956" cy="646331"/>
          </a:xfrm>
          <a:prstGeom prst="rect">
            <a:avLst/>
          </a:prstGeom>
          <a:noFill/>
        </p:spPr>
        <p:txBody>
          <a:bodyPr wrap="none" rtlCol="0">
            <a:spAutoFit/>
          </a:bodyPr>
          <a:lstStyle/>
          <a:p>
            <a:pPr algn="ctr"/>
            <a:r>
              <a:rPr lang="pt-BR" b="1" dirty="0"/>
              <a:t>Formulário 1: </a:t>
            </a:r>
          </a:p>
          <a:p>
            <a:pPr algn="ctr"/>
            <a:r>
              <a:rPr lang="pt-BR" dirty="0"/>
              <a:t>Identificação</a:t>
            </a:r>
          </a:p>
        </p:txBody>
      </p:sp>
      <p:pic>
        <p:nvPicPr>
          <p:cNvPr id="6" name="Gráfico 5" descr="Documento com preenchimento sólido">
            <a:extLst>
              <a:ext uri="{FF2B5EF4-FFF2-40B4-BE49-F238E27FC236}">
                <a16:creationId xmlns:a16="http://schemas.microsoft.com/office/drawing/2014/main" id="{7073D0AF-B755-6C47-8C0F-BE2FD7574E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322110">
            <a:off x="4139780" y="2374641"/>
            <a:ext cx="1887866" cy="1887866"/>
          </a:xfrm>
          <a:prstGeom prst="rect">
            <a:avLst/>
          </a:prstGeom>
        </p:spPr>
      </p:pic>
      <p:sp>
        <p:nvSpPr>
          <p:cNvPr id="7" name="CaixaDeTexto 6">
            <a:extLst>
              <a:ext uri="{FF2B5EF4-FFF2-40B4-BE49-F238E27FC236}">
                <a16:creationId xmlns:a16="http://schemas.microsoft.com/office/drawing/2014/main" id="{EAE3D5DC-3DD7-83C6-1EDD-DF76D4940290}"/>
              </a:ext>
            </a:extLst>
          </p:cNvPr>
          <p:cNvSpPr txBox="1"/>
          <p:nvPr/>
        </p:nvSpPr>
        <p:spPr>
          <a:xfrm>
            <a:off x="4129894" y="4233008"/>
            <a:ext cx="1907637" cy="923330"/>
          </a:xfrm>
          <a:prstGeom prst="rect">
            <a:avLst/>
          </a:prstGeom>
          <a:noFill/>
        </p:spPr>
        <p:txBody>
          <a:bodyPr wrap="none" rtlCol="0">
            <a:spAutoFit/>
          </a:bodyPr>
          <a:lstStyle/>
          <a:p>
            <a:pPr algn="ctr"/>
            <a:r>
              <a:rPr lang="pt-BR" b="1" dirty="0"/>
              <a:t>Formulário 2: </a:t>
            </a:r>
          </a:p>
          <a:p>
            <a:pPr algn="ctr"/>
            <a:r>
              <a:rPr lang="pt-BR" dirty="0"/>
              <a:t>Funções Corporais</a:t>
            </a:r>
          </a:p>
          <a:p>
            <a:pPr algn="ctr"/>
            <a:r>
              <a:rPr lang="pt-BR" dirty="0"/>
              <a:t>(Perícia Médica)</a:t>
            </a:r>
          </a:p>
        </p:txBody>
      </p:sp>
      <p:pic>
        <p:nvPicPr>
          <p:cNvPr id="8" name="Gráfico 7" descr="Documento com preenchimento sólido">
            <a:extLst>
              <a:ext uri="{FF2B5EF4-FFF2-40B4-BE49-F238E27FC236}">
                <a16:creationId xmlns:a16="http://schemas.microsoft.com/office/drawing/2014/main" id="{75C8BC67-5F80-6377-A19F-7C8053F9F0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22110">
            <a:off x="6173922" y="2374641"/>
            <a:ext cx="1887866" cy="1887866"/>
          </a:xfrm>
          <a:prstGeom prst="rect">
            <a:avLst/>
          </a:prstGeom>
        </p:spPr>
      </p:pic>
      <p:sp>
        <p:nvSpPr>
          <p:cNvPr id="9" name="CaixaDeTexto 8">
            <a:extLst>
              <a:ext uri="{FF2B5EF4-FFF2-40B4-BE49-F238E27FC236}">
                <a16:creationId xmlns:a16="http://schemas.microsoft.com/office/drawing/2014/main" id="{004A5F3C-4985-B402-4AD7-869F74AC4828}"/>
              </a:ext>
            </a:extLst>
          </p:cNvPr>
          <p:cNvSpPr txBox="1"/>
          <p:nvPr/>
        </p:nvSpPr>
        <p:spPr>
          <a:xfrm>
            <a:off x="6105659" y="4233008"/>
            <a:ext cx="2024400" cy="1200329"/>
          </a:xfrm>
          <a:prstGeom prst="rect">
            <a:avLst/>
          </a:prstGeom>
          <a:noFill/>
        </p:spPr>
        <p:txBody>
          <a:bodyPr wrap="none" rtlCol="0">
            <a:spAutoFit/>
          </a:bodyPr>
          <a:lstStyle/>
          <a:p>
            <a:pPr algn="ctr"/>
            <a:r>
              <a:rPr lang="pt-BR" b="1" dirty="0"/>
              <a:t>Formulário 3: </a:t>
            </a:r>
          </a:p>
          <a:p>
            <a:pPr algn="ctr"/>
            <a:r>
              <a:rPr lang="pt-BR" dirty="0"/>
              <a:t>Instrumento IF-BrA </a:t>
            </a:r>
          </a:p>
          <a:p>
            <a:pPr algn="ctr"/>
            <a:r>
              <a:rPr lang="pt-BR" dirty="0"/>
              <a:t>(Perícia Médica </a:t>
            </a:r>
          </a:p>
          <a:p>
            <a:pPr algn="ctr"/>
            <a:r>
              <a:rPr lang="pt-BR" dirty="0"/>
              <a:t>e Serviço Social)</a:t>
            </a:r>
          </a:p>
        </p:txBody>
      </p:sp>
      <p:pic>
        <p:nvPicPr>
          <p:cNvPr id="10" name="Gráfico 9" descr="Documento com preenchimento sólido">
            <a:extLst>
              <a:ext uri="{FF2B5EF4-FFF2-40B4-BE49-F238E27FC236}">
                <a16:creationId xmlns:a16="http://schemas.microsoft.com/office/drawing/2014/main" id="{F44D7EDA-C5FC-5976-C366-5C907B313B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322110">
            <a:off x="8208064" y="2374641"/>
            <a:ext cx="1887866" cy="1887866"/>
          </a:xfrm>
          <a:prstGeom prst="rect">
            <a:avLst/>
          </a:prstGeom>
        </p:spPr>
      </p:pic>
      <p:sp>
        <p:nvSpPr>
          <p:cNvPr id="11" name="CaixaDeTexto 10">
            <a:extLst>
              <a:ext uri="{FF2B5EF4-FFF2-40B4-BE49-F238E27FC236}">
                <a16:creationId xmlns:a16="http://schemas.microsoft.com/office/drawing/2014/main" id="{25556CAD-DFE8-674C-8AE2-CF6DAF00CE67}"/>
              </a:ext>
            </a:extLst>
          </p:cNvPr>
          <p:cNvSpPr txBox="1"/>
          <p:nvPr/>
        </p:nvSpPr>
        <p:spPr>
          <a:xfrm>
            <a:off x="8071673" y="4233008"/>
            <a:ext cx="2556419" cy="1477328"/>
          </a:xfrm>
          <a:prstGeom prst="rect">
            <a:avLst/>
          </a:prstGeom>
          <a:noFill/>
        </p:spPr>
        <p:txBody>
          <a:bodyPr wrap="square" rtlCol="0">
            <a:spAutoFit/>
          </a:bodyPr>
          <a:lstStyle/>
          <a:p>
            <a:pPr algn="ctr"/>
            <a:r>
              <a:rPr lang="pt-BR" b="1" dirty="0"/>
              <a:t>Formulário 4: </a:t>
            </a:r>
          </a:p>
          <a:p>
            <a:pPr algn="ctr"/>
            <a:r>
              <a:rPr lang="pt-BR" dirty="0"/>
              <a:t>Aplicação do</a:t>
            </a:r>
          </a:p>
          <a:p>
            <a:pPr algn="ctr"/>
            <a:r>
              <a:rPr lang="pt-BR" dirty="0"/>
              <a:t>Modelo Linguístico </a:t>
            </a:r>
            <a:r>
              <a:rPr lang="pt-BR" dirty="0" err="1"/>
              <a:t>Fuzzy</a:t>
            </a:r>
            <a:endParaRPr lang="pt-BR" dirty="0"/>
          </a:p>
          <a:p>
            <a:pPr algn="ctr"/>
            <a:r>
              <a:rPr lang="pt-BR" dirty="0"/>
              <a:t>(Perícia Médica </a:t>
            </a:r>
          </a:p>
          <a:p>
            <a:pPr algn="ctr"/>
            <a:r>
              <a:rPr lang="pt-BR" dirty="0"/>
              <a:t>e Serviço Social)</a:t>
            </a:r>
          </a:p>
        </p:txBody>
      </p:sp>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91760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A9CE6392-68B2-4FE1-E988-FE0E7E9AA204}"/>
              </a:ext>
            </a:extLst>
          </p:cNvPr>
          <p:cNvPicPr>
            <a:picLocks noChangeAspect="1"/>
          </p:cNvPicPr>
          <p:nvPr/>
        </p:nvPicPr>
        <p:blipFill>
          <a:blip r:embed="rId3"/>
          <a:stretch>
            <a:fillRect/>
          </a:stretch>
        </p:blipFill>
        <p:spPr>
          <a:xfrm>
            <a:off x="5679872" y="0"/>
            <a:ext cx="6355977" cy="6858000"/>
          </a:xfrm>
          <a:prstGeom prst="rect">
            <a:avLst/>
          </a:prstGeom>
        </p:spPr>
      </p:pic>
      <p:pic>
        <p:nvPicPr>
          <p:cNvPr id="6" name="Imagem 5">
            <a:extLst>
              <a:ext uri="{FF2B5EF4-FFF2-40B4-BE49-F238E27FC236}">
                <a16:creationId xmlns:a16="http://schemas.microsoft.com/office/drawing/2014/main" id="{9D87C53A-79E8-6378-0718-F36A52EA5F0A}"/>
              </a:ext>
            </a:extLst>
          </p:cNvPr>
          <p:cNvPicPr>
            <a:picLocks noChangeAspect="1"/>
          </p:cNvPicPr>
          <p:nvPr/>
        </p:nvPicPr>
        <p:blipFill>
          <a:blip r:embed="rId4"/>
          <a:stretch>
            <a:fillRect/>
          </a:stretch>
        </p:blipFill>
        <p:spPr>
          <a:xfrm rot="21130220">
            <a:off x="257817" y="946927"/>
            <a:ext cx="6726912" cy="4245429"/>
          </a:xfrm>
          <a:prstGeom prst="rect">
            <a:avLst/>
          </a:prstGeom>
        </p:spPr>
      </p:pic>
      <p:pic>
        <p:nvPicPr>
          <p:cNvPr id="8" name="Imagem 7">
            <a:extLst>
              <a:ext uri="{FF2B5EF4-FFF2-40B4-BE49-F238E27FC236}">
                <a16:creationId xmlns:a16="http://schemas.microsoft.com/office/drawing/2014/main" id="{CB61E3E8-1724-C7C4-0923-9D5F11305367}"/>
              </a:ext>
            </a:extLst>
          </p:cNvPr>
          <p:cNvPicPr>
            <a:picLocks noChangeAspect="1"/>
          </p:cNvPicPr>
          <p:nvPr/>
        </p:nvPicPr>
        <p:blipFill>
          <a:blip r:embed="rId5"/>
          <a:stretch>
            <a:fillRect/>
          </a:stretch>
        </p:blipFill>
        <p:spPr>
          <a:xfrm>
            <a:off x="2049652" y="1525554"/>
            <a:ext cx="4467922" cy="5332446"/>
          </a:xfrm>
          <a:prstGeom prst="rect">
            <a:avLst/>
          </a:prstGeom>
        </p:spPr>
      </p:pic>
    </p:spTree>
    <p:extLst>
      <p:ext uri="{BB962C8B-B14F-4D97-AF65-F5344CB8AC3E}">
        <p14:creationId xmlns:p14="http://schemas.microsoft.com/office/powerpoint/2010/main" val="38437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graphicFrame>
        <p:nvGraphicFramePr>
          <p:cNvPr id="15" name="Tabela 15">
            <a:extLst>
              <a:ext uri="{FF2B5EF4-FFF2-40B4-BE49-F238E27FC236}">
                <a16:creationId xmlns:a16="http://schemas.microsoft.com/office/drawing/2014/main" id="{ABF88BA6-73F9-7DF9-7836-A5E73677B803}"/>
              </a:ext>
            </a:extLst>
          </p:cNvPr>
          <p:cNvGraphicFramePr>
            <a:graphicFrameLocks noGrp="1"/>
          </p:cNvGraphicFramePr>
          <p:nvPr>
            <p:extLst>
              <p:ext uri="{D42A27DB-BD31-4B8C-83A1-F6EECF244321}">
                <p14:modId xmlns:p14="http://schemas.microsoft.com/office/powerpoint/2010/main" val="1096397930"/>
              </p:ext>
            </p:extLst>
          </p:nvPr>
        </p:nvGraphicFramePr>
        <p:xfrm>
          <a:off x="1929364" y="2529301"/>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70149240"/>
                    </a:ext>
                  </a:extLst>
                </a:gridCol>
                <a:gridCol w="4064000">
                  <a:extLst>
                    <a:ext uri="{9D8B030D-6E8A-4147-A177-3AD203B41FA5}">
                      <a16:colId xmlns:a16="http://schemas.microsoft.com/office/drawing/2014/main" val="2308559710"/>
                    </a:ext>
                  </a:extLst>
                </a:gridCol>
              </a:tblGrid>
              <a:tr h="370840">
                <a:tc>
                  <a:txBody>
                    <a:bodyPr/>
                    <a:lstStyle/>
                    <a:p>
                      <a:pPr algn="ctr"/>
                      <a:r>
                        <a:rPr lang="pt-BR" sz="2400" dirty="0"/>
                        <a:t>Classificação da Deficiência</a:t>
                      </a:r>
                    </a:p>
                  </a:txBody>
                  <a:tcPr/>
                </a:tc>
                <a:tc>
                  <a:txBody>
                    <a:bodyPr/>
                    <a:lstStyle/>
                    <a:p>
                      <a:pPr algn="ctr"/>
                      <a:r>
                        <a:rPr lang="pt-BR" sz="2400" dirty="0"/>
                        <a:t>Pontuação</a:t>
                      </a:r>
                    </a:p>
                  </a:txBody>
                  <a:tcPr/>
                </a:tc>
                <a:extLst>
                  <a:ext uri="{0D108BD9-81ED-4DB2-BD59-A6C34878D82A}">
                    <a16:rowId xmlns:a16="http://schemas.microsoft.com/office/drawing/2014/main" val="240641037"/>
                  </a:ext>
                </a:extLst>
              </a:tr>
              <a:tr h="370840">
                <a:tc>
                  <a:txBody>
                    <a:bodyPr/>
                    <a:lstStyle/>
                    <a:p>
                      <a:pPr algn="ctr"/>
                      <a:r>
                        <a:rPr lang="pt-BR" sz="2400" dirty="0"/>
                        <a:t>GRAVE</a:t>
                      </a:r>
                    </a:p>
                  </a:txBody>
                  <a:tcPr/>
                </a:tc>
                <a:tc>
                  <a:txBody>
                    <a:bodyPr/>
                    <a:lstStyle/>
                    <a:p>
                      <a:r>
                        <a:rPr lang="pt-BR" sz="2400" dirty="0"/>
                        <a:t>menor ou igual a 5.739</a:t>
                      </a:r>
                    </a:p>
                  </a:txBody>
                  <a:tcPr/>
                </a:tc>
                <a:extLst>
                  <a:ext uri="{0D108BD9-81ED-4DB2-BD59-A6C34878D82A}">
                    <a16:rowId xmlns:a16="http://schemas.microsoft.com/office/drawing/2014/main" val="4073031113"/>
                  </a:ext>
                </a:extLst>
              </a:tr>
              <a:tr h="370840">
                <a:tc>
                  <a:txBody>
                    <a:bodyPr/>
                    <a:lstStyle/>
                    <a:p>
                      <a:pPr algn="ctr"/>
                      <a:r>
                        <a:rPr lang="pt-BR" sz="2400" dirty="0"/>
                        <a:t>MODERADA</a:t>
                      </a:r>
                    </a:p>
                  </a:txBody>
                  <a:tcPr/>
                </a:tc>
                <a:tc>
                  <a:txBody>
                    <a:bodyPr/>
                    <a:lstStyle/>
                    <a:p>
                      <a:r>
                        <a:rPr lang="pt-BR" sz="2400" dirty="0"/>
                        <a:t>entre 5.740 e 6.354</a:t>
                      </a:r>
                    </a:p>
                  </a:txBody>
                  <a:tcPr/>
                </a:tc>
                <a:extLst>
                  <a:ext uri="{0D108BD9-81ED-4DB2-BD59-A6C34878D82A}">
                    <a16:rowId xmlns:a16="http://schemas.microsoft.com/office/drawing/2014/main" val="1658162410"/>
                  </a:ext>
                </a:extLst>
              </a:tr>
              <a:tr h="370840">
                <a:tc>
                  <a:txBody>
                    <a:bodyPr/>
                    <a:lstStyle/>
                    <a:p>
                      <a:pPr algn="ctr"/>
                      <a:r>
                        <a:rPr lang="pt-BR" sz="2400" dirty="0"/>
                        <a:t>LEVE</a:t>
                      </a:r>
                    </a:p>
                  </a:txBody>
                  <a:tcPr/>
                </a:tc>
                <a:tc>
                  <a:txBody>
                    <a:bodyPr/>
                    <a:lstStyle/>
                    <a:p>
                      <a:r>
                        <a:rPr lang="pt-BR" sz="2400" dirty="0"/>
                        <a:t>entre 6.355 e 7.584</a:t>
                      </a:r>
                    </a:p>
                  </a:txBody>
                  <a:tcPr/>
                </a:tc>
                <a:extLst>
                  <a:ext uri="{0D108BD9-81ED-4DB2-BD59-A6C34878D82A}">
                    <a16:rowId xmlns:a16="http://schemas.microsoft.com/office/drawing/2014/main" val="3197154348"/>
                  </a:ext>
                </a:extLst>
              </a:tr>
              <a:tr h="370840">
                <a:tc>
                  <a:txBody>
                    <a:bodyPr/>
                    <a:lstStyle/>
                    <a:p>
                      <a:pPr algn="ctr"/>
                      <a:r>
                        <a:rPr lang="pt-BR" sz="2400" dirty="0"/>
                        <a:t>INSUFICIENTE</a:t>
                      </a:r>
                    </a:p>
                  </a:txBody>
                  <a:tcPr/>
                </a:tc>
                <a:tc>
                  <a:txBody>
                    <a:bodyPr/>
                    <a:lstStyle/>
                    <a:p>
                      <a:r>
                        <a:rPr lang="pt-BR" sz="2400" dirty="0"/>
                        <a:t>maior ou igual a 7.585</a:t>
                      </a:r>
                    </a:p>
                  </a:txBody>
                  <a:tcPr/>
                </a:tc>
                <a:extLst>
                  <a:ext uri="{0D108BD9-81ED-4DB2-BD59-A6C34878D82A}">
                    <a16:rowId xmlns:a16="http://schemas.microsoft.com/office/drawing/2014/main" val="562390759"/>
                  </a:ext>
                </a:extLst>
              </a:tr>
            </a:tbl>
          </a:graphicData>
        </a:graphic>
      </p:graphicFrame>
      <p:sp>
        <p:nvSpPr>
          <p:cNvPr id="16" name="CaixaDeTexto 15">
            <a:extLst>
              <a:ext uri="{FF2B5EF4-FFF2-40B4-BE49-F238E27FC236}">
                <a16:creationId xmlns:a16="http://schemas.microsoft.com/office/drawing/2014/main" id="{50FDF87C-BA1D-010B-C5FC-0A0657F08392}"/>
              </a:ext>
            </a:extLst>
          </p:cNvPr>
          <p:cNvSpPr txBox="1"/>
          <p:nvPr/>
        </p:nvSpPr>
        <p:spPr>
          <a:xfrm>
            <a:off x="494522" y="1511559"/>
            <a:ext cx="4231799" cy="523220"/>
          </a:xfrm>
          <a:prstGeom prst="rect">
            <a:avLst/>
          </a:prstGeom>
          <a:noFill/>
        </p:spPr>
        <p:txBody>
          <a:bodyPr wrap="none" rtlCol="0">
            <a:spAutoFit/>
          </a:bodyPr>
          <a:lstStyle/>
          <a:p>
            <a:r>
              <a:rPr lang="pt-BR" sz="2800" b="1" dirty="0">
                <a:solidFill>
                  <a:schemeClr val="bg1">
                    <a:lumMod val="65000"/>
                  </a:schemeClr>
                </a:solidFill>
              </a:rPr>
              <a:t>Classificação da Deficiência</a:t>
            </a:r>
          </a:p>
        </p:txBody>
      </p:sp>
    </p:spTree>
    <p:extLst>
      <p:ext uri="{BB962C8B-B14F-4D97-AF65-F5344CB8AC3E}">
        <p14:creationId xmlns:p14="http://schemas.microsoft.com/office/powerpoint/2010/main" val="361187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95C8EEF5-8B07-B14F-7D05-7BFAFE2976A0}"/>
              </a:ext>
            </a:extLst>
          </p:cNvPr>
          <p:cNvPicPr>
            <a:picLocks noChangeAspect="1"/>
          </p:cNvPicPr>
          <p:nvPr/>
        </p:nvPicPr>
        <p:blipFill>
          <a:blip r:embed="rId3"/>
          <a:stretch>
            <a:fillRect/>
          </a:stretch>
        </p:blipFill>
        <p:spPr>
          <a:xfrm>
            <a:off x="2163191" y="1293379"/>
            <a:ext cx="7716327" cy="5382376"/>
          </a:xfrm>
          <a:prstGeom prst="rect">
            <a:avLst/>
          </a:prstGeom>
        </p:spPr>
      </p:pic>
      <p:sp>
        <p:nvSpPr>
          <p:cNvPr id="5" name="Retângulo 4">
            <a:extLst>
              <a:ext uri="{FF2B5EF4-FFF2-40B4-BE49-F238E27FC236}">
                <a16:creationId xmlns:a16="http://schemas.microsoft.com/office/drawing/2014/main" id="{BE30368F-DD5F-A532-4043-1999F9F702DB}"/>
              </a:ext>
            </a:extLst>
          </p:cNvPr>
          <p:cNvSpPr/>
          <p:nvPr/>
        </p:nvSpPr>
        <p:spPr>
          <a:xfrm>
            <a:off x="4851918" y="2164702"/>
            <a:ext cx="1390262"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F56BEBE-9F9B-AADA-ECB3-51427534166F}"/>
              </a:ext>
            </a:extLst>
          </p:cNvPr>
          <p:cNvSpPr/>
          <p:nvPr/>
        </p:nvSpPr>
        <p:spPr>
          <a:xfrm>
            <a:off x="6823788" y="2164702"/>
            <a:ext cx="1390262"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51A99DA0-523F-F0EC-1AB3-8EBA6DF14029}"/>
              </a:ext>
            </a:extLst>
          </p:cNvPr>
          <p:cNvSpPr/>
          <p:nvPr/>
        </p:nvSpPr>
        <p:spPr>
          <a:xfrm>
            <a:off x="3085323" y="2481943"/>
            <a:ext cx="2195804"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0049A00C-CA1C-BCBE-A231-34F94B794463}"/>
              </a:ext>
            </a:extLst>
          </p:cNvPr>
          <p:cNvSpPr/>
          <p:nvPr/>
        </p:nvSpPr>
        <p:spPr>
          <a:xfrm>
            <a:off x="3397900" y="2780521"/>
            <a:ext cx="5839406" cy="149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FCAF7B4-C10B-7A38-0D52-11BC6C11D610}"/>
              </a:ext>
            </a:extLst>
          </p:cNvPr>
          <p:cNvSpPr/>
          <p:nvPr/>
        </p:nvSpPr>
        <p:spPr>
          <a:xfrm>
            <a:off x="7735078" y="2472612"/>
            <a:ext cx="1390262"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693AFE3D-BCBD-F9DA-365F-78D78FBC1C91}"/>
              </a:ext>
            </a:extLst>
          </p:cNvPr>
          <p:cNvSpPr/>
          <p:nvPr/>
        </p:nvSpPr>
        <p:spPr>
          <a:xfrm>
            <a:off x="3516087" y="2174033"/>
            <a:ext cx="782216"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DD8837E7-62C9-DD09-904E-E176ABDFA641}"/>
              </a:ext>
            </a:extLst>
          </p:cNvPr>
          <p:cNvSpPr/>
          <p:nvPr/>
        </p:nvSpPr>
        <p:spPr>
          <a:xfrm>
            <a:off x="2696546" y="5415331"/>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200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11" name="Retângulo 10">
            <a:extLst>
              <a:ext uri="{FF2B5EF4-FFF2-40B4-BE49-F238E27FC236}">
                <a16:creationId xmlns:a16="http://schemas.microsoft.com/office/drawing/2014/main" id="{DD8837E7-62C9-DD09-904E-E176ABDFA641}"/>
              </a:ext>
            </a:extLst>
          </p:cNvPr>
          <p:cNvSpPr/>
          <p:nvPr/>
        </p:nvSpPr>
        <p:spPr>
          <a:xfrm>
            <a:off x="2696546" y="5415331"/>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a:extLst>
              <a:ext uri="{FF2B5EF4-FFF2-40B4-BE49-F238E27FC236}">
                <a16:creationId xmlns:a16="http://schemas.microsoft.com/office/drawing/2014/main" id="{6B045B35-5CEC-B714-91D9-21691A48ADDB}"/>
              </a:ext>
            </a:extLst>
          </p:cNvPr>
          <p:cNvPicPr>
            <a:picLocks noChangeAspect="1"/>
          </p:cNvPicPr>
          <p:nvPr/>
        </p:nvPicPr>
        <p:blipFill>
          <a:blip r:embed="rId3"/>
          <a:stretch>
            <a:fillRect/>
          </a:stretch>
        </p:blipFill>
        <p:spPr>
          <a:xfrm>
            <a:off x="2205493" y="1586204"/>
            <a:ext cx="7382905" cy="4934639"/>
          </a:xfrm>
          <a:prstGeom prst="rect">
            <a:avLst/>
          </a:prstGeom>
        </p:spPr>
      </p:pic>
      <p:sp>
        <p:nvSpPr>
          <p:cNvPr id="15" name="Retângulo 14">
            <a:extLst>
              <a:ext uri="{FF2B5EF4-FFF2-40B4-BE49-F238E27FC236}">
                <a16:creationId xmlns:a16="http://schemas.microsoft.com/office/drawing/2014/main" id="{8712E6C3-C473-E8F5-95FB-C044A9034569}"/>
              </a:ext>
            </a:extLst>
          </p:cNvPr>
          <p:cNvSpPr/>
          <p:nvPr/>
        </p:nvSpPr>
        <p:spPr>
          <a:xfrm>
            <a:off x="4808374" y="4224123"/>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566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D985240C-858D-4D63-3599-1F76AE00F559}"/>
              </a:ext>
            </a:extLst>
          </p:cNvPr>
          <p:cNvPicPr>
            <a:picLocks noChangeAspect="1"/>
          </p:cNvPicPr>
          <p:nvPr/>
        </p:nvPicPr>
        <p:blipFill>
          <a:blip r:embed="rId3"/>
          <a:stretch>
            <a:fillRect/>
          </a:stretch>
        </p:blipFill>
        <p:spPr>
          <a:xfrm>
            <a:off x="2162625" y="1139391"/>
            <a:ext cx="7468642" cy="4610743"/>
          </a:xfrm>
          <a:prstGeom prst="rect">
            <a:avLst/>
          </a:prstGeom>
        </p:spPr>
      </p:pic>
      <p:pic>
        <p:nvPicPr>
          <p:cNvPr id="6" name="Imagem 5">
            <a:extLst>
              <a:ext uri="{FF2B5EF4-FFF2-40B4-BE49-F238E27FC236}">
                <a16:creationId xmlns:a16="http://schemas.microsoft.com/office/drawing/2014/main" id="{C69FD22A-79E0-D698-9D4E-1AF15CAD8B51}"/>
              </a:ext>
            </a:extLst>
          </p:cNvPr>
          <p:cNvPicPr>
            <a:picLocks noChangeAspect="1"/>
          </p:cNvPicPr>
          <p:nvPr/>
        </p:nvPicPr>
        <p:blipFill>
          <a:blip r:embed="rId4"/>
          <a:stretch>
            <a:fillRect/>
          </a:stretch>
        </p:blipFill>
        <p:spPr>
          <a:xfrm>
            <a:off x="2714153" y="5446642"/>
            <a:ext cx="6763694" cy="2581635"/>
          </a:xfrm>
          <a:prstGeom prst="rect">
            <a:avLst/>
          </a:prstGeom>
        </p:spPr>
      </p:pic>
      <p:sp>
        <p:nvSpPr>
          <p:cNvPr id="7" name="Retângulo 6">
            <a:extLst>
              <a:ext uri="{FF2B5EF4-FFF2-40B4-BE49-F238E27FC236}">
                <a16:creationId xmlns:a16="http://schemas.microsoft.com/office/drawing/2014/main" id="{BF117F3D-E822-FF3A-C8BC-6AD914949EA3}"/>
              </a:ext>
            </a:extLst>
          </p:cNvPr>
          <p:cNvSpPr/>
          <p:nvPr/>
        </p:nvSpPr>
        <p:spPr>
          <a:xfrm>
            <a:off x="4879494" y="4681323"/>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5256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CB21CB2-6DCC-2408-785D-457C71700D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96AC5707-989A-B52F-29E1-AE61BBE2A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343650" y="5407025"/>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8DEA4981-6CD3-490A-0AF3-A1FC68AF6384}"/>
              </a:ext>
            </a:extLst>
          </p:cNvPr>
          <p:cNvSpPr/>
          <p:nvPr/>
        </p:nvSpPr>
        <p:spPr>
          <a:xfrm>
            <a:off x="441649" y="2851377"/>
            <a:ext cx="11308702" cy="1155246"/>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solidFill>
                  <a:schemeClr val="accent1">
                    <a:lumMod val="50000"/>
                  </a:schemeClr>
                </a:solidFill>
              </a:rPr>
              <a:t>Atividades policiais</a:t>
            </a:r>
          </a:p>
        </p:txBody>
      </p:sp>
    </p:spTree>
    <p:extLst>
      <p:ext uri="{BB962C8B-B14F-4D97-AF65-F5344CB8AC3E}">
        <p14:creationId xmlns:p14="http://schemas.microsoft.com/office/powerpoint/2010/main" val="129060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185B0644-4101-1818-C078-931AB006B3ED}"/>
              </a:ext>
            </a:extLst>
          </p:cNvPr>
          <p:cNvPicPr>
            <a:picLocks noChangeAspect="1"/>
          </p:cNvPicPr>
          <p:nvPr/>
        </p:nvPicPr>
        <p:blipFill>
          <a:blip r:embed="rId3"/>
          <a:stretch>
            <a:fillRect/>
          </a:stretch>
        </p:blipFill>
        <p:spPr>
          <a:xfrm>
            <a:off x="2354697" y="1017037"/>
            <a:ext cx="7240010" cy="6258798"/>
          </a:xfrm>
          <a:prstGeom prst="rect">
            <a:avLst/>
          </a:prstGeom>
        </p:spPr>
      </p:pic>
    </p:spTree>
    <p:extLst>
      <p:ext uri="{BB962C8B-B14F-4D97-AF65-F5344CB8AC3E}">
        <p14:creationId xmlns:p14="http://schemas.microsoft.com/office/powerpoint/2010/main" val="3377822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D1E55AA1-D8AF-8075-5FE1-6851CF28044B}"/>
              </a:ext>
            </a:extLst>
          </p:cNvPr>
          <p:cNvPicPr>
            <a:picLocks noChangeAspect="1"/>
          </p:cNvPicPr>
          <p:nvPr/>
        </p:nvPicPr>
        <p:blipFill>
          <a:blip r:embed="rId3"/>
          <a:stretch>
            <a:fillRect/>
          </a:stretch>
        </p:blipFill>
        <p:spPr>
          <a:xfrm>
            <a:off x="2325922" y="1276436"/>
            <a:ext cx="7316221" cy="1543265"/>
          </a:xfrm>
          <a:prstGeom prst="rect">
            <a:avLst/>
          </a:prstGeom>
        </p:spPr>
      </p:pic>
      <p:pic>
        <p:nvPicPr>
          <p:cNvPr id="6" name="Imagem 5">
            <a:extLst>
              <a:ext uri="{FF2B5EF4-FFF2-40B4-BE49-F238E27FC236}">
                <a16:creationId xmlns:a16="http://schemas.microsoft.com/office/drawing/2014/main" id="{81E5E700-1E1A-C3B0-C1EC-606E3744FE52}"/>
              </a:ext>
            </a:extLst>
          </p:cNvPr>
          <p:cNvPicPr>
            <a:picLocks noChangeAspect="1"/>
          </p:cNvPicPr>
          <p:nvPr/>
        </p:nvPicPr>
        <p:blipFill>
          <a:blip r:embed="rId4"/>
          <a:stretch>
            <a:fillRect/>
          </a:stretch>
        </p:blipFill>
        <p:spPr>
          <a:xfrm>
            <a:off x="2626850" y="2650328"/>
            <a:ext cx="7087589" cy="6315956"/>
          </a:xfrm>
          <a:prstGeom prst="rect">
            <a:avLst/>
          </a:prstGeom>
        </p:spPr>
      </p:pic>
      <p:sp>
        <p:nvSpPr>
          <p:cNvPr id="7" name="Retângulo 6">
            <a:extLst>
              <a:ext uri="{FF2B5EF4-FFF2-40B4-BE49-F238E27FC236}">
                <a16:creationId xmlns:a16="http://schemas.microsoft.com/office/drawing/2014/main" id="{27EEACCC-1C5C-BFE6-5B54-4F41A58237DD}"/>
              </a:ext>
            </a:extLst>
          </p:cNvPr>
          <p:cNvSpPr/>
          <p:nvPr/>
        </p:nvSpPr>
        <p:spPr>
          <a:xfrm>
            <a:off x="3738467" y="4512403"/>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3A7DA95C-5512-262A-A7AD-4B4B76C29409}"/>
              </a:ext>
            </a:extLst>
          </p:cNvPr>
          <p:cNvSpPr/>
          <p:nvPr/>
        </p:nvSpPr>
        <p:spPr>
          <a:xfrm>
            <a:off x="5052214" y="5551084"/>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53684ED-0431-515A-C7A0-D223D79F69BA}"/>
              </a:ext>
            </a:extLst>
          </p:cNvPr>
          <p:cNvSpPr/>
          <p:nvPr/>
        </p:nvSpPr>
        <p:spPr>
          <a:xfrm>
            <a:off x="4869334" y="6601563"/>
            <a:ext cx="701353" cy="149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30BF719-2AA8-A8E6-7C4D-A6512DB33F14}"/>
              </a:ext>
            </a:extLst>
          </p:cNvPr>
          <p:cNvSpPr/>
          <p:nvPr/>
        </p:nvSpPr>
        <p:spPr>
          <a:xfrm>
            <a:off x="6588303" y="6591403"/>
            <a:ext cx="869137" cy="1358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01890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15C471E4-451E-A718-4492-541EDF34DF64}"/>
              </a:ext>
            </a:extLst>
          </p:cNvPr>
          <p:cNvPicPr>
            <a:picLocks noChangeAspect="1"/>
          </p:cNvPicPr>
          <p:nvPr/>
        </p:nvPicPr>
        <p:blipFill>
          <a:blip r:embed="rId3"/>
          <a:stretch>
            <a:fillRect/>
          </a:stretch>
        </p:blipFill>
        <p:spPr>
          <a:xfrm>
            <a:off x="2839431" y="1914639"/>
            <a:ext cx="6830378" cy="2543530"/>
          </a:xfrm>
          <a:prstGeom prst="rect">
            <a:avLst/>
          </a:prstGeom>
        </p:spPr>
      </p:pic>
    </p:spTree>
    <p:extLst>
      <p:ext uri="{BB962C8B-B14F-4D97-AF65-F5344CB8AC3E}">
        <p14:creationId xmlns:p14="http://schemas.microsoft.com/office/powerpoint/2010/main" val="3689784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5B128CE2-831B-1F53-5E31-AE60260EFDB1}"/>
              </a:ext>
            </a:extLst>
          </p:cNvPr>
          <p:cNvPicPr>
            <a:picLocks noChangeAspect="1"/>
          </p:cNvPicPr>
          <p:nvPr/>
        </p:nvPicPr>
        <p:blipFill>
          <a:blip r:embed="rId3"/>
          <a:stretch>
            <a:fillRect/>
          </a:stretch>
        </p:blipFill>
        <p:spPr>
          <a:xfrm>
            <a:off x="1061335" y="1305348"/>
            <a:ext cx="10069330" cy="5087060"/>
          </a:xfrm>
          <a:prstGeom prst="rect">
            <a:avLst/>
          </a:prstGeom>
        </p:spPr>
      </p:pic>
    </p:spTree>
    <p:extLst>
      <p:ext uri="{BB962C8B-B14F-4D97-AF65-F5344CB8AC3E}">
        <p14:creationId xmlns:p14="http://schemas.microsoft.com/office/powerpoint/2010/main" val="2988310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47F261CB-8E9A-D63B-A299-0EC087AD39AE}"/>
              </a:ext>
            </a:extLst>
          </p:cNvPr>
          <p:cNvPicPr>
            <a:picLocks noChangeAspect="1"/>
          </p:cNvPicPr>
          <p:nvPr/>
        </p:nvPicPr>
        <p:blipFill>
          <a:blip r:embed="rId3"/>
          <a:stretch>
            <a:fillRect/>
          </a:stretch>
        </p:blipFill>
        <p:spPr>
          <a:xfrm>
            <a:off x="1216272" y="1017037"/>
            <a:ext cx="9622608" cy="5804401"/>
          </a:xfrm>
          <a:prstGeom prst="rect">
            <a:avLst/>
          </a:prstGeom>
        </p:spPr>
      </p:pic>
    </p:spTree>
    <p:extLst>
      <p:ext uri="{BB962C8B-B14F-4D97-AF65-F5344CB8AC3E}">
        <p14:creationId xmlns:p14="http://schemas.microsoft.com/office/powerpoint/2010/main" val="3630005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F0441FBB-32BA-D4DE-D7DA-F7B70016CD43}"/>
              </a:ext>
            </a:extLst>
          </p:cNvPr>
          <p:cNvPicPr>
            <a:picLocks noChangeAspect="1"/>
          </p:cNvPicPr>
          <p:nvPr/>
        </p:nvPicPr>
        <p:blipFill>
          <a:blip r:embed="rId3"/>
          <a:stretch>
            <a:fillRect/>
          </a:stretch>
        </p:blipFill>
        <p:spPr>
          <a:xfrm>
            <a:off x="1305834" y="1078742"/>
            <a:ext cx="9487021" cy="5676072"/>
          </a:xfrm>
          <a:prstGeom prst="rect">
            <a:avLst/>
          </a:prstGeom>
        </p:spPr>
      </p:pic>
    </p:spTree>
    <p:extLst>
      <p:ext uri="{BB962C8B-B14F-4D97-AF65-F5344CB8AC3E}">
        <p14:creationId xmlns:p14="http://schemas.microsoft.com/office/powerpoint/2010/main" val="101298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8D02DD3C-A125-AFAF-E7F3-8E3873394FE5}"/>
              </a:ext>
            </a:extLst>
          </p:cNvPr>
          <p:cNvPicPr>
            <a:picLocks noChangeAspect="1"/>
          </p:cNvPicPr>
          <p:nvPr/>
        </p:nvPicPr>
        <p:blipFill>
          <a:blip r:embed="rId3"/>
          <a:stretch>
            <a:fillRect/>
          </a:stretch>
        </p:blipFill>
        <p:spPr>
          <a:xfrm>
            <a:off x="1436465" y="1078742"/>
            <a:ext cx="9319070" cy="5734134"/>
          </a:xfrm>
          <a:prstGeom prst="rect">
            <a:avLst/>
          </a:prstGeom>
        </p:spPr>
      </p:pic>
    </p:spTree>
    <p:extLst>
      <p:ext uri="{BB962C8B-B14F-4D97-AF65-F5344CB8AC3E}">
        <p14:creationId xmlns:p14="http://schemas.microsoft.com/office/powerpoint/2010/main" val="2933795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D1B208D1-5812-F27F-CEE9-D1BB589BACFE}"/>
              </a:ext>
            </a:extLst>
          </p:cNvPr>
          <p:cNvPicPr>
            <a:picLocks noChangeAspect="1"/>
          </p:cNvPicPr>
          <p:nvPr/>
        </p:nvPicPr>
        <p:blipFill>
          <a:blip r:embed="rId3"/>
          <a:stretch>
            <a:fillRect/>
          </a:stretch>
        </p:blipFill>
        <p:spPr>
          <a:xfrm>
            <a:off x="1230996" y="2100514"/>
            <a:ext cx="9730008" cy="2656971"/>
          </a:xfrm>
          <a:prstGeom prst="rect">
            <a:avLst/>
          </a:prstGeom>
        </p:spPr>
      </p:pic>
    </p:spTree>
    <p:extLst>
      <p:ext uri="{BB962C8B-B14F-4D97-AF65-F5344CB8AC3E}">
        <p14:creationId xmlns:p14="http://schemas.microsoft.com/office/powerpoint/2010/main" val="3120607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8190ECD7-1714-BFC7-F777-09FA45C97482}"/>
              </a:ext>
            </a:extLst>
          </p:cNvPr>
          <p:cNvSpPr txBox="1">
            <a:spLocks/>
          </p:cNvSpPr>
          <p:nvPr/>
        </p:nvSpPr>
        <p:spPr>
          <a:xfrm>
            <a:off x="5896946" y="182245"/>
            <a:ext cx="6153883"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Servidores com Deficiência</a:t>
            </a:r>
          </a:p>
        </p:txBody>
      </p:sp>
      <p:sp>
        <p:nvSpPr>
          <p:cNvPr id="13" name="Retângulo: Cantos Arredondados 12">
            <a:extLst>
              <a:ext uri="{FF2B5EF4-FFF2-40B4-BE49-F238E27FC236}">
                <a16:creationId xmlns:a16="http://schemas.microsoft.com/office/drawing/2014/main" id="{910E6A9B-8DDD-A117-5A74-313CC9553AD4}"/>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pic>
        <p:nvPicPr>
          <p:cNvPr id="3" name="Imagem 2">
            <a:extLst>
              <a:ext uri="{FF2B5EF4-FFF2-40B4-BE49-F238E27FC236}">
                <a16:creationId xmlns:a16="http://schemas.microsoft.com/office/drawing/2014/main" id="{D981A83A-1108-AEBF-9812-92C758BC08B7}"/>
              </a:ext>
            </a:extLst>
          </p:cNvPr>
          <p:cNvPicPr>
            <a:picLocks noChangeAspect="1"/>
          </p:cNvPicPr>
          <p:nvPr/>
        </p:nvPicPr>
        <p:blipFill>
          <a:blip r:embed="rId3"/>
          <a:stretch>
            <a:fillRect/>
          </a:stretch>
        </p:blipFill>
        <p:spPr>
          <a:xfrm>
            <a:off x="381139" y="1321005"/>
            <a:ext cx="5995370" cy="2485885"/>
          </a:xfrm>
          <a:prstGeom prst="rect">
            <a:avLst/>
          </a:prstGeom>
        </p:spPr>
      </p:pic>
      <p:pic>
        <p:nvPicPr>
          <p:cNvPr id="6" name="Imagem 5">
            <a:extLst>
              <a:ext uri="{FF2B5EF4-FFF2-40B4-BE49-F238E27FC236}">
                <a16:creationId xmlns:a16="http://schemas.microsoft.com/office/drawing/2014/main" id="{9D8553C0-0621-484F-0AA2-AE4482BB008B}"/>
              </a:ext>
            </a:extLst>
          </p:cNvPr>
          <p:cNvPicPr>
            <a:picLocks noChangeAspect="1"/>
          </p:cNvPicPr>
          <p:nvPr/>
        </p:nvPicPr>
        <p:blipFill>
          <a:blip r:embed="rId4"/>
          <a:stretch>
            <a:fillRect/>
          </a:stretch>
        </p:blipFill>
        <p:spPr>
          <a:xfrm>
            <a:off x="321009" y="3806890"/>
            <a:ext cx="6141660" cy="2297379"/>
          </a:xfrm>
          <a:prstGeom prst="rect">
            <a:avLst/>
          </a:prstGeom>
        </p:spPr>
      </p:pic>
      <p:pic>
        <p:nvPicPr>
          <p:cNvPr id="8" name="Imagem 7">
            <a:extLst>
              <a:ext uri="{FF2B5EF4-FFF2-40B4-BE49-F238E27FC236}">
                <a16:creationId xmlns:a16="http://schemas.microsoft.com/office/drawing/2014/main" id="{14EE44B8-9D93-9BDF-B9AC-25B0CB9BA1A7}"/>
              </a:ext>
            </a:extLst>
          </p:cNvPr>
          <p:cNvPicPr>
            <a:picLocks noChangeAspect="1"/>
          </p:cNvPicPr>
          <p:nvPr/>
        </p:nvPicPr>
        <p:blipFill>
          <a:blip r:embed="rId5"/>
          <a:stretch>
            <a:fillRect/>
          </a:stretch>
        </p:blipFill>
        <p:spPr>
          <a:xfrm>
            <a:off x="6522799" y="1321005"/>
            <a:ext cx="5372503" cy="2336595"/>
          </a:xfrm>
          <a:prstGeom prst="rect">
            <a:avLst/>
          </a:prstGeom>
        </p:spPr>
      </p:pic>
    </p:spTree>
    <p:extLst>
      <p:ext uri="{BB962C8B-B14F-4D97-AF65-F5344CB8AC3E}">
        <p14:creationId xmlns:p14="http://schemas.microsoft.com/office/powerpoint/2010/main" val="34695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CB21CB2-6DCC-2408-785D-457C71700D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96AC5707-989A-B52F-29E1-AE61BBE2A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343650" y="5407025"/>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8DEA4981-6CD3-490A-0AF3-A1FC68AF6384}"/>
              </a:ext>
            </a:extLst>
          </p:cNvPr>
          <p:cNvSpPr/>
          <p:nvPr/>
        </p:nvSpPr>
        <p:spPr>
          <a:xfrm>
            <a:off x="441649" y="2851377"/>
            <a:ext cx="11308702" cy="1155246"/>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solidFill>
                  <a:schemeClr val="accent1">
                    <a:lumMod val="50000"/>
                  </a:schemeClr>
                </a:solidFill>
              </a:rPr>
              <a:t>Exposição à agentes nocivos</a:t>
            </a:r>
          </a:p>
        </p:txBody>
      </p:sp>
    </p:spTree>
    <p:extLst>
      <p:ext uri="{BB962C8B-B14F-4D97-AF65-F5344CB8AC3E}">
        <p14:creationId xmlns:p14="http://schemas.microsoft.com/office/powerpoint/2010/main" val="426760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1AAE67F4-9B3F-A762-F070-3F1C69AE7691}"/>
              </a:ext>
            </a:extLst>
          </p:cNvPr>
          <p:cNvSpPr txBox="1"/>
          <p:nvPr/>
        </p:nvSpPr>
        <p:spPr>
          <a:xfrm>
            <a:off x="685800" y="1698963"/>
            <a:ext cx="10820400" cy="2677656"/>
          </a:xfrm>
          <a:prstGeom prst="rect">
            <a:avLst/>
          </a:prstGeom>
          <a:noFill/>
        </p:spPr>
        <p:txBody>
          <a:bodyPr wrap="square">
            <a:spAutoFit/>
          </a:bodyPr>
          <a:lstStyle/>
          <a:p>
            <a:pPr algn="just"/>
            <a:r>
              <a:rPr lang="pt-BR" sz="2800" b="0" i="0" dirty="0">
                <a:solidFill>
                  <a:srgbClr val="000000"/>
                </a:solidFill>
                <a:effectLst/>
              </a:rPr>
              <a:t>§ 4º-B. Poderão ser estabelecidos por lei complementar do respectivo ente federativo idade e tempo de contribuição diferenciados para aposentadoria de ocupantes do cargo de </a:t>
            </a:r>
            <a:r>
              <a:rPr lang="pt-BR" sz="2800" b="1" i="0" dirty="0">
                <a:solidFill>
                  <a:srgbClr val="000000"/>
                </a:solidFill>
                <a:effectLst/>
              </a:rPr>
              <a:t>agente penitenciário</a:t>
            </a:r>
            <a:r>
              <a:rPr lang="pt-BR" sz="2800" i="0" dirty="0">
                <a:solidFill>
                  <a:srgbClr val="000000"/>
                </a:solidFill>
                <a:effectLst/>
              </a:rPr>
              <a:t>, de </a:t>
            </a:r>
            <a:r>
              <a:rPr lang="pt-BR" sz="2800" b="1" i="0" dirty="0">
                <a:solidFill>
                  <a:srgbClr val="000000"/>
                </a:solidFill>
                <a:effectLst/>
              </a:rPr>
              <a:t>agente socioeducativo</a:t>
            </a:r>
            <a:r>
              <a:rPr lang="pt-BR" sz="2800" b="0" i="0" dirty="0">
                <a:solidFill>
                  <a:srgbClr val="000000"/>
                </a:solidFill>
                <a:effectLst/>
              </a:rPr>
              <a:t> ou de policial dos órgãos de que tratam o inciso IV do </a:t>
            </a:r>
            <a:r>
              <a:rPr lang="pt-BR" sz="2800" b="1" i="0" dirty="0">
                <a:solidFill>
                  <a:srgbClr val="000000"/>
                </a:solidFill>
                <a:effectLst/>
              </a:rPr>
              <a:t>caput </a:t>
            </a:r>
            <a:r>
              <a:rPr lang="pt-BR" sz="2800" b="0" i="0" dirty="0">
                <a:solidFill>
                  <a:srgbClr val="000000"/>
                </a:solidFill>
                <a:effectLst/>
              </a:rPr>
              <a:t>do art. 51, o inciso XIII do caput do art. 52 e os incisos I a IV do caput do art. 144.</a:t>
            </a:r>
            <a:endParaRPr lang="pt-BR" sz="2800" dirty="0"/>
          </a:p>
        </p:txBody>
      </p:sp>
      <p:sp>
        <p:nvSpPr>
          <p:cNvPr id="8" name="CaixaDeTexto 7">
            <a:extLst>
              <a:ext uri="{FF2B5EF4-FFF2-40B4-BE49-F238E27FC236}">
                <a16:creationId xmlns:a16="http://schemas.microsoft.com/office/drawing/2014/main" id="{158B693C-E077-3459-20D9-60B6CA46D0EB}"/>
              </a:ext>
            </a:extLst>
          </p:cNvPr>
          <p:cNvSpPr txBox="1"/>
          <p:nvPr/>
        </p:nvSpPr>
        <p:spPr>
          <a:xfrm>
            <a:off x="7324724" y="4587447"/>
            <a:ext cx="4743451" cy="1938992"/>
          </a:xfrm>
          <a:prstGeom prst="rect">
            <a:avLst/>
          </a:prstGeom>
          <a:noFill/>
        </p:spPr>
        <p:txBody>
          <a:bodyPr wrap="square">
            <a:spAutoFit/>
          </a:bodyPr>
          <a:lstStyle/>
          <a:p>
            <a:pPr algn="just"/>
            <a:r>
              <a:rPr lang="pt-BR" sz="2400" b="0" i="0" dirty="0">
                <a:solidFill>
                  <a:srgbClr val="000000"/>
                </a:solidFill>
                <a:effectLst/>
                <a:highlight>
                  <a:srgbClr val="FFFFFF"/>
                </a:highlight>
              </a:rPr>
              <a:t>Art. 144. ......................................</a:t>
            </a:r>
          </a:p>
          <a:p>
            <a:pPr lvl="1" algn="just"/>
            <a:r>
              <a:rPr lang="pt-BR" sz="2400" b="0" i="0" dirty="0">
                <a:solidFill>
                  <a:srgbClr val="000000"/>
                </a:solidFill>
                <a:effectLst/>
                <a:highlight>
                  <a:srgbClr val="FFFFFF"/>
                </a:highlight>
              </a:rPr>
              <a:t>I - polícia federal;</a:t>
            </a:r>
          </a:p>
          <a:p>
            <a:pPr lvl="1" algn="just"/>
            <a:r>
              <a:rPr lang="pt-BR" sz="2400" b="0" i="0" dirty="0">
                <a:solidFill>
                  <a:srgbClr val="000000"/>
                </a:solidFill>
                <a:effectLst/>
                <a:highlight>
                  <a:srgbClr val="FFFFFF"/>
                </a:highlight>
              </a:rPr>
              <a:t>II - polícia rodoviária federal;</a:t>
            </a:r>
          </a:p>
          <a:p>
            <a:pPr lvl="1" algn="just"/>
            <a:r>
              <a:rPr lang="pt-BR" sz="2400" b="0" i="0" dirty="0">
                <a:solidFill>
                  <a:srgbClr val="000000"/>
                </a:solidFill>
                <a:effectLst/>
                <a:highlight>
                  <a:srgbClr val="FFFFFF"/>
                </a:highlight>
              </a:rPr>
              <a:t>III - polícia ferroviária federal;</a:t>
            </a:r>
          </a:p>
          <a:p>
            <a:pPr lvl="1" algn="just"/>
            <a:r>
              <a:rPr lang="pt-BR" sz="2400" b="0" i="0" dirty="0">
                <a:solidFill>
                  <a:srgbClr val="000000"/>
                </a:solidFill>
                <a:effectLst/>
                <a:highlight>
                  <a:srgbClr val="FFFFFF"/>
                </a:highlight>
              </a:rPr>
              <a:t>IV - polícias civis;</a:t>
            </a:r>
          </a:p>
        </p:txBody>
      </p:sp>
      <p:sp>
        <p:nvSpPr>
          <p:cNvPr id="9" name="Título 1">
            <a:extLst>
              <a:ext uri="{FF2B5EF4-FFF2-40B4-BE49-F238E27FC236}">
                <a16:creationId xmlns:a16="http://schemas.microsoft.com/office/drawing/2014/main" id="{764A44E9-1639-9A59-F9CA-A78CFD436DA2}"/>
              </a:ext>
            </a:extLst>
          </p:cNvPr>
          <p:cNvSpPr>
            <a:spLocks noGrp="1"/>
          </p:cNvSpPr>
          <p:nvPr>
            <p:ph type="title"/>
          </p:nvPr>
        </p:nvSpPr>
        <p:spPr>
          <a:xfrm>
            <a:off x="5896946" y="182245"/>
            <a:ext cx="6153883" cy="703279"/>
          </a:xfrm>
        </p:spPr>
        <p:txBody>
          <a:bodyPr/>
          <a:lstStyle/>
          <a:p>
            <a:pPr algn="ctr"/>
            <a:r>
              <a:rPr lang="pt-BR" b="1" dirty="0"/>
              <a:t>Atividades Policiais</a:t>
            </a:r>
          </a:p>
        </p:txBody>
      </p:sp>
      <p:sp>
        <p:nvSpPr>
          <p:cNvPr id="10" name="Retângulo: Cantos Arredondados 9">
            <a:extLst>
              <a:ext uri="{FF2B5EF4-FFF2-40B4-BE49-F238E27FC236}">
                <a16:creationId xmlns:a16="http://schemas.microsoft.com/office/drawing/2014/main" id="{956D9FF2-1A78-76C0-9205-EE18885D7763}"/>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815442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114F8781-29B3-4667-4B34-8198F546ADCC}"/>
              </a:ext>
            </a:extLst>
          </p:cNvPr>
          <p:cNvSpPr>
            <a:spLocks noGrp="1"/>
          </p:cNvSpPr>
          <p:nvPr>
            <p:ph idx="1"/>
          </p:nvPr>
        </p:nvSpPr>
        <p:spPr>
          <a:xfrm>
            <a:off x="838200" y="1921783"/>
            <a:ext cx="10515600" cy="4351338"/>
          </a:xfrm>
        </p:spPr>
        <p:txBody>
          <a:bodyPr>
            <a:normAutofit lnSpcReduction="10000"/>
          </a:bodyPr>
          <a:lstStyle/>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Art. 40. O servidor será aposentado:</a:t>
            </a:r>
            <a:endParaRPr lang="pt-BR" sz="2000" dirty="0">
              <a:effectLst/>
              <a:ea typeface="Calibri" panose="020F0502020204030204" pitchFamily="34" charset="0"/>
              <a:cs typeface="Times New Roman" panose="02020603050405020304" pitchFamily="18" charset="0"/>
            </a:endParaRPr>
          </a:p>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 III - voluntariamente:</a:t>
            </a:r>
            <a:endParaRPr lang="pt-BR" sz="2000" dirty="0">
              <a:effectLst/>
              <a:ea typeface="Calibri" panose="020F0502020204030204" pitchFamily="34" charset="0"/>
              <a:cs typeface="Times New Roman" panose="02020603050405020304" pitchFamily="18" charset="0"/>
            </a:endParaRPr>
          </a:p>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a) aos trinta e cinco anos de serviço, se homem, e aos trinta, se mulher, com proventos integrais;</a:t>
            </a:r>
            <a:endParaRPr lang="pt-BR" sz="2000" dirty="0">
              <a:effectLst/>
              <a:ea typeface="Calibri" panose="020F0502020204030204" pitchFamily="34" charset="0"/>
              <a:cs typeface="Times New Roman" panose="02020603050405020304" pitchFamily="18" charset="0"/>
            </a:endParaRPr>
          </a:p>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b) aos trinta anos de efetivo exercício em funções de magistério, se professor, e vinte e cinco, se professora, com proventos integrais;</a:t>
            </a:r>
            <a:endParaRPr lang="pt-BR" sz="2000" dirty="0">
              <a:effectLst/>
              <a:ea typeface="Calibri" panose="020F0502020204030204" pitchFamily="34" charset="0"/>
              <a:cs typeface="Times New Roman" panose="02020603050405020304" pitchFamily="18" charset="0"/>
            </a:endParaRPr>
          </a:p>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c) aos trinta anos de serviço, se homem, e aos vinte e cinco, se mulher, com proventos proporcionais a esse tempo;</a:t>
            </a:r>
            <a:endParaRPr lang="pt-BR" sz="2000" dirty="0">
              <a:effectLst/>
              <a:ea typeface="Calibri" panose="020F0502020204030204" pitchFamily="34" charset="0"/>
              <a:cs typeface="Times New Roman" panose="02020603050405020304" pitchFamily="18" charset="0"/>
            </a:endParaRPr>
          </a:p>
          <a:p>
            <a:pPr marL="0" indent="0" algn="just">
              <a:buNone/>
            </a:pPr>
            <a:r>
              <a:rPr lang="pt-BR" sz="2000" dirty="0">
                <a:solidFill>
                  <a:srgbClr val="212529"/>
                </a:solidFill>
                <a:effectLst/>
                <a:ea typeface="Calibri" panose="020F0502020204030204" pitchFamily="34" charset="0"/>
                <a:cs typeface="Times New Roman" panose="02020603050405020304" pitchFamily="18" charset="0"/>
              </a:rPr>
              <a:t>d) aos sessenta e cinco anos de idade, se homem, e aos sessenta, se mulher, com proventos proporcionais ao tempo de serviço.</a:t>
            </a:r>
            <a:endParaRPr lang="pt-BR" sz="2000" dirty="0">
              <a:effectLst/>
              <a:ea typeface="Calibri" panose="020F0502020204030204" pitchFamily="34" charset="0"/>
              <a:cs typeface="Times New Roman" panose="02020603050405020304" pitchFamily="18" charset="0"/>
            </a:endParaRPr>
          </a:p>
          <a:p>
            <a:pPr marL="0" indent="0" algn="just">
              <a:buNone/>
            </a:pPr>
            <a:r>
              <a:rPr lang="pt-BR" dirty="0">
                <a:solidFill>
                  <a:srgbClr val="212529"/>
                </a:solidFill>
                <a:effectLst/>
                <a:ea typeface="Calibri" panose="020F0502020204030204" pitchFamily="34" charset="0"/>
                <a:cs typeface="Times New Roman" panose="02020603050405020304" pitchFamily="18" charset="0"/>
              </a:rPr>
              <a:t>§ 1º </a:t>
            </a:r>
            <a:r>
              <a:rPr lang="pt-BR" b="1" u="sng" dirty="0">
                <a:solidFill>
                  <a:srgbClr val="212529"/>
                </a:solidFill>
                <a:effectLst/>
                <a:ea typeface="Calibri" panose="020F0502020204030204" pitchFamily="34" charset="0"/>
                <a:cs typeface="Times New Roman" panose="02020603050405020304" pitchFamily="18" charset="0"/>
              </a:rPr>
              <a:t>Lei complementar</a:t>
            </a:r>
            <a:r>
              <a:rPr lang="pt-BR" b="1" dirty="0">
                <a:solidFill>
                  <a:srgbClr val="212529"/>
                </a:solidFill>
                <a:effectLst/>
                <a:ea typeface="Calibri" panose="020F0502020204030204" pitchFamily="34" charset="0"/>
                <a:cs typeface="Times New Roman" panose="02020603050405020304" pitchFamily="18" charset="0"/>
              </a:rPr>
              <a:t> poderá estabelecer exceções ao disposto no inciso III, a e c, no caso de exercício de atividades consideradas penosas, insalubres ou perigosas.</a:t>
            </a:r>
            <a:endParaRPr lang="pt-BR" dirty="0">
              <a:effectLst/>
              <a:ea typeface="Calibri" panose="020F0502020204030204" pitchFamily="34" charset="0"/>
              <a:cs typeface="Times New Roman" panose="02020603050405020304" pitchFamily="18" charset="0"/>
            </a:endParaRPr>
          </a:p>
          <a:p>
            <a:endParaRPr lang="pt-BR" sz="3200" dirty="0"/>
          </a:p>
        </p:txBody>
      </p:sp>
      <p:sp>
        <p:nvSpPr>
          <p:cNvPr id="7" name="CaixaDeTexto 6">
            <a:extLst>
              <a:ext uri="{FF2B5EF4-FFF2-40B4-BE49-F238E27FC236}">
                <a16:creationId xmlns:a16="http://schemas.microsoft.com/office/drawing/2014/main" id="{A1D9E042-DD58-9330-286A-080797A2FBDB}"/>
              </a:ext>
            </a:extLst>
          </p:cNvPr>
          <p:cNvSpPr txBox="1"/>
          <p:nvPr/>
        </p:nvSpPr>
        <p:spPr>
          <a:xfrm>
            <a:off x="326375" y="1017037"/>
            <a:ext cx="8117633" cy="646331"/>
          </a:xfrm>
          <a:prstGeom prst="rect">
            <a:avLst/>
          </a:prstGeom>
          <a:noFill/>
        </p:spPr>
        <p:txBody>
          <a:bodyPr wrap="square" rtlCol="0">
            <a:spAutoFit/>
          </a:bodyPr>
          <a:lstStyle/>
          <a:p>
            <a:r>
              <a:rPr lang="pt-BR" sz="3600" b="1" dirty="0">
                <a:solidFill>
                  <a:schemeClr val="accent1">
                    <a:lumMod val="75000"/>
                  </a:schemeClr>
                </a:solidFill>
              </a:rPr>
              <a:t>Constituição Federal - Redação Originária</a:t>
            </a:r>
          </a:p>
        </p:txBody>
      </p:sp>
      <p:pic>
        <p:nvPicPr>
          <p:cNvPr id="2" name="Imagem 1">
            <a:extLst>
              <a:ext uri="{FF2B5EF4-FFF2-40B4-BE49-F238E27FC236}">
                <a16:creationId xmlns:a16="http://schemas.microsoft.com/office/drawing/2014/main" id="{6DE91A62-838E-1D60-18AC-6F29C19AEB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a16="http://schemas.microsoft.com/office/drawing/2014/main" id="{539E5E5C-110C-81F5-DBF4-4CC0EBBDFAD5}"/>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5" name="Retângulo: Cantos Arredondados 4">
            <a:extLst>
              <a:ext uri="{FF2B5EF4-FFF2-40B4-BE49-F238E27FC236}">
                <a16:creationId xmlns:a16="http://schemas.microsoft.com/office/drawing/2014/main" id="{8100F396-CCEC-5515-037C-08904C8CA21E}"/>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551164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DBAA36A1-6F35-B45C-758A-194D746EC356}"/>
              </a:ext>
            </a:extLst>
          </p:cNvPr>
          <p:cNvSpPr>
            <a:spLocks noGrp="1"/>
          </p:cNvSpPr>
          <p:nvPr>
            <p:ph idx="1"/>
          </p:nvPr>
        </p:nvSpPr>
        <p:spPr>
          <a:xfrm>
            <a:off x="838200" y="1825625"/>
            <a:ext cx="10515600" cy="4351338"/>
          </a:xfrm>
        </p:spPr>
        <p:txBody>
          <a:bodyPr/>
          <a:lstStyle/>
          <a:p>
            <a:pPr marL="0" indent="0" algn="just">
              <a:buNone/>
            </a:pPr>
            <a:r>
              <a:rPr lang="pt-BR" dirty="0">
                <a:ea typeface="Times New Roman" panose="02020603050405020304" pitchFamily="18" charset="0"/>
              </a:rPr>
              <a:t>Art. 40 - [...]</a:t>
            </a:r>
          </a:p>
          <a:p>
            <a:pPr marL="0" indent="0" algn="just">
              <a:buNone/>
            </a:pPr>
            <a:r>
              <a:rPr lang="pt-BR" dirty="0">
                <a:effectLst/>
                <a:ea typeface="Times New Roman" panose="02020603050405020304" pitchFamily="18" charset="0"/>
              </a:rPr>
              <a:t>§ 4º É vedada a adoção de requisitos e critérios diferenciados para a concessão de aposentadoria aos abrangidos pelo regime de que trata este artigo, ressalvados, nos termos definidos em leis complementares, os casos de servidores: </a:t>
            </a:r>
          </a:p>
          <a:p>
            <a:pPr marL="0" indent="0" algn="just">
              <a:buNone/>
            </a:pPr>
            <a:r>
              <a:rPr lang="pt-BR" dirty="0">
                <a:effectLst/>
                <a:ea typeface="Times New Roman" panose="02020603050405020304" pitchFamily="18" charset="0"/>
              </a:rPr>
              <a:t>[...] III </a:t>
            </a:r>
            <a:r>
              <a:rPr lang="pt-BR" b="1" dirty="0">
                <a:effectLst/>
                <a:ea typeface="Times New Roman" panose="02020603050405020304" pitchFamily="18" charset="0"/>
              </a:rPr>
              <a:t>cujas atividades sejam exercidas sob condições especiais que prejudiquem a saúde ou a integridade física</a:t>
            </a:r>
            <a:r>
              <a:rPr lang="pt-BR" dirty="0">
                <a:effectLst/>
                <a:ea typeface="Times New Roman" panose="02020603050405020304" pitchFamily="18" charset="0"/>
              </a:rPr>
              <a:t>. </a:t>
            </a:r>
          </a:p>
          <a:p>
            <a:pPr marL="0" indent="0">
              <a:buNone/>
            </a:pPr>
            <a:endParaRPr lang="pt-BR" dirty="0"/>
          </a:p>
        </p:txBody>
      </p:sp>
      <p:sp>
        <p:nvSpPr>
          <p:cNvPr id="3" name="CaixaDeTexto 2">
            <a:extLst>
              <a:ext uri="{FF2B5EF4-FFF2-40B4-BE49-F238E27FC236}">
                <a16:creationId xmlns:a16="http://schemas.microsoft.com/office/drawing/2014/main" id="{AF0D6DF8-4853-2865-3138-E80597A782A9}"/>
              </a:ext>
            </a:extLst>
          </p:cNvPr>
          <p:cNvSpPr txBox="1"/>
          <p:nvPr/>
        </p:nvSpPr>
        <p:spPr>
          <a:xfrm>
            <a:off x="259700" y="1098165"/>
            <a:ext cx="8117633" cy="646331"/>
          </a:xfrm>
          <a:prstGeom prst="rect">
            <a:avLst/>
          </a:prstGeom>
          <a:noFill/>
        </p:spPr>
        <p:txBody>
          <a:bodyPr wrap="square" rtlCol="0">
            <a:spAutoFit/>
          </a:bodyPr>
          <a:lstStyle/>
          <a:p>
            <a:r>
              <a:rPr lang="pt-BR" sz="3600" b="1" dirty="0">
                <a:solidFill>
                  <a:schemeClr val="accent1">
                    <a:lumMod val="75000"/>
                  </a:schemeClr>
                </a:solidFill>
              </a:rPr>
              <a:t>Constituição Federal - EC nº 47, de 2005</a:t>
            </a:r>
          </a:p>
        </p:txBody>
      </p:sp>
      <p:pic>
        <p:nvPicPr>
          <p:cNvPr id="5" name="Imagem 4">
            <a:extLst>
              <a:ext uri="{FF2B5EF4-FFF2-40B4-BE49-F238E27FC236}">
                <a16:creationId xmlns:a16="http://schemas.microsoft.com/office/drawing/2014/main" id="{75E09525-D39F-F8F8-E3AA-A414C108BE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EC580B8E-B95C-7624-BC2F-6C652CE66A7B}"/>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DE689880-80CA-40A1-3357-B9C0D63F7DE1}"/>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516914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9484C6FD-1F61-2582-9610-58914AB4D8F9}"/>
              </a:ext>
            </a:extLst>
          </p:cNvPr>
          <p:cNvSpPr>
            <a:spLocks noGrp="1"/>
          </p:cNvSpPr>
          <p:nvPr>
            <p:ph idx="1"/>
          </p:nvPr>
        </p:nvSpPr>
        <p:spPr>
          <a:xfrm>
            <a:off x="1184987" y="1847993"/>
            <a:ext cx="10030408" cy="4351338"/>
          </a:xfrm>
        </p:spPr>
        <p:txBody>
          <a:bodyPr>
            <a:normAutofit lnSpcReduction="10000"/>
          </a:bodyPr>
          <a:lstStyle/>
          <a:p>
            <a:pPr marL="0" indent="0" algn="just">
              <a:buNone/>
            </a:pPr>
            <a:r>
              <a:rPr lang="pt-BR" sz="2400" dirty="0">
                <a:effectLst/>
                <a:ea typeface="Calibri" panose="020F0502020204030204" pitchFamily="34" charset="0"/>
                <a:cs typeface="Times New Roman" panose="02020603050405020304" pitchFamily="18" charset="0"/>
              </a:rPr>
              <a:t>MANDADO DE INJUNÇÃO - NATUREZA. Conforme disposto no inciso LXXI do artigo 5º da Constituição Federal, conceder-se-á mandado de injunção quando necessário ao exercício dos direitos e liberdades constitucionais e das prerrogativas inerentes à nacionalidade, à soberania e à cidadania. Há ação mandamental e não simplesmente declaratória de omissão. A carga de declaração não é objeto da impetração, mas premissa da ordem a ser formalizada. MANDADO DE INJUNÇÃO - DECISÃO - BALIZAS. Tratando-se de processo subjetivo, a decisão possui eficácia considerada a relação jurídica nele revelada. APOSENTADORIA - TRABALHO EM CONDIÇÕES ESPECIAIS - PREJUÍZO À SAÚDE DO SERVIDOR - INEXISTÊNCIA DE LEI COMPLEMENTAR - ARTIGO 40, § 4º, DA CONSTITUIÇÃO FEDERAL. </a:t>
            </a:r>
            <a:r>
              <a:rPr lang="pt-BR" sz="2400" b="1" dirty="0">
                <a:effectLst/>
                <a:ea typeface="Calibri" panose="020F0502020204030204" pitchFamily="34" charset="0"/>
                <a:cs typeface="Times New Roman" panose="02020603050405020304" pitchFamily="18" charset="0"/>
              </a:rPr>
              <a:t>Inexistente a disciplina específica da aposentadoria especial do servidor, impõe-se a adoção, via pronunciamento judicial, daquela própria aos trabalhadores em geral - artigo 57, § 1º, da Lei nº 8.213/91 </a:t>
            </a:r>
            <a:r>
              <a:rPr lang="pt-BR" sz="2400" dirty="0">
                <a:effectLst/>
                <a:ea typeface="Calibri" panose="020F0502020204030204" pitchFamily="34" charset="0"/>
                <a:cs typeface="Times New Roman" panose="02020603050405020304" pitchFamily="18" charset="0"/>
              </a:rPr>
              <a:t>[Rel. Min. Marco Aurélio, j. 30/08/2007, </a:t>
            </a:r>
            <a:r>
              <a:rPr lang="pt-BR" sz="2400" dirty="0" err="1">
                <a:effectLst/>
                <a:ea typeface="Calibri" panose="020F0502020204030204" pitchFamily="34" charset="0"/>
                <a:cs typeface="Times New Roman" panose="02020603050405020304" pitchFamily="18" charset="0"/>
              </a:rPr>
              <a:t>g.n</a:t>
            </a:r>
            <a:r>
              <a:rPr lang="pt-BR" sz="2400" dirty="0">
                <a:effectLst/>
                <a:ea typeface="Calibri" panose="020F0502020204030204" pitchFamily="34" charset="0"/>
                <a:cs typeface="Times New Roman" panose="02020603050405020304" pitchFamily="18" charset="0"/>
              </a:rPr>
              <a:t>.].</a:t>
            </a:r>
            <a:r>
              <a:rPr lang="pt-BR" sz="2400" b="1" dirty="0">
                <a:effectLst/>
                <a:ea typeface="Calibri" panose="020F0502020204030204" pitchFamily="34" charset="0"/>
                <a:cs typeface="Times New Roman" panose="02020603050405020304" pitchFamily="18" charset="0"/>
              </a:rPr>
              <a:t> </a:t>
            </a:r>
            <a:endParaRPr lang="pt-BR" sz="2400" dirty="0">
              <a:effectLst/>
              <a:ea typeface="Calibri" panose="020F0502020204030204" pitchFamily="34" charset="0"/>
              <a:cs typeface="Times New Roman" panose="02020603050405020304" pitchFamily="18" charset="0"/>
            </a:endParaRPr>
          </a:p>
          <a:p>
            <a:pPr algn="just"/>
            <a:endParaRPr lang="pt-BR" dirty="0"/>
          </a:p>
        </p:txBody>
      </p:sp>
      <p:sp>
        <p:nvSpPr>
          <p:cNvPr id="3" name="CaixaDeTexto 2">
            <a:extLst>
              <a:ext uri="{FF2B5EF4-FFF2-40B4-BE49-F238E27FC236}">
                <a16:creationId xmlns:a16="http://schemas.microsoft.com/office/drawing/2014/main" id="{31436604-B4DB-3C83-AE54-DB033E37CDF9}"/>
              </a:ext>
            </a:extLst>
          </p:cNvPr>
          <p:cNvSpPr txBox="1"/>
          <p:nvPr/>
        </p:nvSpPr>
        <p:spPr>
          <a:xfrm>
            <a:off x="345425" y="1017037"/>
            <a:ext cx="8117633" cy="646331"/>
          </a:xfrm>
          <a:prstGeom prst="rect">
            <a:avLst/>
          </a:prstGeom>
          <a:noFill/>
        </p:spPr>
        <p:txBody>
          <a:bodyPr wrap="square" rtlCol="0">
            <a:spAutoFit/>
          </a:bodyPr>
          <a:lstStyle/>
          <a:p>
            <a:r>
              <a:rPr lang="pt-BR" sz="3600" b="1" dirty="0">
                <a:solidFill>
                  <a:schemeClr val="accent1">
                    <a:lumMod val="75000"/>
                  </a:schemeClr>
                </a:solidFill>
              </a:rPr>
              <a:t>MI nº 721 - Omissão legislativa</a:t>
            </a:r>
          </a:p>
        </p:txBody>
      </p:sp>
      <p:pic>
        <p:nvPicPr>
          <p:cNvPr id="5" name="Imagem 4">
            <a:extLst>
              <a:ext uri="{FF2B5EF4-FFF2-40B4-BE49-F238E27FC236}">
                <a16:creationId xmlns:a16="http://schemas.microsoft.com/office/drawing/2014/main" id="{B753A4D3-ECA0-73AA-8D85-CB56B0658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875DCB03-7F1B-944B-96B1-2F29C863BFC2}"/>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45A5AEAF-BD4D-7EB5-237A-B3B6ECEB81AE}"/>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343636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475F6E7-D8D8-DF46-A4CC-5F0D83328D75}"/>
              </a:ext>
            </a:extLst>
          </p:cNvPr>
          <p:cNvSpPr/>
          <p:nvPr/>
        </p:nvSpPr>
        <p:spPr>
          <a:xfrm>
            <a:off x="606253" y="2501776"/>
            <a:ext cx="10979494" cy="2062103"/>
          </a:xfrm>
          <a:prstGeom prst="rect">
            <a:avLst/>
          </a:prstGeom>
        </p:spPr>
        <p:txBody>
          <a:bodyPr wrap="square">
            <a:spAutoFit/>
          </a:bodyPr>
          <a:lstStyle/>
          <a:p>
            <a:pPr algn="just"/>
            <a:r>
              <a:rPr lang="pt-BR" sz="3200" dirty="0">
                <a:solidFill>
                  <a:srgbClr val="000000"/>
                </a:solidFill>
                <a:latin typeface="Calibri" panose="020F0502020204030204" pitchFamily="34" charset="0"/>
                <a:cs typeface="Calibri" panose="020F0502020204030204" pitchFamily="34" charset="0"/>
              </a:rPr>
              <a:t>Aplicam-se ao servidor público, </a:t>
            </a:r>
            <a:r>
              <a:rPr lang="pt-BR" sz="3200" b="1" dirty="0">
                <a:solidFill>
                  <a:srgbClr val="000000"/>
                </a:solidFill>
                <a:latin typeface="Calibri" panose="020F0502020204030204" pitchFamily="34" charset="0"/>
                <a:cs typeface="Calibri" panose="020F0502020204030204" pitchFamily="34" charset="0"/>
              </a:rPr>
              <a:t>no que couber</a:t>
            </a:r>
            <a:r>
              <a:rPr lang="pt-BR" sz="3200" dirty="0">
                <a:solidFill>
                  <a:srgbClr val="000000"/>
                </a:solidFill>
                <a:latin typeface="Calibri" panose="020F0502020204030204" pitchFamily="34" charset="0"/>
                <a:cs typeface="Calibri" panose="020F0502020204030204" pitchFamily="34" charset="0"/>
              </a:rPr>
              <a:t>, as regras do regime geral da previdência social sobre aposentadoria especial de que trata o artigo 40, § 4º, III da CF/88, </a:t>
            </a:r>
            <a:r>
              <a:rPr lang="pt-BR" sz="3200" b="1" dirty="0">
                <a:solidFill>
                  <a:srgbClr val="000000"/>
                </a:solidFill>
                <a:latin typeface="Calibri" panose="020F0502020204030204" pitchFamily="34" charset="0"/>
                <a:cs typeface="Calibri" panose="020F0502020204030204" pitchFamily="34" charset="0"/>
              </a:rPr>
              <a:t>até a edição de lei complementar específica.</a:t>
            </a:r>
            <a:endParaRPr lang="pt-BR" sz="3200" b="1" dirty="0">
              <a:latin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ACD8EA1B-DEDD-602C-3279-B67F6F9BC687}"/>
              </a:ext>
            </a:extLst>
          </p:cNvPr>
          <p:cNvSpPr txBox="1"/>
          <p:nvPr/>
        </p:nvSpPr>
        <p:spPr>
          <a:xfrm>
            <a:off x="431150" y="1352619"/>
            <a:ext cx="8117633" cy="646331"/>
          </a:xfrm>
          <a:prstGeom prst="rect">
            <a:avLst/>
          </a:prstGeom>
          <a:noFill/>
        </p:spPr>
        <p:txBody>
          <a:bodyPr wrap="square" rtlCol="0">
            <a:spAutoFit/>
          </a:bodyPr>
          <a:lstStyle/>
          <a:p>
            <a:r>
              <a:rPr lang="pt-BR" sz="3600" b="1" dirty="0">
                <a:solidFill>
                  <a:schemeClr val="accent1">
                    <a:lumMod val="75000"/>
                  </a:schemeClr>
                </a:solidFill>
              </a:rPr>
              <a:t>Súmula Vinculante nº 33 </a:t>
            </a:r>
          </a:p>
        </p:txBody>
      </p:sp>
      <p:pic>
        <p:nvPicPr>
          <p:cNvPr id="5" name="Imagem 4">
            <a:extLst>
              <a:ext uri="{FF2B5EF4-FFF2-40B4-BE49-F238E27FC236}">
                <a16:creationId xmlns:a16="http://schemas.microsoft.com/office/drawing/2014/main" id="{DADA42AA-905D-9F1B-3A87-E01866404B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590C2F9F-2D00-16BE-8E78-9B0A94C2B88E}"/>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AA526E1F-CE69-381E-D33C-DDB7CAD5FBE1}"/>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163967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6B09D0-40C0-2E4E-A1F2-EEFCE616F3FE}"/>
              </a:ext>
            </a:extLst>
          </p:cNvPr>
          <p:cNvSpPr txBox="1"/>
          <p:nvPr/>
        </p:nvSpPr>
        <p:spPr>
          <a:xfrm>
            <a:off x="364475" y="950689"/>
            <a:ext cx="8117633" cy="646331"/>
          </a:xfrm>
          <a:prstGeom prst="rect">
            <a:avLst/>
          </a:prstGeom>
          <a:noFill/>
        </p:spPr>
        <p:txBody>
          <a:bodyPr wrap="square" rtlCol="0">
            <a:spAutoFit/>
          </a:bodyPr>
          <a:lstStyle/>
          <a:p>
            <a:r>
              <a:rPr lang="pt-BR" sz="3600" b="1" dirty="0">
                <a:solidFill>
                  <a:schemeClr val="accent1">
                    <a:lumMod val="75000"/>
                  </a:schemeClr>
                </a:solidFill>
              </a:rPr>
              <a:t>Conversão do tempo especial</a:t>
            </a:r>
          </a:p>
        </p:txBody>
      </p:sp>
      <p:sp>
        <p:nvSpPr>
          <p:cNvPr id="5" name="CaixaDeTexto 4">
            <a:extLst>
              <a:ext uri="{FF2B5EF4-FFF2-40B4-BE49-F238E27FC236}">
                <a16:creationId xmlns:a16="http://schemas.microsoft.com/office/drawing/2014/main" id="{A499A28D-B9F5-4F7B-0D7A-6BDB6CDC604E}"/>
              </a:ext>
            </a:extLst>
          </p:cNvPr>
          <p:cNvSpPr txBox="1"/>
          <p:nvPr/>
        </p:nvSpPr>
        <p:spPr>
          <a:xfrm>
            <a:off x="575776" y="1530672"/>
            <a:ext cx="11040447" cy="2492990"/>
          </a:xfrm>
          <a:prstGeom prst="rect">
            <a:avLst/>
          </a:prstGeom>
          <a:noFill/>
        </p:spPr>
        <p:txBody>
          <a:bodyPr wrap="square">
            <a:spAutoFit/>
          </a:bodyPr>
          <a:lstStyle/>
          <a:p>
            <a:pPr marL="0" indent="0" algn="just">
              <a:buNone/>
            </a:pPr>
            <a:r>
              <a:rPr lang="pt-BR" sz="1800" dirty="0">
                <a:effectLst/>
                <a:ea typeface="Times New Roman" panose="02020603050405020304" pitchFamily="18" charset="0"/>
              </a:rPr>
              <a:t>Art. 57. A aposentadoria especial será devida, uma vez cumprida a carência exigida nesta Lei, ao segurado que tiver trabalhado sujeito a condições especiais que prejudiquem a saúde ou a integridade física, durante </a:t>
            </a:r>
            <a:r>
              <a:rPr lang="pt-BR" sz="1800" b="1" dirty="0">
                <a:effectLst/>
                <a:ea typeface="Times New Roman" panose="02020603050405020304" pitchFamily="18" charset="0"/>
              </a:rPr>
              <a:t>15 (quinze), 20 (vinte) ou 25 (vinte e cinco) anos</a:t>
            </a:r>
            <a:r>
              <a:rPr lang="pt-BR" sz="1800" dirty="0">
                <a:effectLst/>
                <a:ea typeface="Times New Roman" panose="02020603050405020304" pitchFamily="18" charset="0"/>
              </a:rPr>
              <a:t>, conforme dispuser a lei.</a:t>
            </a:r>
          </a:p>
          <a:p>
            <a:pPr marL="0" indent="0" algn="just">
              <a:buNone/>
            </a:pPr>
            <a:r>
              <a:rPr lang="pt-BR" dirty="0">
                <a:ea typeface="Times New Roman" panose="02020603050405020304" pitchFamily="18" charset="0"/>
              </a:rPr>
              <a:t>[...]</a:t>
            </a:r>
          </a:p>
          <a:p>
            <a:pPr algn="just"/>
            <a:r>
              <a:rPr lang="pt-BR" sz="1800" dirty="0">
                <a:effectLst/>
                <a:ea typeface="Times New Roman" panose="02020603050405020304" pitchFamily="18" charset="0"/>
              </a:rPr>
              <a:t>§ 5º. </a:t>
            </a:r>
            <a:r>
              <a:rPr lang="pt-BR" sz="1800" b="1" dirty="0">
                <a:effectLst/>
                <a:ea typeface="Times New Roman" panose="02020603050405020304" pitchFamily="18" charset="0"/>
              </a:rPr>
              <a:t>O tempo de trabalho exercido sob condições especiais que sejam ou venham a ser consideradas prejudiciais à saúde ou à integridade física </a:t>
            </a:r>
            <a:r>
              <a:rPr lang="pt-BR" sz="2400" b="1" dirty="0">
                <a:solidFill>
                  <a:schemeClr val="accent1">
                    <a:lumMod val="75000"/>
                  </a:schemeClr>
                </a:solidFill>
                <a:effectLst/>
                <a:ea typeface="Times New Roman" panose="02020603050405020304" pitchFamily="18" charset="0"/>
              </a:rPr>
              <a:t>será somado, após a respectiva conversão ao tempo de trabalho exercido em atividade comum</a:t>
            </a:r>
            <a:r>
              <a:rPr lang="pt-BR" sz="1800" b="1" dirty="0">
                <a:effectLst/>
                <a:ea typeface="Times New Roman" panose="02020603050405020304" pitchFamily="18" charset="0"/>
              </a:rPr>
              <a:t>, segundo critérios estabelecidos pelo Ministério da Previdência e Assistência Social, para efeito de concessão de qualquer benefício. </a:t>
            </a:r>
            <a:endParaRPr lang="pt-BR" sz="1800" dirty="0">
              <a:effectLst/>
              <a:ea typeface="Times New Roman" panose="02020603050405020304" pitchFamily="18" charset="0"/>
            </a:endParaRPr>
          </a:p>
        </p:txBody>
      </p:sp>
      <p:sp>
        <p:nvSpPr>
          <p:cNvPr id="6" name="CaixaDeTexto 5">
            <a:extLst>
              <a:ext uri="{FF2B5EF4-FFF2-40B4-BE49-F238E27FC236}">
                <a16:creationId xmlns:a16="http://schemas.microsoft.com/office/drawing/2014/main" id="{221E5E27-9DDA-1F27-D97F-AEE67A6522DB}"/>
              </a:ext>
            </a:extLst>
          </p:cNvPr>
          <p:cNvSpPr txBox="1"/>
          <p:nvPr/>
        </p:nvSpPr>
        <p:spPr>
          <a:xfrm>
            <a:off x="1192402" y="4189283"/>
            <a:ext cx="9764981" cy="1877437"/>
          </a:xfrm>
          <a:prstGeom prst="rect">
            <a:avLst/>
          </a:prstGeom>
          <a:noFill/>
        </p:spPr>
        <p:txBody>
          <a:bodyPr wrap="none" rtlCol="0">
            <a:spAutoFit/>
          </a:bodyPr>
          <a:lstStyle/>
          <a:p>
            <a:r>
              <a:rPr lang="pt-BR" sz="3200" b="1" dirty="0">
                <a:solidFill>
                  <a:schemeClr val="bg1">
                    <a:lumMod val="65000"/>
                  </a:schemeClr>
                </a:solidFill>
              </a:rPr>
              <a:t>Conversão era restrita ao RGPS: </a:t>
            </a:r>
          </a:p>
          <a:p>
            <a:pPr marL="354013">
              <a:buFont typeface="Wingdings" panose="05000000000000000000" pitchFamily="2" charset="2"/>
              <a:buChar char="§"/>
            </a:pPr>
            <a:r>
              <a:rPr lang="pt-BR" sz="2400" dirty="0"/>
              <a:t> Art. 40 da CF não garantia a conversão do tempo especial;</a:t>
            </a:r>
          </a:p>
          <a:p>
            <a:pPr marL="354013">
              <a:buFont typeface="Wingdings" panose="05000000000000000000" pitchFamily="2" charset="2"/>
              <a:buChar char="§"/>
            </a:pPr>
            <a:r>
              <a:rPr lang="pt-BR" sz="2400" dirty="0"/>
              <a:t> Vedação à contagem do tempo fictício </a:t>
            </a:r>
            <a:r>
              <a:rPr lang="pt-BR" sz="1600" dirty="0"/>
              <a:t>(art. 195, § 1º da Portaria MTP nº 1.467, de 2022);</a:t>
            </a:r>
            <a:endParaRPr lang="pt-BR" sz="2400" dirty="0"/>
          </a:p>
          <a:p>
            <a:endParaRPr lang="pt-BR" dirty="0"/>
          </a:p>
          <a:p>
            <a:r>
              <a:rPr lang="pt-BR" dirty="0"/>
              <a:t>	</a:t>
            </a:r>
          </a:p>
        </p:txBody>
      </p:sp>
      <p:pic>
        <p:nvPicPr>
          <p:cNvPr id="8" name="Imagem 7">
            <a:extLst>
              <a:ext uri="{FF2B5EF4-FFF2-40B4-BE49-F238E27FC236}">
                <a16:creationId xmlns:a16="http://schemas.microsoft.com/office/drawing/2014/main" id="{9EFE9951-005F-67FC-720D-1621E66009BC}"/>
              </a:ext>
            </a:extLst>
          </p:cNvPr>
          <p:cNvPicPr>
            <a:picLocks noChangeAspect="1"/>
          </p:cNvPicPr>
          <p:nvPr/>
        </p:nvPicPr>
        <p:blipFill>
          <a:blip r:embed="rId2"/>
          <a:stretch>
            <a:fillRect/>
          </a:stretch>
        </p:blipFill>
        <p:spPr>
          <a:xfrm>
            <a:off x="3907502" y="5554334"/>
            <a:ext cx="7668695" cy="781159"/>
          </a:xfrm>
          <a:prstGeom prst="rect">
            <a:avLst/>
          </a:prstGeom>
          <a:ln>
            <a:noFill/>
          </a:ln>
          <a:effectLst>
            <a:outerShdw blurRad="292100" dist="139700" dir="2700000" algn="tl" rotWithShape="0">
              <a:srgbClr val="333333">
                <a:alpha val="65000"/>
              </a:srgbClr>
            </a:outerShdw>
          </a:effectLst>
        </p:spPr>
      </p:pic>
      <p:pic>
        <p:nvPicPr>
          <p:cNvPr id="3" name="Imagem 2">
            <a:extLst>
              <a:ext uri="{FF2B5EF4-FFF2-40B4-BE49-F238E27FC236}">
                <a16:creationId xmlns:a16="http://schemas.microsoft.com/office/drawing/2014/main" id="{D40757D9-2B01-034E-C8DC-AEE8741CC4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37B3523D-28E5-871B-CFE6-2A088C7D648D}"/>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9" name="Retângulo: Cantos Arredondados 8">
            <a:extLst>
              <a:ext uri="{FF2B5EF4-FFF2-40B4-BE49-F238E27FC236}">
                <a16:creationId xmlns:a16="http://schemas.microsoft.com/office/drawing/2014/main" id="{CD9B8A94-1B20-8FB7-4A24-A6D4D30D2304}"/>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42627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27FC02F5-78E6-9FFF-736F-E7972EC492AF}"/>
              </a:ext>
            </a:extLst>
          </p:cNvPr>
          <p:cNvSpPr>
            <a:spLocks noGrp="1"/>
          </p:cNvSpPr>
          <p:nvPr>
            <p:ph idx="1"/>
          </p:nvPr>
        </p:nvSpPr>
        <p:spPr>
          <a:xfrm>
            <a:off x="838200" y="1729144"/>
            <a:ext cx="10515600" cy="4351338"/>
          </a:xfrm>
        </p:spPr>
        <p:txBody>
          <a:bodyPr>
            <a:normAutofit/>
          </a:bodyPr>
          <a:lstStyle/>
          <a:p>
            <a:pPr marL="0" indent="0" algn="just">
              <a:buNone/>
            </a:pPr>
            <a:r>
              <a:rPr lang="pt-BR" sz="2800" dirty="0"/>
              <a:t>Art. 40. [...]</a:t>
            </a:r>
          </a:p>
          <a:p>
            <a:pPr marL="0" indent="0" algn="just">
              <a:buNone/>
            </a:pPr>
            <a:r>
              <a:rPr lang="pt-BR" sz="2800" dirty="0"/>
              <a:t>§ 4º É vedada a adoção de requisitos ou critérios diferenciados para concessão de benefícios em regime próprio de previdência social, ressalvado o disposto nos §§ 4º-A, 4º-B, 4º-C e 5º.          </a:t>
            </a:r>
            <a:r>
              <a:rPr lang="pt-BR" sz="2800" u="sng" dirty="0"/>
              <a:t> </a:t>
            </a:r>
            <a:endParaRPr lang="pt-BR" sz="2800" dirty="0"/>
          </a:p>
          <a:p>
            <a:pPr marL="0" indent="0" algn="just">
              <a:buNone/>
            </a:pPr>
            <a:r>
              <a:rPr lang="pt-BR" sz="2800" dirty="0"/>
              <a:t>§ 4º-C. Poderão ser estabelecidos </a:t>
            </a:r>
            <a:r>
              <a:rPr lang="pt-BR" sz="2800" b="1" dirty="0">
                <a:solidFill>
                  <a:schemeClr val="accent1">
                    <a:lumMod val="75000"/>
                  </a:schemeClr>
                </a:solidFill>
              </a:rPr>
              <a:t>por lei complementar do respectivo ente federativo</a:t>
            </a:r>
            <a:r>
              <a:rPr lang="pt-BR" sz="2800" dirty="0"/>
              <a:t> idade e tempo de contribuição diferenciados para aposentadoria de servidores cujas </a:t>
            </a:r>
            <a:r>
              <a:rPr lang="pt-BR" sz="2800" b="1" dirty="0">
                <a:solidFill>
                  <a:schemeClr val="accent6">
                    <a:lumMod val="75000"/>
                  </a:schemeClr>
                </a:solidFill>
              </a:rPr>
              <a:t>atividades sejam exercidas com efetiva exposição a agentes químicos, físicos e biológicos prejudiciais à saúde</a:t>
            </a:r>
            <a:r>
              <a:rPr lang="pt-BR" sz="2800" dirty="0"/>
              <a:t>, ou associação desses agentes, </a:t>
            </a:r>
            <a:r>
              <a:rPr lang="pt-BR" sz="2800" b="1" dirty="0">
                <a:solidFill>
                  <a:schemeClr val="accent4">
                    <a:lumMod val="75000"/>
                  </a:schemeClr>
                </a:solidFill>
              </a:rPr>
              <a:t>vedada a caracterização por categoria profissional ou ocupação</a:t>
            </a:r>
            <a:r>
              <a:rPr lang="pt-BR" sz="2800" dirty="0"/>
              <a:t>.           </a:t>
            </a:r>
            <a:r>
              <a:rPr lang="pt-BR" sz="2800" u="sng" dirty="0"/>
              <a:t> </a:t>
            </a:r>
            <a:endParaRPr lang="pt-BR" sz="2800" dirty="0"/>
          </a:p>
          <a:p>
            <a:pPr algn="just"/>
            <a:endParaRPr lang="pt-BR" dirty="0"/>
          </a:p>
        </p:txBody>
      </p:sp>
      <p:sp>
        <p:nvSpPr>
          <p:cNvPr id="3" name="CaixaDeTexto 2">
            <a:extLst>
              <a:ext uri="{FF2B5EF4-FFF2-40B4-BE49-F238E27FC236}">
                <a16:creationId xmlns:a16="http://schemas.microsoft.com/office/drawing/2014/main" id="{D01B7199-736F-91AF-24CD-0F9C2C8379FA}"/>
              </a:ext>
            </a:extLst>
          </p:cNvPr>
          <p:cNvSpPr txBox="1"/>
          <p:nvPr/>
        </p:nvSpPr>
        <p:spPr>
          <a:xfrm>
            <a:off x="469250" y="1017037"/>
            <a:ext cx="8117633" cy="646331"/>
          </a:xfrm>
          <a:prstGeom prst="rect">
            <a:avLst/>
          </a:prstGeom>
          <a:noFill/>
        </p:spPr>
        <p:txBody>
          <a:bodyPr wrap="square" rtlCol="0">
            <a:spAutoFit/>
          </a:bodyPr>
          <a:lstStyle/>
          <a:p>
            <a:r>
              <a:rPr lang="pt-BR" sz="3600" b="1" dirty="0">
                <a:solidFill>
                  <a:schemeClr val="accent1">
                    <a:lumMod val="75000"/>
                  </a:schemeClr>
                </a:solidFill>
              </a:rPr>
              <a:t>Constituição Federal - EC nº 103, de 2019</a:t>
            </a:r>
          </a:p>
        </p:txBody>
      </p:sp>
      <p:pic>
        <p:nvPicPr>
          <p:cNvPr id="5" name="Imagem 4">
            <a:extLst>
              <a:ext uri="{FF2B5EF4-FFF2-40B4-BE49-F238E27FC236}">
                <a16:creationId xmlns:a16="http://schemas.microsoft.com/office/drawing/2014/main" id="{3E8F41A8-D29D-EE0E-B941-75E2ECB5B7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1F598B7A-84FA-CF07-A09F-466BC2BC8624}"/>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7A479465-9649-088B-E9B1-993F8CA12DAF}"/>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788464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9A5C989-8ADE-4A0E-1F90-AD55C092CAD1}"/>
              </a:ext>
            </a:extLst>
          </p:cNvPr>
          <p:cNvSpPr/>
          <p:nvPr/>
        </p:nvSpPr>
        <p:spPr>
          <a:xfrm>
            <a:off x="742506" y="1782231"/>
            <a:ext cx="10706987" cy="4154984"/>
          </a:xfrm>
          <a:prstGeom prst="rect">
            <a:avLst/>
          </a:prstGeom>
        </p:spPr>
        <p:txBody>
          <a:bodyPr wrap="square">
            <a:spAutoFit/>
          </a:bodyPr>
          <a:lstStyle/>
          <a:p>
            <a:pPr algn="just"/>
            <a:r>
              <a:rPr lang="pt-BR" sz="2000" dirty="0">
                <a:solidFill>
                  <a:srgbClr val="000000"/>
                </a:solidFill>
                <a:latin typeface="Calibri" panose="020F0502020204030204" pitchFamily="34" charset="0"/>
                <a:cs typeface="Calibri" panose="020F0502020204030204" pitchFamily="34" charset="0"/>
              </a:rPr>
              <a:t>Art. 21. O </a:t>
            </a:r>
            <a:r>
              <a:rPr lang="pt-BR" sz="2000" b="1" dirty="0">
                <a:solidFill>
                  <a:srgbClr val="000000"/>
                </a:solidFill>
                <a:latin typeface="Calibri" panose="020F0502020204030204" pitchFamily="34" charset="0"/>
                <a:cs typeface="Calibri" panose="020F0502020204030204" pitchFamily="34" charset="0"/>
              </a:rPr>
              <a:t>segurado</a:t>
            </a:r>
            <a:r>
              <a:rPr lang="pt-BR" sz="2000" dirty="0">
                <a:solidFill>
                  <a:srgbClr val="000000"/>
                </a:solidFill>
                <a:latin typeface="Calibri" panose="020F0502020204030204" pitchFamily="34" charset="0"/>
                <a:cs typeface="Calibri" panose="020F0502020204030204" pitchFamily="34" charset="0"/>
              </a:rPr>
              <a:t> ou o </a:t>
            </a:r>
            <a:r>
              <a:rPr lang="pt-BR" sz="2000" b="1" dirty="0">
                <a:solidFill>
                  <a:schemeClr val="accent4">
                    <a:lumMod val="75000"/>
                  </a:schemeClr>
                </a:solidFill>
                <a:latin typeface="Calibri" panose="020F0502020204030204" pitchFamily="34" charset="0"/>
                <a:cs typeface="Calibri" panose="020F0502020204030204" pitchFamily="34" charset="0"/>
              </a:rPr>
              <a:t>servidor público federal </a:t>
            </a:r>
            <a:r>
              <a:rPr lang="pt-BR" sz="2000" dirty="0">
                <a:solidFill>
                  <a:srgbClr val="000000"/>
                </a:solidFill>
                <a:latin typeface="Calibri" panose="020F0502020204030204" pitchFamily="34" charset="0"/>
                <a:cs typeface="Calibri" panose="020F0502020204030204" pitchFamily="34" charset="0"/>
              </a:rPr>
              <a:t>que se tenha filiado ao Regime Geral de Previdência Social ou ingressado no serviço público em cargo efetivo </a:t>
            </a:r>
            <a:r>
              <a:rPr lang="pt-BR" sz="2000" b="1" dirty="0">
                <a:solidFill>
                  <a:schemeClr val="accent1">
                    <a:lumMod val="75000"/>
                  </a:schemeClr>
                </a:solidFill>
                <a:latin typeface="Calibri" panose="020F0502020204030204" pitchFamily="34" charset="0"/>
                <a:cs typeface="Calibri" panose="020F0502020204030204" pitchFamily="34" charset="0"/>
              </a:rPr>
              <a:t>até a data de entrada em vigor desta Emenda Constitucional </a:t>
            </a:r>
            <a:r>
              <a:rPr lang="pt-BR" sz="2000" dirty="0">
                <a:solidFill>
                  <a:srgbClr val="000000"/>
                </a:solidFill>
                <a:latin typeface="Calibri" panose="020F0502020204030204" pitchFamily="34" charset="0"/>
                <a:cs typeface="Calibri" panose="020F0502020204030204" pitchFamily="34" charset="0"/>
              </a:rPr>
              <a:t>cujas atividades tenham sido </a:t>
            </a:r>
            <a:r>
              <a:rPr lang="pt-BR" sz="2000" b="1" dirty="0">
                <a:solidFill>
                  <a:schemeClr val="accent2">
                    <a:lumMod val="75000"/>
                  </a:schemeClr>
                </a:solidFill>
                <a:latin typeface="Calibri" panose="020F0502020204030204" pitchFamily="34" charset="0"/>
                <a:cs typeface="Calibri" panose="020F0502020204030204" pitchFamily="34" charset="0"/>
              </a:rPr>
              <a:t>exercidas com efetiva exposição a agentes químicos, físicos e biológicos prejudiciais à saúde, ou associação desses agentes</a:t>
            </a:r>
            <a:r>
              <a:rPr lang="pt-BR" sz="2000" dirty="0">
                <a:solidFill>
                  <a:srgbClr val="000000"/>
                </a:solidFill>
                <a:latin typeface="Calibri" panose="020F0502020204030204" pitchFamily="34" charset="0"/>
                <a:cs typeface="Calibri" panose="020F0502020204030204" pitchFamily="34" charset="0"/>
              </a:rPr>
              <a:t>, vedada a caracterização por categoria profissional ou ocupação, desde que cumpridos, no caso do servidor, o tempo mínimo de 20 (vinte) anos de efetivo exercício no serviço público e de 5 (cinco) anos no cargo efetivo em que for concedida a aposentadoria, na forma dos </a:t>
            </a:r>
            <a:r>
              <a:rPr lang="pt-BR" sz="2000" dirty="0" err="1">
                <a:solidFill>
                  <a:srgbClr val="000000"/>
                </a:solidFill>
                <a:latin typeface="Calibri" panose="020F0502020204030204" pitchFamily="34" charset="0"/>
                <a:cs typeface="Calibri" panose="020F0502020204030204" pitchFamily="34" charset="0"/>
              </a:rPr>
              <a:t>arts</a:t>
            </a:r>
            <a:r>
              <a:rPr lang="pt-BR" sz="2000" dirty="0">
                <a:solidFill>
                  <a:srgbClr val="000000"/>
                </a:solidFill>
                <a:latin typeface="Calibri" panose="020F0502020204030204" pitchFamily="34" charset="0"/>
                <a:cs typeface="Calibri" panose="020F0502020204030204" pitchFamily="34" charset="0"/>
              </a:rPr>
              <a:t>. 57 e 58 da Lei nº 8.213, de 24 de julho de 1991, poderão aposentar-se quando o total da soma resultante da sua idade e do tempo de contribuição e o tempo de efetiva exposição forem, respectivamente, de:</a:t>
            </a:r>
          </a:p>
          <a:p>
            <a:pPr algn="just"/>
            <a:endParaRPr lang="pt-BR" sz="2000" dirty="0">
              <a:solidFill>
                <a:srgbClr val="000000"/>
              </a:solidFill>
              <a:latin typeface="Calibri" panose="020F0502020204030204" pitchFamily="34" charset="0"/>
              <a:cs typeface="Calibri" panose="020F0502020204030204" pitchFamily="34" charset="0"/>
            </a:endParaRPr>
          </a:p>
          <a:p>
            <a:pPr algn="just"/>
            <a:r>
              <a:rPr lang="pt-BR" sz="2000" dirty="0">
                <a:solidFill>
                  <a:srgbClr val="000000"/>
                </a:solidFill>
                <a:latin typeface="Calibri" panose="020F0502020204030204" pitchFamily="34" charset="0"/>
                <a:cs typeface="Calibri" panose="020F0502020204030204" pitchFamily="34" charset="0"/>
              </a:rPr>
              <a:t>I - 66 (sessenta e seis) pontos e 15 (quinze) anos de efetiva exposição;</a:t>
            </a:r>
          </a:p>
          <a:p>
            <a:pPr algn="just"/>
            <a:r>
              <a:rPr lang="pt-BR" sz="2000" dirty="0">
                <a:solidFill>
                  <a:srgbClr val="000000"/>
                </a:solidFill>
                <a:latin typeface="Calibri" panose="020F0502020204030204" pitchFamily="34" charset="0"/>
                <a:cs typeface="Calibri" panose="020F0502020204030204" pitchFamily="34" charset="0"/>
              </a:rPr>
              <a:t>II - 76 (setenta e seis) pontos e 20 (vinte) anos de efetiva exposição; e</a:t>
            </a:r>
          </a:p>
          <a:p>
            <a:pPr algn="just"/>
            <a:r>
              <a:rPr lang="pt-BR" sz="2400" b="1" dirty="0">
                <a:solidFill>
                  <a:srgbClr val="000000"/>
                </a:solidFill>
                <a:latin typeface="Calibri" panose="020F0502020204030204" pitchFamily="34" charset="0"/>
                <a:cs typeface="Calibri" panose="020F0502020204030204" pitchFamily="34" charset="0"/>
              </a:rPr>
              <a:t>III - 86 (oitenta e seis) pontos e 25 (vinte e cinco) anos de efetiva exposição.</a:t>
            </a:r>
            <a:endParaRPr lang="pt-BR" sz="2400" b="1" i="0" dirty="0">
              <a:solidFill>
                <a:srgbClr val="000000"/>
              </a:solidFill>
              <a:effectLst/>
              <a:latin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C17DADB7-7391-6230-9090-86573EB2130D}"/>
              </a:ext>
            </a:extLst>
          </p:cNvPr>
          <p:cNvSpPr txBox="1"/>
          <p:nvPr/>
        </p:nvSpPr>
        <p:spPr>
          <a:xfrm>
            <a:off x="307325" y="1076468"/>
            <a:ext cx="8117633" cy="646331"/>
          </a:xfrm>
          <a:prstGeom prst="rect">
            <a:avLst/>
          </a:prstGeom>
          <a:noFill/>
        </p:spPr>
        <p:txBody>
          <a:bodyPr wrap="square" rtlCol="0">
            <a:spAutoFit/>
          </a:bodyPr>
          <a:lstStyle/>
          <a:p>
            <a:r>
              <a:rPr lang="pt-BR" sz="3600" b="1" dirty="0">
                <a:solidFill>
                  <a:schemeClr val="accent1">
                    <a:lumMod val="75000"/>
                  </a:schemeClr>
                </a:solidFill>
              </a:rPr>
              <a:t>EC nº 103, de 2019 - Regra de Transição</a:t>
            </a:r>
          </a:p>
        </p:txBody>
      </p:sp>
      <p:pic>
        <p:nvPicPr>
          <p:cNvPr id="5" name="Imagem 4">
            <a:extLst>
              <a:ext uri="{FF2B5EF4-FFF2-40B4-BE49-F238E27FC236}">
                <a16:creationId xmlns:a16="http://schemas.microsoft.com/office/drawing/2014/main" id="{D601ED68-B2A7-11EC-553C-791D2D66E2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E3E3306D-1AAE-607C-4529-BCA933893051}"/>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DC293CC8-A14C-6FE7-B7B5-243796858313}"/>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47223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0044F07-C871-A0AB-BD82-1D40D4A72103}"/>
              </a:ext>
            </a:extLst>
          </p:cNvPr>
          <p:cNvSpPr txBox="1"/>
          <p:nvPr/>
        </p:nvSpPr>
        <p:spPr>
          <a:xfrm>
            <a:off x="884073" y="1819670"/>
            <a:ext cx="10573917" cy="4216539"/>
          </a:xfrm>
          <a:prstGeom prst="rect">
            <a:avLst/>
          </a:prstGeom>
          <a:noFill/>
        </p:spPr>
        <p:txBody>
          <a:bodyPr wrap="square">
            <a:spAutoFit/>
          </a:bodyPr>
          <a:lstStyle/>
          <a:p>
            <a:pPr algn="just"/>
            <a:r>
              <a:rPr lang="pt-BR" sz="2400" b="0" i="0" dirty="0">
                <a:solidFill>
                  <a:srgbClr val="000000"/>
                </a:solidFill>
                <a:effectLst/>
              </a:rPr>
              <a:t>Art. 10. Até que entre em vigor lei federal que discipline os benefícios do regime próprio de previdência social </a:t>
            </a:r>
            <a:r>
              <a:rPr lang="pt-BR" sz="2800" b="1" i="0" dirty="0">
                <a:solidFill>
                  <a:srgbClr val="000000"/>
                </a:solidFill>
                <a:effectLst/>
              </a:rPr>
              <a:t>dos servidores da União</a:t>
            </a:r>
            <a:r>
              <a:rPr lang="pt-BR" sz="2400" b="0" i="0" dirty="0">
                <a:solidFill>
                  <a:srgbClr val="000000"/>
                </a:solidFill>
                <a:effectLst/>
              </a:rPr>
              <a:t>, aplica-se o disposto neste artigo.</a:t>
            </a:r>
          </a:p>
          <a:p>
            <a:pPr algn="just"/>
            <a:r>
              <a:rPr lang="pt-BR" sz="2400" dirty="0">
                <a:solidFill>
                  <a:srgbClr val="000000"/>
                </a:solidFill>
              </a:rPr>
              <a:t>[...]</a:t>
            </a:r>
          </a:p>
          <a:p>
            <a:pPr algn="just"/>
            <a:r>
              <a:rPr lang="pt-BR" sz="2400" dirty="0">
                <a:solidFill>
                  <a:srgbClr val="000000"/>
                </a:solidFill>
              </a:rPr>
              <a:t>§ 2º [...]</a:t>
            </a:r>
          </a:p>
          <a:p>
            <a:pPr algn="just"/>
            <a:r>
              <a:rPr lang="pt-BR" sz="2400" b="0" i="0" dirty="0">
                <a:solidFill>
                  <a:srgbClr val="000000"/>
                </a:solidFill>
                <a:effectLst/>
              </a:rPr>
              <a:t>II - o servidor público federal cujas atividades sejam exercidas com efetiva exposição a agentes químicos, físicos e biológicos prejudiciais à saúde, ou associação desses agentes, vedada a caracterização por categoria profissional ou ocupação, </a:t>
            </a:r>
            <a:r>
              <a:rPr lang="pt-BR" sz="2400" b="1" i="0" dirty="0">
                <a:solidFill>
                  <a:schemeClr val="accent1">
                    <a:lumMod val="75000"/>
                  </a:schemeClr>
                </a:solidFill>
                <a:effectLst/>
              </a:rPr>
              <a:t>aos 60 (sessenta) anos de idade, com 25 (vinte e cinco) anos de efetiva exposição e contribuição, 10 (dez) anos de efetivo exercício de serviço público e 5 (cinco) anos no cargo efetivo em que for concedida a aposentadoria</a:t>
            </a:r>
            <a:r>
              <a:rPr lang="pt-BR" sz="2400" b="0" i="0" dirty="0">
                <a:solidFill>
                  <a:srgbClr val="000000"/>
                </a:solidFill>
                <a:effectLst/>
              </a:rPr>
              <a:t>;</a:t>
            </a:r>
            <a:endParaRPr lang="pt-BR" sz="2400" dirty="0"/>
          </a:p>
        </p:txBody>
      </p:sp>
      <p:sp>
        <p:nvSpPr>
          <p:cNvPr id="5" name="CaixaDeTexto 4">
            <a:extLst>
              <a:ext uri="{FF2B5EF4-FFF2-40B4-BE49-F238E27FC236}">
                <a16:creationId xmlns:a16="http://schemas.microsoft.com/office/drawing/2014/main" id="{F2219F33-CC3F-0599-BEA4-386A7A154452}"/>
              </a:ext>
            </a:extLst>
          </p:cNvPr>
          <p:cNvSpPr txBox="1"/>
          <p:nvPr/>
        </p:nvSpPr>
        <p:spPr>
          <a:xfrm>
            <a:off x="326375" y="1017037"/>
            <a:ext cx="8117633" cy="646331"/>
          </a:xfrm>
          <a:prstGeom prst="rect">
            <a:avLst/>
          </a:prstGeom>
          <a:noFill/>
        </p:spPr>
        <p:txBody>
          <a:bodyPr wrap="square" rtlCol="0">
            <a:spAutoFit/>
          </a:bodyPr>
          <a:lstStyle/>
          <a:p>
            <a:r>
              <a:rPr lang="pt-BR" sz="3600" b="1" dirty="0">
                <a:solidFill>
                  <a:schemeClr val="accent1">
                    <a:lumMod val="75000"/>
                  </a:schemeClr>
                </a:solidFill>
              </a:rPr>
              <a:t>EC nº 103, de 2019 - Regra Geral</a:t>
            </a:r>
          </a:p>
        </p:txBody>
      </p:sp>
      <p:pic>
        <p:nvPicPr>
          <p:cNvPr id="2" name="Imagem 1">
            <a:extLst>
              <a:ext uri="{FF2B5EF4-FFF2-40B4-BE49-F238E27FC236}">
                <a16:creationId xmlns:a16="http://schemas.microsoft.com/office/drawing/2014/main" id="{33F91962-928B-CD58-5A4C-7E63AC100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133C269F-9C77-3924-4627-6758685CA0EF}"/>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8E4AD3D2-E525-F187-594E-D6DA6502F2B7}"/>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436899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57CA6AB-5097-21A6-0A0A-7912B853A3CC}"/>
              </a:ext>
            </a:extLst>
          </p:cNvPr>
          <p:cNvSpPr txBox="1"/>
          <p:nvPr/>
        </p:nvSpPr>
        <p:spPr>
          <a:xfrm>
            <a:off x="278750" y="1017037"/>
            <a:ext cx="8117633" cy="646331"/>
          </a:xfrm>
          <a:prstGeom prst="rect">
            <a:avLst/>
          </a:prstGeom>
          <a:noFill/>
        </p:spPr>
        <p:txBody>
          <a:bodyPr wrap="square" rtlCol="0">
            <a:spAutoFit/>
          </a:bodyPr>
          <a:lstStyle/>
          <a:p>
            <a:r>
              <a:rPr lang="pt-BR" sz="3600" b="1" dirty="0">
                <a:solidFill>
                  <a:schemeClr val="accent1">
                    <a:lumMod val="75000"/>
                  </a:schemeClr>
                </a:solidFill>
              </a:rPr>
              <a:t>ADI 6.309</a:t>
            </a:r>
          </a:p>
        </p:txBody>
      </p:sp>
      <p:sp>
        <p:nvSpPr>
          <p:cNvPr id="3" name="Espaço Reservado para Conteúdo 2">
            <a:extLst>
              <a:ext uri="{FF2B5EF4-FFF2-40B4-BE49-F238E27FC236}">
                <a16:creationId xmlns:a16="http://schemas.microsoft.com/office/drawing/2014/main" id="{7BDD1E81-C1E4-93E5-DA2F-80EC04A8722B}"/>
              </a:ext>
            </a:extLst>
          </p:cNvPr>
          <p:cNvSpPr>
            <a:spLocks noGrp="1"/>
          </p:cNvSpPr>
          <p:nvPr>
            <p:ph idx="1"/>
          </p:nvPr>
        </p:nvSpPr>
        <p:spPr>
          <a:xfrm>
            <a:off x="838200" y="1825625"/>
            <a:ext cx="10515600" cy="4351338"/>
          </a:xfrm>
        </p:spPr>
        <p:txBody>
          <a:bodyPr>
            <a:normAutofit/>
          </a:bodyPr>
          <a:lstStyle/>
          <a:p>
            <a:pPr marL="0" indent="0" algn="just">
              <a:buNone/>
            </a:pPr>
            <a:r>
              <a:rPr lang="pt-BR" b="1" dirty="0">
                <a:solidFill>
                  <a:schemeClr val="bg1">
                    <a:lumMod val="50000"/>
                  </a:schemeClr>
                </a:solidFill>
              </a:rPr>
              <a:t>Questionamento quanto a exigência de idade mínima para fins de aposentadoria especial:</a:t>
            </a:r>
          </a:p>
          <a:p>
            <a:pPr>
              <a:buFontTx/>
              <a:buChar char="-"/>
            </a:pPr>
            <a:endParaRPr lang="pt-BR" dirty="0"/>
          </a:p>
          <a:p>
            <a:pPr marL="0" indent="0" algn="just">
              <a:buNone/>
            </a:pPr>
            <a:r>
              <a:rPr lang="pt-BR" sz="2400" b="1" dirty="0">
                <a:effectLst/>
                <a:ea typeface="Calibri" panose="020F0502020204030204" pitchFamily="34" charset="0"/>
                <a:cs typeface="Times New Roman" panose="02020603050405020304" pitchFamily="18" charset="0"/>
              </a:rPr>
              <a:t>	“A exigência de idade mínima para passar à inatividade de forma precoce - isto é, antes do tempo exigido dos trabalhadores em geral - não é uma exclusividade brasileira. Muito ao revés: essa já é uma realidade em vários países de longa data, havendo uma tendência global de que regimes especiais de aposentadoria se tornem cada vez mais excepcionais ou até mesmo desapareçam.”</a:t>
            </a:r>
            <a:endParaRPr lang="pt-BR" sz="2400" dirty="0">
              <a:effectLst/>
              <a:ea typeface="Calibri" panose="020F0502020204030204" pitchFamily="34" charset="0"/>
              <a:cs typeface="Times New Roman" panose="02020603050405020304" pitchFamily="18" charset="0"/>
            </a:endParaRPr>
          </a:p>
          <a:p>
            <a:pPr marL="0" indent="0">
              <a:buNone/>
            </a:pPr>
            <a:r>
              <a:rPr lang="pt-BR" sz="1600" i="1" dirty="0">
                <a:solidFill>
                  <a:srgbClr val="FF0000"/>
                </a:solidFill>
              </a:rPr>
              <a:t>		(Voto do Ministro Barroso ainda pendente de julgamento)</a:t>
            </a:r>
          </a:p>
        </p:txBody>
      </p:sp>
      <p:pic>
        <p:nvPicPr>
          <p:cNvPr id="5" name="Imagem 4">
            <a:extLst>
              <a:ext uri="{FF2B5EF4-FFF2-40B4-BE49-F238E27FC236}">
                <a16:creationId xmlns:a16="http://schemas.microsoft.com/office/drawing/2014/main" id="{82DB3FF2-2083-BFE6-B6FC-5E58A3262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864CEF66-4ED4-0EDD-9ADD-07765C85730E}"/>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8" name="Retângulo: Cantos Arredondados 7">
            <a:extLst>
              <a:ext uri="{FF2B5EF4-FFF2-40B4-BE49-F238E27FC236}">
                <a16:creationId xmlns:a16="http://schemas.microsoft.com/office/drawing/2014/main" id="{85E0D393-020D-1927-59C7-E5FA400E37E6}"/>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537265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2783C0A-A74E-A514-D2DC-623B9CBE96FF}"/>
              </a:ext>
            </a:extLst>
          </p:cNvPr>
          <p:cNvSpPr txBox="1"/>
          <p:nvPr/>
        </p:nvSpPr>
        <p:spPr>
          <a:xfrm>
            <a:off x="702906" y="1851470"/>
            <a:ext cx="10786188" cy="3693319"/>
          </a:xfrm>
          <a:prstGeom prst="rect">
            <a:avLst/>
          </a:prstGeom>
          <a:noFill/>
        </p:spPr>
        <p:txBody>
          <a:bodyPr wrap="square">
            <a:spAutoFit/>
          </a:bodyPr>
          <a:lstStyle/>
          <a:p>
            <a:pPr algn="just"/>
            <a:r>
              <a:rPr lang="pt-BR" sz="2600" b="0" i="0" dirty="0">
                <a:solidFill>
                  <a:srgbClr val="000000"/>
                </a:solidFill>
                <a:effectLst/>
              </a:rPr>
              <a:t>§ 9º Aplicam-se às aposentadorias dos servidores dos Estados, do Distrito Federal e dos Municípios </a:t>
            </a:r>
            <a:r>
              <a:rPr lang="pt-BR" sz="2600" b="1" i="0" dirty="0">
                <a:solidFill>
                  <a:schemeClr val="accent1">
                    <a:lumMod val="75000"/>
                  </a:schemeClr>
                </a:solidFill>
                <a:effectLst/>
              </a:rPr>
              <a:t>as normas constitucionais e infraconstitucionais anteriores à data de entrada em vigor desta Emenda Constitucional</a:t>
            </a:r>
            <a:r>
              <a:rPr lang="pt-BR" sz="2600" b="0" i="0" dirty="0">
                <a:solidFill>
                  <a:srgbClr val="000000"/>
                </a:solidFill>
                <a:effectLst/>
              </a:rPr>
              <a:t>, </a:t>
            </a:r>
            <a:r>
              <a:rPr lang="pt-BR" sz="2600" b="1" i="0" dirty="0">
                <a:solidFill>
                  <a:schemeClr val="accent6">
                    <a:lumMod val="75000"/>
                  </a:schemeClr>
                </a:solidFill>
                <a:effectLst/>
              </a:rPr>
              <a:t>enquanto não promovidas alterações </a:t>
            </a:r>
            <a:r>
              <a:rPr lang="pt-BR" sz="2600" b="0" i="0" dirty="0">
                <a:solidFill>
                  <a:srgbClr val="000000"/>
                </a:solidFill>
                <a:effectLst/>
              </a:rPr>
              <a:t>na legislação interna relacionada ao respectivo regime próprio de previdência social.</a:t>
            </a:r>
          </a:p>
          <a:p>
            <a:pPr algn="just"/>
            <a:endParaRPr lang="pt-BR" sz="2600" b="0" i="0" dirty="0">
              <a:solidFill>
                <a:srgbClr val="000000"/>
              </a:solidFill>
              <a:effectLst/>
            </a:endParaRPr>
          </a:p>
          <a:p>
            <a:pPr algn="just"/>
            <a:r>
              <a:rPr lang="pt-BR" sz="2600" b="0" i="0" dirty="0">
                <a:solidFill>
                  <a:srgbClr val="000000"/>
                </a:solidFill>
                <a:effectLst/>
              </a:rPr>
              <a:t>§ 10. Estende-se o disposto no § 9º às normas sobre aposentadoria de servidores públicos incompatíveis com a redação atribuída por esta Emenda Constitucional aos </a:t>
            </a:r>
            <a:r>
              <a:rPr lang="pt-BR" sz="2600" b="0" i="0" dirty="0">
                <a:solidFill>
                  <a:srgbClr val="000000"/>
                </a:solidFill>
                <a:effectLst/>
                <a:hlinkClick r:id="rId2"/>
              </a:rPr>
              <a:t>§§ 4º</a:t>
            </a:r>
            <a:r>
              <a:rPr lang="pt-BR" sz="2600" b="0" i="0" dirty="0">
                <a:solidFill>
                  <a:srgbClr val="000000"/>
                </a:solidFill>
                <a:effectLst/>
              </a:rPr>
              <a:t>, </a:t>
            </a:r>
            <a:r>
              <a:rPr lang="pt-BR" sz="2600" b="0" i="0" dirty="0">
                <a:solidFill>
                  <a:srgbClr val="000000"/>
                </a:solidFill>
                <a:effectLst/>
                <a:hlinkClick r:id="rId3"/>
              </a:rPr>
              <a:t>4º-A</a:t>
            </a:r>
            <a:r>
              <a:rPr lang="pt-BR" sz="2600" b="0" i="0" dirty="0">
                <a:solidFill>
                  <a:srgbClr val="000000"/>
                </a:solidFill>
                <a:effectLst/>
              </a:rPr>
              <a:t>, </a:t>
            </a:r>
            <a:r>
              <a:rPr lang="pt-BR" sz="2600" b="0" i="0" dirty="0">
                <a:solidFill>
                  <a:srgbClr val="000000"/>
                </a:solidFill>
                <a:effectLst/>
                <a:hlinkClick r:id="rId4"/>
              </a:rPr>
              <a:t>4º-B</a:t>
            </a:r>
            <a:r>
              <a:rPr lang="pt-BR" sz="2600" b="0" i="0" dirty="0">
                <a:solidFill>
                  <a:srgbClr val="000000"/>
                </a:solidFill>
                <a:effectLst/>
              </a:rPr>
              <a:t> e </a:t>
            </a:r>
            <a:r>
              <a:rPr lang="pt-BR" sz="2600" b="0" i="0" dirty="0">
                <a:solidFill>
                  <a:srgbClr val="000000"/>
                </a:solidFill>
                <a:effectLst/>
                <a:hlinkClick r:id="rId5"/>
              </a:rPr>
              <a:t>4º-C do art. 40 da Constituição Federal</a:t>
            </a:r>
            <a:r>
              <a:rPr lang="pt-BR" sz="2600" b="0" i="0" dirty="0">
                <a:solidFill>
                  <a:srgbClr val="000000"/>
                </a:solidFill>
                <a:effectLst/>
              </a:rPr>
              <a:t>.</a:t>
            </a:r>
          </a:p>
        </p:txBody>
      </p:sp>
      <p:sp>
        <p:nvSpPr>
          <p:cNvPr id="5" name="CaixaDeTexto 4">
            <a:extLst>
              <a:ext uri="{FF2B5EF4-FFF2-40B4-BE49-F238E27FC236}">
                <a16:creationId xmlns:a16="http://schemas.microsoft.com/office/drawing/2014/main" id="{34D8B2FA-7D80-FF8C-F17D-06460F4E301B}"/>
              </a:ext>
            </a:extLst>
          </p:cNvPr>
          <p:cNvSpPr txBox="1"/>
          <p:nvPr/>
        </p:nvSpPr>
        <p:spPr>
          <a:xfrm>
            <a:off x="335900" y="1017037"/>
            <a:ext cx="8117633" cy="646331"/>
          </a:xfrm>
          <a:prstGeom prst="rect">
            <a:avLst/>
          </a:prstGeom>
          <a:noFill/>
        </p:spPr>
        <p:txBody>
          <a:bodyPr wrap="square" rtlCol="0">
            <a:spAutoFit/>
          </a:bodyPr>
          <a:lstStyle/>
          <a:p>
            <a:r>
              <a:rPr lang="pt-BR" sz="3600" b="1" dirty="0">
                <a:solidFill>
                  <a:schemeClr val="accent1">
                    <a:lumMod val="75000"/>
                  </a:schemeClr>
                </a:solidFill>
              </a:rPr>
              <a:t>Quais as regras do demais RPPS?</a:t>
            </a:r>
          </a:p>
        </p:txBody>
      </p:sp>
      <p:pic>
        <p:nvPicPr>
          <p:cNvPr id="2" name="Imagem 1">
            <a:extLst>
              <a:ext uri="{FF2B5EF4-FFF2-40B4-BE49-F238E27FC236}">
                <a16:creationId xmlns:a16="http://schemas.microsoft.com/office/drawing/2014/main" id="{7E8A887A-C45C-2B12-89CA-A26849672E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DD8F053F-8411-16E7-D77A-AEC420763D0F}"/>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2A4F9AEB-6120-4D10-3C78-9A540BF40120}"/>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06221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9E7D41E2-E4B5-E8B5-ED48-694E535B6349}"/>
              </a:ext>
            </a:extLst>
          </p:cNvPr>
          <p:cNvSpPr txBox="1"/>
          <p:nvPr/>
        </p:nvSpPr>
        <p:spPr>
          <a:xfrm>
            <a:off x="247650" y="1421844"/>
            <a:ext cx="11696700" cy="4893647"/>
          </a:xfrm>
          <a:prstGeom prst="rect">
            <a:avLst/>
          </a:prstGeom>
          <a:noFill/>
        </p:spPr>
        <p:txBody>
          <a:bodyPr wrap="square">
            <a:spAutoFit/>
          </a:bodyPr>
          <a:lstStyle/>
          <a:p>
            <a:pPr algn="just"/>
            <a:r>
              <a:rPr lang="pt-BR" sz="2000" b="0" i="0" dirty="0">
                <a:solidFill>
                  <a:srgbClr val="000000"/>
                </a:solidFill>
                <a:effectLst/>
                <a:latin typeface="Muli"/>
              </a:rPr>
              <a:t>EMENTA: AÇÃO DIRETA DE INCONSTITUCIONALIDADE. CONVERSÃO DE APRECIAÇÃO DE CAUTELAR EM JULGAMENTO DE MÉRITO. §§ 17 E 18 DO ART. 250 DA CONSTITUIÇÃO DE RONDÔNIA, ALTERADOS PELA EMENDA CONSTITUCIONAL ESTADUAL N. 151/2022. APOSENTADORIA ESPECIAL POR EXPOSIÇÃO A ATIVIDADE DE RISCO DE SERVIDOR PÚBLICO. § 4º-B DO ART. 40 DA CONSTITUIÇÃO DA REPÚBLICA ALTERADO PELA EMENDA CONSTITUCIONAL N. 103/2019. ROL TAXATIVO. PEDIDO EM AÇÃO DIRETA JULGADO PROCEDENTE. </a:t>
            </a:r>
          </a:p>
          <a:p>
            <a:pPr algn="just"/>
            <a:r>
              <a:rPr lang="pt-BR" sz="2000" b="0" i="0" dirty="0">
                <a:solidFill>
                  <a:srgbClr val="000000"/>
                </a:solidFill>
                <a:effectLst/>
                <a:latin typeface="Muli"/>
              </a:rPr>
              <a:t>................................................................................. </a:t>
            </a:r>
          </a:p>
          <a:p>
            <a:pPr algn="just"/>
            <a:r>
              <a:rPr lang="pt-BR" sz="2000" b="0" i="0" dirty="0">
                <a:solidFill>
                  <a:srgbClr val="000000"/>
                </a:solidFill>
                <a:effectLst/>
                <a:latin typeface="Muli"/>
              </a:rPr>
              <a:t>2. Pelas normas constitucionais previstas nos §§ 4º e 4º-B do art. 40 da Constituição da República </a:t>
            </a:r>
            <a:r>
              <a:rPr lang="pt-BR" sz="2400" b="1" i="0" dirty="0">
                <a:solidFill>
                  <a:srgbClr val="000000"/>
                </a:solidFill>
                <a:effectLst/>
                <a:latin typeface="Muli"/>
              </a:rPr>
              <a:t>é taxativo o rol daqueles a quem a Constituição permite usufruir do direito à aposentadoria especial por desempenharem atividade de risco</a:t>
            </a:r>
            <a:r>
              <a:rPr lang="pt-BR" sz="2000" b="0" i="0" dirty="0">
                <a:solidFill>
                  <a:srgbClr val="000000"/>
                </a:solidFill>
                <a:effectLst/>
                <a:latin typeface="Muli"/>
              </a:rPr>
              <a:t>. Precedentes. </a:t>
            </a:r>
          </a:p>
          <a:p>
            <a:pPr algn="just"/>
            <a:r>
              <a:rPr lang="pt-BR" sz="2000" b="0" i="0" dirty="0">
                <a:solidFill>
                  <a:srgbClr val="000000"/>
                </a:solidFill>
                <a:effectLst/>
                <a:latin typeface="Muli"/>
              </a:rPr>
              <a:t>3. Pela Emenda à Constituição da República n. 103/2009 </a:t>
            </a:r>
            <a:r>
              <a:rPr lang="pt-BR" sz="2000" b="1" i="0" dirty="0">
                <a:solidFill>
                  <a:srgbClr val="000000"/>
                </a:solidFill>
                <a:effectLst/>
                <a:latin typeface="Muli"/>
              </a:rPr>
              <a:t>o constituinte derivado limitou as hipóteses de concessão de aposentadoria especial em razão do exercício de atividade de risco aos ocupantes do cargo de agente penitenciário, agente socioeducativo, policial legislativo, policial federal, policial rodoviário federal, policial ferroviário federal e policial civil.</a:t>
            </a:r>
            <a:endParaRPr lang="pt-BR" sz="2000" b="0" i="0" dirty="0">
              <a:solidFill>
                <a:srgbClr val="000000"/>
              </a:solidFill>
              <a:effectLst/>
              <a:latin typeface="Muli"/>
            </a:endParaRPr>
          </a:p>
          <a:p>
            <a:pPr algn="just"/>
            <a:r>
              <a:rPr lang="pt-BR" sz="2000" b="0" i="0" dirty="0">
                <a:solidFill>
                  <a:srgbClr val="000000"/>
                </a:solidFill>
                <a:effectLst/>
                <a:latin typeface="Muli"/>
              </a:rPr>
              <a:t>.................................................................................</a:t>
            </a:r>
          </a:p>
          <a:p>
            <a:pPr algn="just"/>
            <a:r>
              <a:rPr lang="pt-BR" sz="2000" dirty="0">
                <a:solidFill>
                  <a:srgbClr val="000000"/>
                </a:solidFill>
                <a:latin typeface="Muli"/>
              </a:rPr>
              <a:t>(ADI 7494 – Rel. Min Carmén Lúcia – Julgamento em 04/04/2024 – Publicação em 10/04/2024) </a:t>
            </a:r>
            <a:endParaRPr lang="pt-BR" sz="2000" dirty="0"/>
          </a:p>
        </p:txBody>
      </p:sp>
    </p:spTree>
    <p:extLst>
      <p:ext uri="{BB962C8B-B14F-4D97-AF65-F5344CB8AC3E}">
        <p14:creationId xmlns:p14="http://schemas.microsoft.com/office/powerpoint/2010/main" val="967768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Cidade com preenchimento sólido">
            <a:extLst>
              <a:ext uri="{FF2B5EF4-FFF2-40B4-BE49-F238E27FC236}">
                <a16:creationId xmlns:a16="http://schemas.microsoft.com/office/drawing/2014/main" id="{041512AB-1C8D-D6B4-52ED-B6ED71DA3C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5421" y="2971800"/>
            <a:ext cx="914400" cy="914400"/>
          </a:xfrm>
          <a:prstGeom prst="rect">
            <a:avLst/>
          </a:prstGeom>
        </p:spPr>
      </p:pic>
      <p:sp>
        <p:nvSpPr>
          <p:cNvPr id="5" name="CaixaDeTexto 4">
            <a:extLst>
              <a:ext uri="{FF2B5EF4-FFF2-40B4-BE49-F238E27FC236}">
                <a16:creationId xmlns:a16="http://schemas.microsoft.com/office/drawing/2014/main" id="{C51BE552-0963-6DA3-FF02-AF70E05DA92B}"/>
              </a:ext>
            </a:extLst>
          </p:cNvPr>
          <p:cNvSpPr txBox="1"/>
          <p:nvPr/>
        </p:nvSpPr>
        <p:spPr>
          <a:xfrm>
            <a:off x="2369977" y="2095123"/>
            <a:ext cx="9181322" cy="3108543"/>
          </a:xfrm>
          <a:prstGeom prst="rect">
            <a:avLst/>
          </a:prstGeom>
          <a:noFill/>
        </p:spPr>
        <p:txBody>
          <a:bodyPr wrap="square" rtlCol="0">
            <a:spAutoFit/>
          </a:bodyPr>
          <a:lstStyle/>
          <a:p>
            <a:pPr algn="just"/>
            <a:r>
              <a:rPr lang="pt-BR" sz="2800" b="1" dirty="0">
                <a:solidFill>
                  <a:schemeClr val="accent1">
                    <a:lumMod val="75000"/>
                  </a:schemeClr>
                </a:solidFill>
              </a:rPr>
              <a:t>Não fazer reforma:</a:t>
            </a:r>
            <a:r>
              <a:rPr lang="pt-BR" sz="2800" dirty="0">
                <a:solidFill>
                  <a:schemeClr val="accent1">
                    <a:lumMod val="75000"/>
                  </a:schemeClr>
                </a:solidFill>
              </a:rPr>
              <a:t> </a:t>
            </a:r>
            <a:r>
              <a:rPr lang="pt-BR" sz="2800" dirty="0"/>
              <a:t>aplica-se as regras da SV nº 33;</a:t>
            </a:r>
          </a:p>
          <a:p>
            <a:pPr algn="just"/>
            <a:endParaRPr lang="pt-BR" sz="2800" dirty="0"/>
          </a:p>
          <a:p>
            <a:pPr algn="just"/>
            <a:r>
              <a:rPr lang="pt-BR" sz="2800" b="1" dirty="0">
                <a:solidFill>
                  <a:schemeClr val="accent1">
                    <a:lumMod val="75000"/>
                  </a:schemeClr>
                </a:solidFill>
              </a:rPr>
              <a:t>Fazer a reforma adotando os mesmo termos da União: </a:t>
            </a:r>
            <a:r>
              <a:rPr lang="pt-BR" sz="2800" dirty="0"/>
              <a:t>aplica-se as regras previstas na EC nº 103 de 2019, a partir da entrada em vigor da lei local;</a:t>
            </a:r>
          </a:p>
          <a:p>
            <a:pPr algn="just"/>
            <a:endParaRPr lang="pt-BR" sz="2800" dirty="0"/>
          </a:p>
          <a:p>
            <a:pPr algn="just"/>
            <a:r>
              <a:rPr lang="pt-BR" sz="2800" b="1" dirty="0">
                <a:solidFill>
                  <a:schemeClr val="accent1">
                    <a:lumMod val="75000"/>
                  </a:schemeClr>
                </a:solidFill>
              </a:rPr>
              <a:t>Fazer reforma adotando outros parâmetros? </a:t>
            </a:r>
          </a:p>
        </p:txBody>
      </p:sp>
      <p:sp>
        <p:nvSpPr>
          <p:cNvPr id="6" name="CaixaDeTexto 5">
            <a:extLst>
              <a:ext uri="{FF2B5EF4-FFF2-40B4-BE49-F238E27FC236}">
                <a16:creationId xmlns:a16="http://schemas.microsoft.com/office/drawing/2014/main" id="{6DE58764-9B26-8273-769D-FA6698E31F8E}"/>
              </a:ext>
            </a:extLst>
          </p:cNvPr>
          <p:cNvSpPr txBox="1"/>
          <p:nvPr/>
        </p:nvSpPr>
        <p:spPr>
          <a:xfrm>
            <a:off x="297800" y="1114494"/>
            <a:ext cx="8117633" cy="646331"/>
          </a:xfrm>
          <a:prstGeom prst="rect">
            <a:avLst/>
          </a:prstGeom>
          <a:noFill/>
        </p:spPr>
        <p:txBody>
          <a:bodyPr wrap="square" rtlCol="0">
            <a:spAutoFit/>
          </a:bodyPr>
          <a:lstStyle/>
          <a:p>
            <a:r>
              <a:rPr lang="pt-BR" sz="3600" b="1" dirty="0">
                <a:solidFill>
                  <a:schemeClr val="accent1">
                    <a:lumMod val="75000"/>
                  </a:schemeClr>
                </a:solidFill>
              </a:rPr>
              <a:t>Quais as regras do demais RPPS?</a:t>
            </a:r>
          </a:p>
        </p:txBody>
      </p:sp>
      <p:pic>
        <p:nvPicPr>
          <p:cNvPr id="2" name="Imagem 1">
            <a:extLst>
              <a:ext uri="{FF2B5EF4-FFF2-40B4-BE49-F238E27FC236}">
                <a16:creationId xmlns:a16="http://schemas.microsoft.com/office/drawing/2014/main" id="{99A58455-789A-7F33-92C9-32C65AFE64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D60A89CF-A615-98B2-CB3B-536B4C3BCA6D}"/>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8" name="Retângulo: Cantos Arredondados 7">
            <a:extLst>
              <a:ext uri="{FF2B5EF4-FFF2-40B4-BE49-F238E27FC236}">
                <a16:creationId xmlns:a16="http://schemas.microsoft.com/office/drawing/2014/main" id="{B2B3B360-5F6B-BF6E-6062-9DC0DAC316A5}"/>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828254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B548B18-7069-D438-7076-E58CD9A858A4}"/>
              </a:ext>
            </a:extLst>
          </p:cNvPr>
          <p:cNvSpPr/>
          <p:nvPr/>
        </p:nvSpPr>
        <p:spPr>
          <a:xfrm>
            <a:off x="496186" y="4042940"/>
            <a:ext cx="11199628" cy="1446550"/>
          </a:xfrm>
          <a:prstGeom prst="rect">
            <a:avLst/>
          </a:prstGeom>
        </p:spPr>
        <p:txBody>
          <a:bodyPr wrap="square">
            <a:spAutoFit/>
          </a:bodyPr>
          <a:lstStyle/>
          <a:p>
            <a:pPr algn="just">
              <a:spcBef>
                <a:spcPts val="600"/>
              </a:spcBef>
              <a:spcAft>
                <a:spcPts val="600"/>
              </a:spcAft>
            </a:pPr>
            <a:r>
              <a:rPr lang="pt-BR" sz="2200" b="1" kern="1600" dirty="0">
                <a:latin typeface="Calibri" panose="020F0502020204030204" pitchFamily="34" charset="0"/>
                <a:cs typeface="Times New Roman" panose="02020603050405020304" pitchFamily="18" charset="0"/>
              </a:rPr>
              <a:t>ANEXO III</a:t>
            </a:r>
            <a:r>
              <a:rPr lang="pt-BR" sz="2200" kern="1600" dirty="0">
                <a:latin typeface="Calibri" panose="020F0502020204030204" pitchFamily="34" charset="0"/>
                <a:cs typeface="Times New Roman" panose="02020603050405020304" pitchFamily="18" charset="0"/>
              </a:rPr>
              <a:t> - INSTRUÇÕES PARA O RECONHECIMENTO DO TEMPO DE EXERCÍCIO DE ATIVIDADES COM EFETIVA EXPOSIÇÃO A AGENTES QUÍMICOS, FÍSICOS E BIOLÓGICOS PREJUDICIAIS À SAÚDE, OU ASSOCIAÇÃO DESSES AGENTES, </a:t>
            </a:r>
            <a:r>
              <a:rPr lang="pt-BR" sz="2200" b="1" kern="1600" dirty="0">
                <a:latin typeface="Calibri" panose="020F0502020204030204" pitchFamily="34" charset="0"/>
                <a:cs typeface="Times New Roman" panose="02020603050405020304" pitchFamily="18" charset="0"/>
              </a:rPr>
              <a:t>PELO RPPS DA UNIÃO E DOS DEMAIS ENTES FEDERATIVOS QUE ADOTAREM </a:t>
            </a:r>
            <a:r>
              <a:rPr lang="pt-BR" sz="2200" b="1" u="sng" kern="1600" dirty="0">
                <a:latin typeface="Calibri" panose="020F0502020204030204" pitchFamily="34" charset="0"/>
                <a:cs typeface="Times New Roman" panose="02020603050405020304" pitchFamily="18" charset="0"/>
              </a:rPr>
              <a:t>AS MESMAS REGRAS</a:t>
            </a:r>
            <a:r>
              <a:rPr lang="pt-BR" sz="2200" b="1" kern="1600" dirty="0">
                <a:latin typeface="Calibri" panose="020F0502020204030204" pitchFamily="34" charset="0"/>
                <a:cs typeface="Times New Roman" panose="02020603050405020304" pitchFamily="18" charset="0"/>
              </a:rPr>
              <a:t> ESTABELECIDAS PARA OS SERVIDORES FEDERAIS</a:t>
            </a:r>
            <a:endParaRPr lang="pt-BR" sz="2200" b="1" kern="1600" dirty="0">
              <a:effectLst/>
              <a:latin typeface="Calibri Light" panose="020F03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id="{867083C1-4F1E-5475-E668-0DAFDE772150}"/>
              </a:ext>
            </a:extLst>
          </p:cNvPr>
          <p:cNvSpPr/>
          <p:nvPr/>
        </p:nvSpPr>
        <p:spPr>
          <a:xfrm>
            <a:off x="496186" y="2310662"/>
            <a:ext cx="11199628" cy="1107996"/>
          </a:xfrm>
          <a:prstGeom prst="rect">
            <a:avLst/>
          </a:prstGeom>
        </p:spPr>
        <p:txBody>
          <a:bodyPr wrap="square">
            <a:spAutoFit/>
          </a:bodyPr>
          <a:lstStyle/>
          <a:p>
            <a:pPr algn="just">
              <a:spcBef>
                <a:spcPts val="600"/>
              </a:spcBef>
              <a:spcAft>
                <a:spcPts val="600"/>
              </a:spcAft>
            </a:pPr>
            <a:r>
              <a:rPr lang="pt-BR" sz="2200" b="1" kern="1600" dirty="0">
                <a:latin typeface="Calibri" panose="020F0502020204030204" pitchFamily="34" charset="0"/>
                <a:cs typeface="Times New Roman" panose="02020603050405020304" pitchFamily="18" charset="0"/>
              </a:rPr>
              <a:t>ANEXO I</a:t>
            </a:r>
            <a:r>
              <a:rPr lang="pt-BR" sz="2200" kern="1600" dirty="0">
                <a:latin typeface="Calibri" panose="020F0502020204030204" pitchFamily="34" charset="0"/>
                <a:cs typeface="Times New Roman" panose="02020603050405020304" pitchFamily="18" charset="0"/>
              </a:rPr>
              <a:t> - NORMAS RELATIVAS AOS BENEFÍCIOS CONCEDIDOS PELOS </a:t>
            </a:r>
            <a:r>
              <a:rPr lang="pt-BR" sz="2200" b="1" kern="1600" dirty="0">
                <a:latin typeface="Calibri" panose="020F0502020204030204" pitchFamily="34" charset="0"/>
                <a:cs typeface="Times New Roman" panose="02020603050405020304" pitchFamily="18" charset="0"/>
              </a:rPr>
              <a:t>RPPS DA UNIÃO E DOS ENTES FEDERATIVOS QUE ADOTAREM </a:t>
            </a:r>
            <a:r>
              <a:rPr lang="pt-BR" sz="2200" b="1" u="sng" kern="1600" dirty="0">
                <a:latin typeface="Calibri" panose="020F0502020204030204" pitchFamily="34" charset="0"/>
                <a:cs typeface="Times New Roman" panose="02020603050405020304" pitchFamily="18" charset="0"/>
              </a:rPr>
              <a:t>AS MESMAS REGRAS</a:t>
            </a:r>
            <a:r>
              <a:rPr lang="pt-BR" sz="2200" b="1" kern="1600" dirty="0">
                <a:latin typeface="Calibri" panose="020F0502020204030204" pitchFamily="34" charset="0"/>
                <a:cs typeface="Times New Roman" panose="02020603050405020304" pitchFamily="18" charset="0"/>
              </a:rPr>
              <a:t> ESTABELECIDAS PARA OS SERVIDORES FEDERAIS PELA EMENDA CONSTITUCIONAL N° 103, DE 2019</a:t>
            </a:r>
            <a:r>
              <a:rPr lang="pt-BR" sz="2200" kern="1600" dirty="0">
                <a:latin typeface="Calibri" panose="020F0502020204030204" pitchFamily="34" charset="0"/>
                <a:cs typeface="Times New Roman" panose="02020603050405020304" pitchFamily="18" charset="0"/>
              </a:rPr>
              <a:t>.</a:t>
            </a:r>
            <a:endParaRPr lang="pt-BR" sz="2200" b="1" kern="1600" dirty="0">
              <a:effectLst/>
              <a:latin typeface="Calibri Light" panose="020F03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D83A3EF2-DD36-908E-F86C-95BDB54C908F}"/>
              </a:ext>
            </a:extLst>
          </p:cNvPr>
          <p:cNvSpPr txBox="1"/>
          <p:nvPr/>
        </p:nvSpPr>
        <p:spPr>
          <a:xfrm>
            <a:off x="288470" y="1249839"/>
            <a:ext cx="8117633" cy="584775"/>
          </a:xfrm>
          <a:prstGeom prst="rect">
            <a:avLst/>
          </a:prstGeom>
          <a:noFill/>
        </p:spPr>
        <p:txBody>
          <a:bodyPr wrap="square" rtlCol="0">
            <a:spAutoFit/>
          </a:bodyPr>
          <a:lstStyle/>
          <a:p>
            <a:r>
              <a:rPr lang="pt-BR" sz="3200" b="1" dirty="0">
                <a:solidFill>
                  <a:schemeClr val="accent1">
                    <a:lumMod val="75000"/>
                  </a:schemeClr>
                </a:solidFill>
              </a:rPr>
              <a:t>Anexo I e III da Portaria MTP nº 1.467, de 2022</a:t>
            </a:r>
          </a:p>
        </p:txBody>
      </p:sp>
      <p:pic>
        <p:nvPicPr>
          <p:cNvPr id="6" name="Imagem 5">
            <a:extLst>
              <a:ext uri="{FF2B5EF4-FFF2-40B4-BE49-F238E27FC236}">
                <a16:creationId xmlns:a16="http://schemas.microsoft.com/office/drawing/2014/main" id="{B5F98E5D-4E99-3250-B7C2-9F69E57F15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FB4CC28D-B472-4A55-BFA9-15326DF90FF3}"/>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8" name="Retângulo: Cantos Arredondados 7">
            <a:extLst>
              <a:ext uri="{FF2B5EF4-FFF2-40B4-BE49-F238E27FC236}">
                <a16:creationId xmlns:a16="http://schemas.microsoft.com/office/drawing/2014/main" id="{54D12F78-A01D-041D-592E-7ACEB02441F0}"/>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163915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AF16B9A-B6CB-385F-2D02-F9B1CAECE0C7}"/>
              </a:ext>
            </a:extLst>
          </p:cNvPr>
          <p:cNvSpPr/>
          <p:nvPr/>
        </p:nvSpPr>
        <p:spPr>
          <a:xfrm>
            <a:off x="467833" y="1796372"/>
            <a:ext cx="11164186" cy="4216539"/>
          </a:xfrm>
          <a:prstGeom prst="rect">
            <a:avLst/>
          </a:prstGeom>
        </p:spPr>
        <p:txBody>
          <a:bodyPr wrap="square">
            <a:spAutoFit/>
          </a:bodyPr>
          <a:lstStyle/>
          <a:p>
            <a:pPr algn="just"/>
            <a:r>
              <a:rPr lang="pt-BR" sz="2200" dirty="0">
                <a:latin typeface="Calibri" panose="020F0502020204030204" pitchFamily="34" charset="0"/>
                <a:ea typeface="Batang"/>
              </a:rPr>
              <a:t>Art. 2º ..............................................................</a:t>
            </a:r>
          </a:p>
          <a:p>
            <a:pPr algn="just"/>
            <a:r>
              <a:rPr lang="pt-BR" sz="2200" dirty="0">
                <a:latin typeface="Calibri" panose="020F0502020204030204" pitchFamily="34" charset="0"/>
                <a:ea typeface="Batang"/>
              </a:rPr>
              <a:t>..........................................................................</a:t>
            </a:r>
          </a:p>
          <a:p>
            <a:pPr algn="just"/>
            <a:r>
              <a:rPr lang="pt-BR" sz="2200" dirty="0">
                <a:latin typeface="Calibri" panose="020F0502020204030204" pitchFamily="34" charset="0"/>
                <a:ea typeface="Batang"/>
              </a:rPr>
              <a:t>III - o segurado cujas atividades sejam exercidas com efetiva exposição a agentes químicos, físicos e biológicos prejudiciais à saúde, ou associação desses agentes, vedada a caracterização por categoria profissional ou ocupação, </a:t>
            </a:r>
            <a:r>
              <a:rPr lang="pt-BR" sz="2600" b="1" dirty="0">
                <a:latin typeface="Calibri" panose="020F0502020204030204" pitchFamily="34" charset="0"/>
                <a:ea typeface="Batang"/>
              </a:rPr>
              <a:t>aos 60 (sessenta) anos de idade, com 25 (vinte e cinco) anos de efetiva exposição e contribuição, 10 (dez) anos de efetivo exercício de serviço público e 5 (cinco) anos no cargo efetivo em que for concedida a aposentadoria.</a:t>
            </a:r>
          </a:p>
          <a:p>
            <a:pPr algn="just"/>
            <a:endParaRPr lang="pt-BR" sz="2600" b="1" dirty="0">
              <a:latin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 2º  Para o reconhecimento do tempo de que trata o inciso III do </a:t>
            </a:r>
            <a:r>
              <a:rPr lang="pt-BR" sz="2200" b="1" dirty="0">
                <a:latin typeface="Calibri" panose="020F0502020204030204" pitchFamily="34" charset="0"/>
                <a:cs typeface="Calibri" panose="020F0502020204030204" pitchFamily="34" charset="0"/>
              </a:rPr>
              <a:t>caput</a:t>
            </a:r>
            <a:r>
              <a:rPr lang="pt-BR" sz="2200" dirty="0">
                <a:latin typeface="Calibri" panose="020F0502020204030204" pitchFamily="34" charset="0"/>
                <a:cs typeface="Calibri" panose="020F0502020204030204" pitchFamily="34" charset="0"/>
              </a:rPr>
              <a:t>, serão observadas as instruções constantes do Anexo III desta Portaria</a:t>
            </a:r>
            <a:r>
              <a:rPr lang="pt-BR" sz="2800" dirty="0"/>
              <a:t>.</a:t>
            </a:r>
          </a:p>
        </p:txBody>
      </p:sp>
      <p:sp>
        <p:nvSpPr>
          <p:cNvPr id="3" name="CaixaDeTexto 2">
            <a:extLst>
              <a:ext uri="{FF2B5EF4-FFF2-40B4-BE49-F238E27FC236}">
                <a16:creationId xmlns:a16="http://schemas.microsoft.com/office/drawing/2014/main" id="{E057433D-26FD-8FD9-63E1-F44EBFBCF923}"/>
              </a:ext>
            </a:extLst>
          </p:cNvPr>
          <p:cNvSpPr txBox="1"/>
          <p:nvPr/>
        </p:nvSpPr>
        <p:spPr>
          <a:xfrm>
            <a:off x="259895" y="1114317"/>
            <a:ext cx="8117633" cy="584775"/>
          </a:xfrm>
          <a:prstGeom prst="rect">
            <a:avLst/>
          </a:prstGeom>
          <a:noFill/>
        </p:spPr>
        <p:txBody>
          <a:bodyPr wrap="square" rtlCol="0">
            <a:spAutoFit/>
          </a:bodyPr>
          <a:lstStyle/>
          <a:p>
            <a:r>
              <a:rPr lang="pt-BR" sz="3200" b="1" dirty="0">
                <a:solidFill>
                  <a:schemeClr val="accent1">
                    <a:lumMod val="75000"/>
                  </a:schemeClr>
                </a:solidFill>
              </a:rPr>
              <a:t>Anexo I e III da Portaria MTP nº 1.467, de 2022</a:t>
            </a:r>
          </a:p>
        </p:txBody>
      </p:sp>
      <p:pic>
        <p:nvPicPr>
          <p:cNvPr id="5" name="Imagem 4">
            <a:extLst>
              <a:ext uri="{FF2B5EF4-FFF2-40B4-BE49-F238E27FC236}">
                <a16:creationId xmlns:a16="http://schemas.microsoft.com/office/drawing/2014/main" id="{0DCAA9B7-9A4D-4184-F02F-D2364A537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4BD3E6EF-DAF6-9010-D8FB-13F7612D1656}"/>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D1AFD518-D7C1-A869-7FC2-B91A2BBCF904}"/>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60662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AE598A8-276E-EB31-5FCD-9F2314DA1CDA}"/>
              </a:ext>
            </a:extLst>
          </p:cNvPr>
          <p:cNvSpPr/>
          <p:nvPr/>
        </p:nvSpPr>
        <p:spPr>
          <a:xfrm>
            <a:off x="489099" y="1923962"/>
            <a:ext cx="11164186" cy="3785652"/>
          </a:xfrm>
          <a:prstGeom prst="rect">
            <a:avLst/>
          </a:prstGeom>
        </p:spPr>
        <p:txBody>
          <a:bodyPr wrap="square">
            <a:spAutoFit/>
          </a:bodyPr>
          <a:lstStyle/>
          <a:p>
            <a:pPr algn="just"/>
            <a:r>
              <a:rPr lang="pt-BR" sz="2200" dirty="0">
                <a:latin typeface="Calibri" panose="020F0502020204030204" pitchFamily="34" charset="0"/>
                <a:cs typeface="Calibri" panose="020F0502020204030204" pitchFamily="34" charset="0"/>
              </a:rPr>
              <a:t>Art. 3</a:t>
            </a:r>
            <a:r>
              <a:rPr lang="pt-BR" sz="2200" strike="sngStrike" dirty="0">
                <a:latin typeface="Calibri" panose="020F0502020204030204" pitchFamily="34" charset="0"/>
                <a:cs typeface="Calibri" panose="020F0502020204030204" pitchFamily="34" charset="0"/>
              </a:rPr>
              <a:t>º</a:t>
            </a:r>
            <a:r>
              <a:rPr lang="pt-BR" sz="2200" dirty="0">
                <a:latin typeface="Calibri" panose="020F0502020204030204" pitchFamily="34" charset="0"/>
                <a:cs typeface="Calibri" panose="020F0502020204030204" pitchFamily="34" charset="0"/>
              </a:rPr>
              <a:t>  A caracterização e a comprovação do exercício de atividades com efetiva exposição a agentes químicos, físicos e biológicos prejudiciais à saúde, ou a associação desses agentes, </a:t>
            </a:r>
            <a:r>
              <a:rPr lang="pt-BR" sz="2600" b="1" dirty="0">
                <a:latin typeface="Calibri" panose="020F0502020204030204" pitchFamily="34" charset="0"/>
                <a:cs typeface="Calibri" panose="020F0502020204030204" pitchFamily="34" charset="0"/>
              </a:rPr>
              <a:t>obedecerão ao disposto na legislação </a:t>
            </a:r>
            <a:r>
              <a:rPr lang="pt-BR" sz="2600" b="1" u="sng" dirty="0">
                <a:latin typeface="Calibri" panose="020F0502020204030204" pitchFamily="34" charset="0"/>
                <a:cs typeface="Calibri" panose="020F0502020204030204" pitchFamily="34" charset="0"/>
              </a:rPr>
              <a:t>em vigor na época do exercício das atribuições do segurado</a:t>
            </a:r>
            <a:r>
              <a:rPr lang="pt-BR" sz="2600" b="1" dirty="0">
                <a:latin typeface="Calibri" panose="020F0502020204030204" pitchFamily="34" charset="0"/>
                <a:cs typeface="Calibri" panose="020F0502020204030204" pitchFamily="34" charset="0"/>
              </a:rPr>
              <a:t>.</a:t>
            </a:r>
          </a:p>
          <a:p>
            <a:pPr algn="just"/>
            <a:endParaRPr lang="pt-BR" sz="2600" b="1"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	Dependerá de comprovação do exercício de atribuições do cargo público </a:t>
            </a:r>
            <a:r>
              <a:rPr lang="pt-BR" sz="2600" b="1" dirty="0">
                <a:latin typeface="Calibri" panose="020F0502020204030204" pitchFamily="34" charset="0"/>
                <a:cs typeface="Calibri" panose="020F0502020204030204" pitchFamily="34" charset="0"/>
              </a:rPr>
              <a:t>de modo permanente, não ocasional nem intermitente</a:t>
            </a:r>
            <a:r>
              <a:rPr lang="pt-BR" sz="2800" b="1" dirty="0">
                <a:latin typeface="Calibri" panose="020F0502020204030204" pitchFamily="34" charset="0"/>
                <a:cs typeface="Calibri" panose="020F0502020204030204" pitchFamily="34" charset="0"/>
              </a:rPr>
              <a:t>, </a:t>
            </a:r>
            <a:r>
              <a:rPr lang="pt-BR" sz="2800" b="1" u="sng" dirty="0">
                <a:latin typeface="Calibri" panose="020F0502020204030204" pitchFamily="34" charset="0"/>
                <a:cs typeface="Calibri" panose="020F0502020204030204" pitchFamily="34" charset="0"/>
              </a:rPr>
              <a:t>nessas condições</a:t>
            </a:r>
            <a:r>
              <a:rPr lang="pt-BR" sz="2200" dirty="0">
                <a:latin typeface="Calibri" panose="020F0502020204030204" pitchFamily="34" charset="0"/>
                <a:cs typeface="Calibri" panose="020F0502020204030204" pitchFamily="34" charset="0"/>
              </a:rPr>
              <a:t>, inclusive no período em que o segurado estiver em exercício de mandato eletivo, cedido, com ou sem ônus para o cessionário, a órgão ou entidade da administração direta ou indireta, do mesmo ou de outro ente federativo, ou afastado do país por cessão ou licenciamento.</a:t>
            </a:r>
          </a:p>
        </p:txBody>
      </p:sp>
      <p:sp>
        <p:nvSpPr>
          <p:cNvPr id="3" name="CaixaDeTexto 2">
            <a:extLst>
              <a:ext uri="{FF2B5EF4-FFF2-40B4-BE49-F238E27FC236}">
                <a16:creationId xmlns:a16="http://schemas.microsoft.com/office/drawing/2014/main" id="{EC255749-4B40-5721-3304-BF539BEA45A0}"/>
              </a:ext>
            </a:extLst>
          </p:cNvPr>
          <p:cNvSpPr txBox="1"/>
          <p:nvPr/>
        </p:nvSpPr>
        <p:spPr>
          <a:xfrm>
            <a:off x="269420" y="1148386"/>
            <a:ext cx="8117633" cy="584775"/>
          </a:xfrm>
          <a:prstGeom prst="rect">
            <a:avLst/>
          </a:prstGeom>
          <a:noFill/>
        </p:spPr>
        <p:txBody>
          <a:bodyPr wrap="square" rtlCol="0">
            <a:spAutoFit/>
          </a:bodyPr>
          <a:lstStyle/>
          <a:p>
            <a:r>
              <a:rPr lang="pt-BR" sz="3200" b="1" dirty="0">
                <a:solidFill>
                  <a:schemeClr val="accent1">
                    <a:lumMod val="75000"/>
                  </a:schemeClr>
                </a:solidFill>
              </a:rPr>
              <a:t>Anexo I e III da Portaria MTP nº 1.467, de 2022</a:t>
            </a:r>
          </a:p>
        </p:txBody>
      </p:sp>
      <p:pic>
        <p:nvPicPr>
          <p:cNvPr id="5" name="Imagem 4">
            <a:extLst>
              <a:ext uri="{FF2B5EF4-FFF2-40B4-BE49-F238E27FC236}">
                <a16:creationId xmlns:a16="http://schemas.microsoft.com/office/drawing/2014/main" id="{2BD4475C-05F5-EF18-A027-D093FDB340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28296531-9E45-284E-8723-4935B15805AA}"/>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5DA2EC16-BA88-EE5F-D81E-BA4A2D909B56}"/>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894420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2">
            <a:extLst>
              <a:ext uri="{FF2B5EF4-FFF2-40B4-BE49-F238E27FC236}">
                <a16:creationId xmlns:a16="http://schemas.microsoft.com/office/drawing/2014/main" id="{6484EF63-10B6-83D4-2510-D273167FCCE7}"/>
              </a:ext>
            </a:extLst>
          </p:cNvPr>
          <p:cNvSpPr/>
          <p:nvPr/>
        </p:nvSpPr>
        <p:spPr>
          <a:xfrm>
            <a:off x="0" y="2364639"/>
            <a:ext cx="1913863" cy="435935"/>
          </a:xfrm>
          <a:prstGeom prst="homePlate">
            <a:avLst>
              <a:gd name="adj" fmla="val 4268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Até 05/03/1997</a:t>
            </a:r>
          </a:p>
        </p:txBody>
      </p:sp>
      <p:sp>
        <p:nvSpPr>
          <p:cNvPr id="3" name="Divisa 3">
            <a:extLst>
              <a:ext uri="{FF2B5EF4-FFF2-40B4-BE49-F238E27FC236}">
                <a16:creationId xmlns:a16="http://schemas.microsoft.com/office/drawing/2014/main" id="{DF6A2FB7-975A-7581-639F-425853379E52}"/>
              </a:ext>
            </a:extLst>
          </p:cNvPr>
          <p:cNvSpPr/>
          <p:nvPr/>
        </p:nvSpPr>
        <p:spPr>
          <a:xfrm>
            <a:off x="1828798" y="2364639"/>
            <a:ext cx="340242" cy="4359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Divisa 5">
            <a:extLst>
              <a:ext uri="{FF2B5EF4-FFF2-40B4-BE49-F238E27FC236}">
                <a16:creationId xmlns:a16="http://schemas.microsoft.com/office/drawing/2014/main" id="{B1057FB1-DB84-7801-91E9-1F01579BCED9}"/>
              </a:ext>
            </a:extLst>
          </p:cNvPr>
          <p:cNvSpPr/>
          <p:nvPr/>
        </p:nvSpPr>
        <p:spPr>
          <a:xfrm>
            <a:off x="2087527" y="2378813"/>
            <a:ext cx="340242" cy="4359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Retângulo 5">
            <a:extLst>
              <a:ext uri="{FF2B5EF4-FFF2-40B4-BE49-F238E27FC236}">
                <a16:creationId xmlns:a16="http://schemas.microsoft.com/office/drawing/2014/main" id="{63F0BC1A-4635-5081-83DD-6CA74325A65C}"/>
              </a:ext>
            </a:extLst>
          </p:cNvPr>
          <p:cNvSpPr/>
          <p:nvPr/>
        </p:nvSpPr>
        <p:spPr>
          <a:xfrm>
            <a:off x="2601433" y="1967053"/>
            <a:ext cx="8817935" cy="1231106"/>
          </a:xfrm>
          <a:prstGeom prst="rect">
            <a:avLst/>
          </a:prstGeom>
        </p:spPr>
        <p:txBody>
          <a:bodyPr wrap="square">
            <a:spAutoFit/>
          </a:bodyPr>
          <a:lstStyle/>
          <a:p>
            <a:pPr algn="just"/>
            <a:r>
              <a:rPr lang="pt-BR" sz="2200" dirty="0">
                <a:latin typeface="Calibri" panose="020F0502020204030204" pitchFamily="34" charset="0"/>
                <a:ea typeface="Batang"/>
              </a:rPr>
              <a:t>Exercício de atribuições do cargo público, </a:t>
            </a:r>
            <a:r>
              <a:rPr lang="pt-BR" sz="2600" b="1" dirty="0">
                <a:latin typeface="Calibri" panose="020F0502020204030204" pitchFamily="34" charset="0"/>
                <a:ea typeface="Batang"/>
              </a:rPr>
              <a:t>em condições análogas às que permitem enquadrar as atividades profissionais</a:t>
            </a:r>
            <a:r>
              <a:rPr lang="pt-BR" sz="2200" dirty="0">
                <a:latin typeface="Calibri" panose="020F0502020204030204" pitchFamily="34" charset="0"/>
                <a:ea typeface="Batang"/>
              </a:rPr>
              <a:t> como perigosas, insalubres ou penosas;</a:t>
            </a:r>
            <a:endParaRPr lang="pt-BR" sz="2200" dirty="0"/>
          </a:p>
        </p:txBody>
      </p:sp>
      <p:sp>
        <p:nvSpPr>
          <p:cNvPr id="7" name="Pentágono 7">
            <a:extLst>
              <a:ext uri="{FF2B5EF4-FFF2-40B4-BE49-F238E27FC236}">
                <a16:creationId xmlns:a16="http://schemas.microsoft.com/office/drawing/2014/main" id="{6A65BEDE-6C14-7AB9-E22E-655892BDA444}"/>
              </a:ext>
            </a:extLst>
          </p:cNvPr>
          <p:cNvSpPr/>
          <p:nvPr/>
        </p:nvSpPr>
        <p:spPr>
          <a:xfrm>
            <a:off x="0" y="3803531"/>
            <a:ext cx="1913863" cy="591926"/>
          </a:xfrm>
          <a:prstGeom prst="homePlate">
            <a:avLst>
              <a:gd name="adj" fmla="val 35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De 06/03/1997</a:t>
            </a:r>
          </a:p>
          <a:p>
            <a:pPr algn="ctr"/>
            <a:r>
              <a:rPr lang="pt-BR" b="1" dirty="0">
                <a:latin typeface="Calibri" panose="020F0502020204030204" pitchFamily="34" charset="0"/>
                <a:cs typeface="Calibri" panose="020F0502020204030204" pitchFamily="34" charset="0"/>
              </a:rPr>
              <a:t>Até 06/05/1999</a:t>
            </a:r>
          </a:p>
        </p:txBody>
      </p:sp>
      <p:sp>
        <p:nvSpPr>
          <p:cNvPr id="8" name="Divisa 8">
            <a:extLst>
              <a:ext uri="{FF2B5EF4-FFF2-40B4-BE49-F238E27FC236}">
                <a16:creationId xmlns:a16="http://schemas.microsoft.com/office/drawing/2014/main" id="{F02E914C-F92B-6A0D-13F1-6410DF638567}"/>
              </a:ext>
            </a:extLst>
          </p:cNvPr>
          <p:cNvSpPr/>
          <p:nvPr/>
        </p:nvSpPr>
        <p:spPr>
          <a:xfrm>
            <a:off x="1779177" y="3803532"/>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Divisa 10">
            <a:extLst>
              <a:ext uri="{FF2B5EF4-FFF2-40B4-BE49-F238E27FC236}">
                <a16:creationId xmlns:a16="http://schemas.microsoft.com/office/drawing/2014/main" id="{C99E1E81-750E-FC2D-1D5A-2B78BCC64A2D}"/>
              </a:ext>
            </a:extLst>
          </p:cNvPr>
          <p:cNvSpPr/>
          <p:nvPr/>
        </p:nvSpPr>
        <p:spPr>
          <a:xfrm>
            <a:off x="2057401" y="3803531"/>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Retângulo 9">
            <a:extLst>
              <a:ext uri="{FF2B5EF4-FFF2-40B4-BE49-F238E27FC236}">
                <a16:creationId xmlns:a16="http://schemas.microsoft.com/office/drawing/2014/main" id="{B89C89CD-D92E-EACC-F9B6-0EBE811F3128}"/>
              </a:ext>
            </a:extLst>
          </p:cNvPr>
          <p:cNvSpPr/>
          <p:nvPr/>
        </p:nvSpPr>
        <p:spPr>
          <a:xfrm>
            <a:off x="2601432" y="3545496"/>
            <a:ext cx="8817935" cy="1169551"/>
          </a:xfrm>
          <a:prstGeom prst="rect">
            <a:avLst/>
          </a:prstGeom>
        </p:spPr>
        <p:txBody>
          <a:bodyPr wrap="square">
            <a:spAutoFit/>
          </a:bodyPr>
          <a:lstStyle/>
          <a:p>
            <a:pPr algn="just"/>
            <a:r>
              <a:rPr lang="pt-BR" sz="2600" b="1" dirty="0">
                <a:latin typeface="Calibri" panose="020F0502020204030204" pitchFamily="34" charset="0"/>
                <a:ea typeface="Batang"/>
              </a:rPr>
              <a:t>Efetiva exposição</a:t>
            </a:r>
            <a:r>
              <a:rPr lang="pt-BR" sz="2200" dirty="0">
                <a:latin typeface="Calibri" panose="020F0502020204030204" pitchFamily="34" charset="0"/>
                <a:ea typeface="Batang"/>
              </a:rPr>
              <a:t> a agentes químicos, físicos e biológicos prejudiciais à saúde, ou a associação desses agentes conforme a classificação que consta Decreto nº 2.172, de 5 de março de 1997</a:t>
            </a:r>
            <a:endParaRPr lang="pt-BR" sz="2200" dirty="0"/>
          </a:p>
        </p:txBody>
      </p:sp>
      <p:sp>
        <p:nvSpPr>
          <p:cNvPr id="11" name="Pentágono 15">
            <a:extLst>
              <a:ext uri="{FF2B5EF4-FFF2-40B4-BE49-F238E27FC236}">
                <a16:creationId xmlns:a16="http://schemas.microsoft.com/office/drawing/2014/main" id="{B9959918-0783-2735-17B0-F2DD705A5EB0}"/>
              </a:ext>
            </a:extLst>
          </p:cNvPr>
          <p:cNvSpPr/>
          <p:nvPr/>
        </p:nvSpPr>
        <p:spPr>
          <a:xfrm>
            <a:off x="0" y="5256597"/>
            <a:ext cx="1913863" cy="591926"/>
          </a:xfrm>
          <a:prstGeom prst="homePlate">
            <a:avLst>
              <a:gd name="adj" fmla="val 35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A partir de 07/05/1999</a:t>
            </a:r>
          </a:p>
        </p:txBody>
      </p:sp>
      <p:sp>
        <p:nvSpPr>
          <p:cNvPr id="12" name="Divisa 16">
            <a:extLst>
              <a:ext uri="{FF2B5EF4-FFF2-40B4-BE49-F238E27FC236}">
                <a16:creationId xmlns:a16="http://schemas.microsoft.com/office/drawing/2014/main" id="{B1151BBC-98CE-BEAD-F712-F9D134C6BA88}"/>
              </a:ext>
            </a:extLst>
          </p:cNvPr>
          <p:cNvSpPr/>
          <p:nvPr/>
        </p:nvSpPr>
        <p:spPr>
          <a:xfrm>
            <a:off x="1779177" y="5256598"/>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Divisa 17">
            <a:extLst>
              <a:ext uri="{FF2B5EF4-FFF2-40B4-BE49-F238E27FC236}">
                <a16:creationId xmlns:a16="http://schemas.microsoft.com/office/drawing/2014/main" id="{298A8F59-C26E-5C5D-56C4-D2598AFB17AE}"/>
              </a:ext>
            </a:extLst>
          </p:cNvPr>
          <p:cNvSpPr/>
          <p:nvPr/>
        </p:nvSpPr>
        <p:spPr>
          <a:xfrm>
            <a:off x="2057401" y="5256597"/>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Retângulo 13">
            <a:extLst>
              <a:ext uri="{FF2B5EF4-FFF2-40B4-BE49-F238E27FC236}">
                <a16:creationId xmlns:a16="http://schemas.microsoft.com/office/drawing/2014/main" id="{E9251394-C26C-8CA6-C8F2-8EB5236ECA76}"/>
              </a:ext>
            </a:extLst>
          </p:cNvPr>
          <p:cNvSpPr/>
          <p:nvPr/>
        </p:nvSpPr>
        <p:spPr>
          <a:xfrm>
            <a:off x="2601431" y="4967784"/>
            <a:ext cx="8817935" cy="1169551"/>
          </a:xfrm>
          <a:prstGeom prst="rect">
            <a:avLst/>
          </a:prstGeom>
        </p:spPr>
        <p:txBody>
          <a:bodyPr wrap="square">
            <a:spAutoFit/>
          </a:bodyPr>
          <a:lstStyle/>
          <a:p>
            <a:pPr algn="just">
              <a:spcBef>
                <a:spcPts val="600"/>
              </a:spcBef>
              <a:spcAft>
                <a:spcPts val="600"/>
              </a:spcAft>
            </a:pPr>
            <a:r>
              <a:rPr lang="pt-BR" sz="2600" b="1" dirty="0">
                <a:latin typeface="Calibri" panose="020F0502020204030204" pitchFamily="34" charset="0"/>
                <a:ea typeface="Batang"/>
              </a:rPr>
              <a:t>Efetiva exposição </a:t>
            </a:r>
            <a:r>
              <a:rPr lang="pt-BR" sz="2200" dirty="0">
                <a:latin typeface="Calibri" panose="020F0502020204030204" pitchFamily="34" charset="0"/>
                <a:ea typeface="Batang"/>
              </a:rPr>
              <a:t>a agentes químicos, físicos e biológicos prejudiciais à saúde, ou a associação desses agentes conforme a classificação que consta do Decreto n</a:t>
            </a:r>
            <a:r>
              <a:rPr lang="pt-BR" sz="2200" strike="sngStrike" dirty="0">
                <a:latin typeface="Calibri" panose="020F0502020204030204" pitchFamily="34" charset="0"/>
                <a:ea typeface="Batang"/>
              </a:rPr>
              <a:t>º</a:t>
            </a:r>
            <a:r>
              <a:rPr lang="pt-BR" sz="2200" dirty="0">
                <a:latin typeface="Calibri" panose="020F0502020204030204" pitchFamily="34" charset="0"/>
                <a:ea typeface="Batang"/>
              </a:rPr>
              <a:t> 3.048, de 1999.</a:t>
            </a:r>
            <a:endParaRPr lang="pt-BR" sz="2200" dirty="0">
              <a:effectLst/>
              <a:latin typeface="Times New Roman" panose="02020603050405020304" pitchFamily="18" charset="0"/>
              <a:ea typeface="Batang"/>
            </a:endParaRPr>
          </a:p>
        </p:txBody>
      </p:sp>
      <p:sp>
        <p:nvSpPr>
          <p:cNvPr id="15" name="CaixaDeTexto 14">
            <a:extLst>
              <a:ext uri="{FF2B5EF4-FFF2-40B4-BE49-F238E27FC236}">
                <a16:creationId xmlns:a16="http://schemas.microsoft.com/office/drawing/2014/main" id="{B7AB9BCF-7D48-D293-F195-516BA9634589}"/>
              </a:ext>
            </a:extLst>
          </p:cNvPr>
          <p:cNvSpPr txBox="1"/>
          <p:nvPr/>
        </p:nvSpPr>
        <p:spPr>
          <a:xfrm>
            <a:off x="259895" y="1111169"/>
            <a:ext cx="8117633" cy="584775"/>
          </a:xfrm>
          <a:prstGeom prst="rect">
            <a:avLst/>
          </a:prstGeom>
          <a:noFill/>
        </p:spPr>
        <p:txBody>
          <a:bodyPr wrap="square" rtlCol="0">
            <a:spAutoFit/>
          </a:bodyPr>
          <a:lstStyle/>
          <a:p>
            <a:r>
              <a:rPr lang="pt-BR" sz="3200" b="1" dirty="0">
                <a:solidFill>
                  <a:schemeClr val="accent1">
                    <a:lumMod val="75000"/>
                  </a:schemeClr>
                </a:solidFill>
              </a:rPr>
              <a:t>Anexo I e III da Portaria MTP nº 1.467, de 2022</a:t>
            </a:r>
          </a:p>
        </p:txBody>
      </p:sp>
      <p:pic>
        <p:nvPicPr>
          <p:cNvPr id="16" name="Imagem 15">
            <a:extLst>
              <a:ext uri="{FF2B5EF4-FFF2-40B4-BE49-F238E27FC236}">
                <a16:creationId xmlns:a16="http://schemas.microsoft.com/office/drawing/2014/main" id="{97B0CCDE-34CC-91B2-E0C2-4D3E72522C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ítulo 1">
            <a:extLst>
              <a:ext uri="{FF2B5EF4-FFF2-40B4-BE49-F238E27FC236}">
                <a16:creationId xmlns:a16="http://schemas.microsoft.com/office/drawing/2014/main" id="{BC26B761-1DD9-AE6F-CB06-4EC9AF95CD4E}"/>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18" name="Retângulo: Cantos Arredondados 17">
            <a:extLst>
              <a:ext uri="{FF2B5EF4-FFF2-40B4-BE49-F238E27FC236}">
                <a16:creationId xmlns:a16="http://schemas.microsoft.com/office/drawing/2014/main" id="{1CFA7636-91E6-9C8B-71BF-9E7D89183E6B}"/>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8056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animBg="1"/>
      <p:bldP spid="8" grpId="0" animBg="1"/>
      <p:bldP spid="9" grpId="0" animBg="1"/>
      <p:bldP spid="10" grpId="0"/>
      <p:bldP spid="11" grpId="0" animBg="1"/>
      <p:bldP spid="12" grpId="0" animBg="1"/>
      <p:bldP spid="13" grpId="0" animBg="1"/>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A9E3581-1AE3-56A9-838D-4FA65E481936}"/>
              </a:ext>
            </a:extLst>
          </p:cNvPr>
          <p:cNvSpPr/>
          <p:nvPr/>
        </p:nvSpPr>
        <p:spPr>
          <a:xfrm>
            <a:off x="513907" y="2324012"/>
            <a:ext cx="11164186" cy="3046988"/>
          </a:xfrm>
          <a:prstGeom prst="rect">
            <a:avLst/>
          </a:prstGeom>
        </p:spPr>
        <p:txBody>
          <a:bodyPr wrap="square">
            <a:spAutoFit/>
          </a:bodyPr>
          <a:lstStyle/>
          <a:p>
            <a:pPr algn="just"/>
            <a:r>
              <a:rPr lang="pt-BR" sz="2200" dirty="0">
                <a:latin typeface="Calibri" panose="020F0502020204030204" pitchFamily="34" charset="0"/>
                <a:cs typeface="Calibri" panose="020F0502020204030204" pitchFamily="34" charset="0"/>
              </a:rPr>
              <a:t>No </a:t>
            </a:r>
            <a:r>
              <a:rPr lang="pt-BR" sz="2600" b="1" u="sng" dirty="0">
                <a:latin typeface="Calibri" panose="020F0502020204030204" pitchFamily="34" charset="0"/>
                <a:cs typeface="Calibri" panose="020F0502020204030204" pitchFamily="34" charset="0"/>
              </a:rPr>
              <a:t>procedimento do reconhecimento</a:t>
            </a:r>
            <a:r>
              <a:rPr lang="pt-BR" sz="2600" dirty="0">
                <a:latin typeface="Calibri" panose="020F0502020204030204" pitchFamily="34" charset="0"/>
                <a:cs typeface="Calibri" panose="020F0502020204030204" pitchFamily="34" charset="0"/>
              </a:rPr>
              <a:t> </a:t>
            </a:r>
            <a:r>
              <a:rPr lang="pt-BR" sz="2200" dirty="0">
                <a:latin typeface="Calibri" panose="020F0502020204030204" pitchFamily="34" charset="0"/>
                <a:cs typeface="Calibri" panose="020F0502020204030204" pitchFamily="34" charset="0"/>
              </a:rPr>
              <a:t>deverão constar: </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 - documento de </a:t>
            </a:r>
            <a:r>
              <a:rPr lang="pt-BR" sz="2600" b="1" dirty="0">
                <a:latin typeface="Calibri" panose="020F0502020204030204" pitchFamily="34" charset="0"/>
                <a:cs typeface="Calibri" panose="020F0502020204030204" pitchFamily="34" charset="0"/>
              </a:rPr>
              <a:t>comprovação de efetiva exposição</a:t>
            </a:r>
            <a:r>
              <a:rPr lang="pt-BR" sz="2200" dirty="0">
                <a:latin typeface="Calibri" panose="020F0502020204030204" pitchFamily="34" charset="0"/>
                <a:cs typeface="Calibri" panose="020F0502020204030204" pitchFamily="34" charset="0"/>
              </a:rPr>
              <a:t>;</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II - </a:t>
            </a:r>
            <a:r>
              <a:rPr lang="pt-BR" sz="2600" b="1" dirty="0">
                <a:latin typeface="Calibri" panose="020F0502020204030204" pitchFamily="34" charset="0"/>
                <a:cs typeface="Calibri" panose="020F0502020204030204" pitchFamily="34" charset="0"/>
              </a:rPr>
              <a:t>Laudo Técnico de Condições Ambientais do Trabalho – LTCAT</a:t>
            </a:r>
            <a:r>
              <a:rPr lang="pt-BR" sz="2200" dirty="0">
                <a:latin typeface="Calibri" panose="020F0502020204030204" pitchFamily="34" charset="0"/>
                <a:cs typeface="Calibri" panose="020F0502020204030204" pitchFamily="34" charset="0"/>
              </a:rPr>
              <a:t>;</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III - </a:t>
            </a:r>
            <a:r>
              <a:rPr lang="pt-BR" sz="2600" b="1" dirty="0">
                <a:latin typeface="Calibri" panose="020F0502020204030204" pitchFamily="34" charset="0"/>
                <a:cs typeface="Calibri" panose="020F0502020204030204" pitchFamily="34" charset="0"/>
              </a:rPr>
              <a:t>parecer da perícia médica</a:t>
            </a:r>
            <a:r>
              <a:rPr lang="pt-BR" sz="2200" dirty="0">
                <a:latin typeface="Calibri" panose="020F0502020204030204" pitchFamily="34" charset="0"/>
                <a:cs typeface="Calibri" panose="020F0502020204030204" pitchFamily="34" charset="0"/>
              </a:rPr>
              <a:t>, em relação ao enquadramento por efetiva exposição a agentes prejudiciais à saúde.</a:t>
            </a:r>
          </a:p>
        </p:txBody>
      </p:sp>
      <p:sp>
        <p:nvSpPr>
          <p:cNvPr id="3" name="CaixaDeTexto 2">
            <a:extLst>
              <a:ext uri="{FF2B5EF4-FFF2-40B4-BE49-F238E27FC236}">
                <a16:creationId xmlns:a16="http://schemas.microsoft.com/office/drawing/2014/main" id="{240F5E1F-B389-74DF-F8F5-1296B0A3CF50}"/>
              </a:ext>
            </a:extLst>
          </p:cNvPr>
          <p:cNvSpPr txBox="1"/>
          <p:nvPr/>
        </p:nvSpPr>
        <p:spPr>
          <a:xfrm>
            <a:off x="326570" y="1178112"/>
            <a:ext cx="8117633" cy="584775"/>
          </a:xfrm>
          <a:prstGeom prst="rect">
            <a:avLst/>
          </a:prstGeom>
          <a:noFill/>
        </p:spPr>
        <p:txBody>
          <a:bodyPr wrap="square" rtlCol="0">
            <a:spAutoFit/>
          </a:bodyPr>
          <a:lstStyle/>
          <a:p>
            <a:r>
              <a:rPr lang="pt-BR" sz="3200" b="1" dirty="0">
                <a:solidFill>
                  <a:schemeClr val="accent1">
                    <a:lumMod val="75000"/>
                  </a:schemeClr>
                </a:solidFill>
              </a:rPr>
              <a:t>Anexo I e III da Portaria MTP nº 1.467, de 2022</a:t>
            </a:r>
          </a:p>
        </p:txBody>
      </p:sp>
      <p:pic>
        <p:nvPicPr>
          <p:cNvPr id="5" name="Imagem 4">
            <a:extLst>
              <a:ext uri="{FF2B5EF4-FFF2-40B4-BE49-F238E27FC236}">
                <a16:creationId xmlns:a16="http://schemas.microsoft.com/office/drawing/2014/main" id="{93036A93-59A3-E836-6D25-9130626218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595675E3-1E73-410B-A964-D26A7DD87B46}"/>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3F6BD3EE-D8E3-9967-0A38-884D4DD7747A}"/>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862031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368595" y="1096152"/>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Retângulo 2">
            <a:extLst>
              <a:ext uri="{FF2B5EF4-FFF2-40B4-BE49-F238E27FC236}">
                <a16:creationId xmlns:a16="http://schemas.microsoft.com/office/drawing/2014/main" id="{06D39A64-BA8D-87DD-54FA-DFB0B37AAAFE}"/>
              </a:ext>
            </a:extLst>
          </p:cNvPr>
          <p:cNvSpPr/>
          <p:nvPr/>
        </p:nvSpPr>
        <p:spPr>
          <a:xfrm>
            <a:off x="368595" y="3986956"/>
            <a:ext cx="11199628" cy="1477328"/>
          </a:xfrm>
          <a:prstGeom prst="rect">
            <a:avLst/>
          </a:prstGeom>
        </p:spPr>
        <p:txBody>
          <a:bodyPr wrap="square">
            <a:spAutoFit/>
          </a:bodyPr>
          <a:lstStyle/>
          <a:p>
            <a:pPr algn="just">
              <a:spcBef>
                <a:spcPts val="600"/>
              </a:spcBef>
              <a:spcAft>
                <a:spcPts val="600"/>
              </a:spcAft>
            </a:pPr>
            <a:r>
              <a:rPr lang="pt-BR" sz="2200" b="1" kern="1600" dirty="0">
                <a:latin typeface="Calibri" panose="020F0502020204030204" pitchFamily="34" charset="0"/>
                <a:cs typeface="Times New Roman" panose="02020603050405020304" pitchFamily="18" charset="0"/>
              </a:rPr>
              <a:t>ANEXO IV</a:t>
            </a:r>
            <a:r>
              <a:rPr lang="pt-BR" sz="2200" kern="1600" dirty="0">
                <a:latin typeface="Calibri" panose="020F0502020204030204" pitchFamily="34" charset="0"/>
                <a:cs typeface="Times New Roman" panose="02020603050405020304" pitchFamily="18" charset="0"/>
              </a:rPr>
              <a:t> - INSTRUÇÕES PARA O RECONHECIMENTO DE TEMPO DE SERVIÇO PÚBLICO EXERCIDO SOB CONDIÇÕES ESPECIAIS PREJUDICIAIS À SAÚDE OU À INTEGRIDADE FÍSICA PELOS REGIMES PRÓPRIOS </a:t>
            </a:r>
            <a:r>
              <a:rPr lang="pt-BR" sz="2200" b="1" kern="1600" dirty="0">
                <a:latin typeface="Calibri" panose="020F0502020204030204" pitchFamily="34" charset="0"/>
                <a:cs typeface="Times New Roman" panose="02020603050405020304" pitchFamily="18" charset="0"/>
              </a:rPr>
              <a:t>COM BASE NAS NORMAS CONSTITUCIONAIS E INFRACONSTITUCIONAIS ANTERIORES À 13 DE NOVEMBRO DE 2019, </a:t>
            </a:r>
            <a:r>
              <a:rPr lang="pt-BR" sz="2400" b="1" kern="1600" dirty="0">
                <a:latin typeface="Calibri" panose="020F0502020204030204" pitchFamily="34" charset="0"/>
                <a:cs typeface="Times New Roman" panose="02020603050405020304" pitchFamily="18" charset="0"/>
              </a:rPr>
              <a:t>POR FORÇA DA SÚMULA VINCULANTE Nº 33</a:t>
            </a:r>
            <a:endParaRPr lang="pt-BR" sz="2400" b="1" kern="1600" dirty="0">
              <a:effectLst/>
              <a:latin typeface="Calibri Light" panose="020F03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5F7A8465-056B-5B6C-A675-37FA045472C1}"/>
              </a:ext>
            </a:extLst>
          </p:cNvPr>
          <p:cNvSpPr/>
          <p:nvPr/>
        </p:nvSpPr>
        <p:spPr>
          <a:xfrm>
            <a:off x="368595" y="2254678"/>
            <a:ext cx="11199628" cy="1169551"/>
          </a:xfrm>
          <a:prstGeom prst="rect">
            <a:avLst/>
          </a:prstGeom>
        </p:spPr>
        <p:txBody>
          <a:bodyPr wrap="square">
            <a:spAutoFit/>
          </a:bodyPr>
          <a:lstStyle/>
          <a:p>
            <a:pPr algn="just">
              <a:spcBef>
                <a:spcPts val="600"/>
              </a:spcBef>
              <a:spcAft>
                <a:spcPts val="600"/>
              </a:spcAft>
            </a:pPr>
            <a:r>
              <a:rPr lang="pt-BR" sz="2200" b="1" kern="1600" dirty="0">
                <a:latin typeface="Calibri" panose="020F0502020204030204" pitchFamily="34" charset="0"/>
                <a:cs typeface="Times New Roman" panose="02020603050405020304" pitchFamily="18" charset="0"/>
              </a:rPr>
              <a:t>ANEXO II</a:t>
            </a:r>
            <a:r>
              <a:rPr lang="pt-BR" sz="2200" kern="1600" dirty="0">
                <a:latin typeface="Calibri" panose="020F0502020204030204" pitchFamily="34" charset="0"/>
                <a:cs typeface="Times New Roman" panose="02020603050405020304" pitchFamily="18" charset="0"/>
              </a:rPr>
              <a:t> - NORMAS RELATIVAS AOS BENEFÍCIOS CONCEDIDOS PELOS RPPS DOS ENTES FEDERATIVOS </a:t>
            </a:r>
            <a:r>
              <a:rPr lang="pt-BR" sz="2400" b="1" kern="1600" dirty="0">
                <a:latin typeface="Calibri" panose="020F0502020204030204" pitchFamily="34" charset="0"/>
                <a:cs typeface="Times New Roman" panose="02020603050405020304" pitchFamily="18" charset="0"/>
              </a:rPr>
              <a:t>QUE NÃO PROMOVERAM ALTERAÇÕES </a:t>
            </a:r>
            <a:r>
              <a:rPr lang="pt-BR" sz="2200" kern="1600" dirty="0">
                <a:latin typeface="Calibri" panose="020F0502020204030204" pitchFamily="34" charset="0"/>
                <a:cs typeface="Times New Roman" panose="02020603050405020304" pitchFamily="18" charset="0"/>
              </a:rPr>
              <a:t>NA SUA LEGISLAÇÃO DECORRENTES DA EMENDA CONSTITUCIONAL N° 103, DE 2019</a:t>
            </a:r>
            <a:endParaRPr lang="pt-BR" sz="2200" b="1" kern="1600" dirty="0">
              <a:effectLst/>
              <a:latin typeface="Calibri Light" panose="020F03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2D3416CA-AC6E-4335-F6D8-9285C9993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56087A74-9830-C7BF-B248-286865C17868}"/>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8" name="Retângulo: Cantos Arredondados 7">
            <a:extLst>
              <a:ext uri="{FF2B5EF4-FFF2-40B4-BE49-F238E27FC236}">
                <a16:creationId xmlns:a16="http://schemas.microsoft.com/office/drawing/2014/main" id="{3EDF22A1-F966-F140-6D5D-92ECA543F250}"/>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40364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297995" y="1167618"/>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Retângulo 2">
            <a:extLst>
              <a:ext uri="{FF2B5EF4-FFF2-40B4-BE49-F238E27FC236}">
                <a16:creationId xmlns:a16="http://schemas.microsoft.com/office/drawing/2014/main" id="{4B9547F2-5226-1149-179D-46797179B9A9}"/>
              </a:ext>
            </a:extLst>
          </p:cNvPr>
          <p:cNvSpPr/>
          <p:nvPr/>
        </p:nvSpPr>
        <p:spPr>
          <a:xfrm>
            <a:off x="453656" y="2444115"/>
            <a:ext cx="11284688" cy="1969770"/>
          </a:xfrm>
          <a:prstGeom prst="rect">
            <a:avLst/>
          </a:prstGeom>
        </p:spPr>
        <p:txBody>
          <a:bodyPr wrap="square">
            <a:spAutoFit/>
          </a:bodyPr>
          <a:lstStyle/>
          <a:p>
            <a:pPr algn="just"/>
            <a:r>
              <a:rPr lang="pt-BR" sz="2200" dirty="0">
                <a:latin typeface="Calibri" panose="020F0502020204030204" pitchFamily="34" charset="0"/>
                <a:ea typeface="Batang"/>
              </a:rPr>
              <a:t>Art. 4º  O segurado cujas atividades sejam exercidas sob condições especiais que prejudiquem a saúde ou a integridade física </a:t>
            </a:r>
            <a:r>
              <a:rPr lang="pt-BR" sz="2600" b="1" dirty="0">
                <a:latin typeface="Calibri" panose="020F0502020204030204" pitchFamily="34" charset="0"/>
                <a:ea typeface="Batang"/>
              </a:rPr>
              <a:t>poderá ser aposentado conforme as regras do Regime Geral de Previdência Social - RGPS sobre aposentadoria especial, no que couber, conforme Súmula Vinculante nº 33</a:t>
            </a:r>
            <a:r>
              <a:rPr lang="pt-BR" sz="2200" dirty="0">
                <a:latin typeface="Calibri" panose="020F0502020204030204" pitchFamily="34" charset="0"/>
                <a:ea typeface="Batang"/>
              </a:rPr>
              <a:t> do Supremo Tribunal Federal, observado o disposto no Anexo IV desta Portaria</a:t>
            </a:r>
            <a:endParaRPr lang="pt-BR" sz="2200" dirty="0"/>
          </a:p>
        </p:txBody>
      </p:sp>
      <p:pic>
        <p:nvPicPr>
          <p:cNvPr id="5" name="Imagem 4">
            <a:extLst>
              <a:ext uri="{FF2B5EF4-FFF2-40B4-BE49-F238E27FC236}">
                <a16:creationId xmlns:a16="http://schemas.microsoft.com/office/drawing/2014/main" id="{730E5229-72AF-CC15-0991-45DF99182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5CA28DB1-5948-0080-18F6-FF77FEA66B53}"/>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8C0062A6-F49F-3B08-31DF-E6C92F2A5198}"/>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49367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402770" y="1056053"/>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Retângulo 2">
            <a:extLst>
              <a:ext uri="{FF2B5EF4-FFF2-40B4-BE49-F238E27FC236}">
                <a16:creationId xmlns:a16="http://schemas.microsoft.com/office/drawing/2014/main" id="{FE8A44F4-212E-099C-66ED-D0A21ECF1F35}"/>
              </a:ext>
            </a:extLst>
          </p:cNvPr>
          <p:cNvSpPr/>
          <p:nvPr/>
        </p:nvSpPr>
        <p:spPr>
          <a:xfrm>
            <a:off x="489099" y="1923962"/>
            <a:ext cx="11164186" cy="3877985"/>
          </a:xfrm>
          <a:prstGeom prst="rect">
            <a:avLst/>
          </a:prstGeom>
        </p:spPr>
        <p:txBody>
          <a:bodyPr wrap="square">
            <a:spAutoFit/>
          </a:bodyPr>
          <a:lstStyle/>
          <a:p>
            <a:pPr algn="just"/>
            <a:r>
              <a:rPr lang="pt-BR" sz="2200" dirty="0">
                <a:latin typeface="Calibri" panose="020F0502020204030204" pitchFamily="34" charset="0"/>
                <a:cs typeface="Calibri" panose="020F0502020204030204" pitchFamily="34" charset="0"/>
              </a:rPr>
              <a:t>	A caracterização e a comprovação do exercício de atividades com efetiva exposição a agentes químicos, físicos e biológicos prejudiciais à saúde, ou a associação desses agentes, </a:t>
            </a:r>
            <a:r>
              <a:rPr lang="pt-BR" sz="2600" b="1" dirty="0">
                <a:latin typeface="Calibri" panose="020F0502020204030204" pitchFamily="34" charset="0"/>
                <a:cs typeface="Calibri" panose="020F0502020204030204" pitchFamily="34" charset="0"/>
              </a:rPr>
              <a:t>obedecerão ao disposto na legislação </a:t>
            </a:r>
            <a:r>
              <a:rPr lang="pt-BR" sz="2600" b="1" u="sng" dirty="0">
                <a:latin typeface="Calibri" panose="020F0502020204030204" pitchFamily="34" charset="0"/>
                <a:cs typeface="Calibri" panose="020F0502020204030204" pitchFamily="34" charset="0"/>
              </a:rPr>
              <a:t>em vigor na época do exercício das atribuições do segurado</a:t>
            </a:r>
            <a:r>
              <a:rPr lang="pt-BR" sz="2600" b="1" dirty="0">
                <a:latin typeface="Calibri" panose="020F0502020204030204" pitchFamily="34" charset="0"/>
                <a:cs typeface="Calibri" panose="020F0502020204030204" pitchFamily="34" charset="0"/>
              </a:rPr>
              <a:t>.</a:t>
            </a:r>
          </a:p>
          <a:p>
            <a:pPr algn="just"/>
            <a:endParaRPr lang="pt-BR" sz="2600" b="1"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	Dependerá de comprovação do exercício de atribuições do cargo público </a:t>
            </a:r>
            <a:r>
              <a:rPr lang="pt-BR" sz="2600" b="1" dirty="0">
                <a:latin typeface="Calibri" panose="020F0502020204030204" pitchFamily="34" charset="0"/>
                <a:cs typeface="Calibri" panose="020F0502020204030204" pitchFamily="34" charset="0"/>
              </a:rPr>
              <a:t>de modo permanente, não ocasional nem intermitente</a:t>
            </a:r>
            <a:r>
              <a:rPr lang="pt-BR" sz="2800" b="1" dirty="0">
                <a:latin typeface="Calibri" panose="020F0502020204030204" pitchFamily="34" charset="0"/>
                <a:cs typeface="Calibri" panose="020F0502020204030204" pitchFamily="34" charset="0"/>
              </a:rPr>
              <a:t>, </a:t>
            </a:r>
            <a:r>
              <a:rPr lang="pt-BR" sz="2800" b="1" u="sng" dirty="0">
                <a:latin typeface="Calibri" panose="020F0502020204030204" pitchFamily="34" charset="0"/>
                <a:cs typeface="Calibri" panose="020F0502020204030204" pitchFamily="34" charset="0"/>
              </a:rPr>
              <a:t>nessas condições</a:t>
            </a:r>
            <a:r>
              <a:rPr lang="pt-BR" sz="2200" dirty="0">
                <a:latin typeface="Calibri" panose="020F0502020204030204" pitchFamily="34" charset="0"/>
                <a:cs typeface="Calibri" panose="020F0502020204030204" pitchFamily="34" charset="0"/>
              </a:rPr>
              <a:t>, inclusive no período em que o segurado estiver em exercício de mandato eletivo, cedido, com ou sem ônus para o cessionário, a órgão ou entidade da administração direta ou indireta, do mesmo ou de outro ente federativo, ou afastado do país por cessão ou licenciamento.</a:t>
            </a:r>
          </a:p>
        </p:txBody>
      </p:sp>
      <p:pic>
        <p:nvPicPr>
          <p:cNvPr id="5" name="Imagem 4">
            <a:extLst>
              <a:ext uri="{FF2B5EF4-FFF2-40B4-BE49-F238E27FC236}">
                <a16:creationId xmlns:a16="http://schemas.microsoft.com/office/drawing/2014/main" id="{91CC98E8-1424-0ACF-7890-5B1F4A4F41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8F42378E-8712-C9BB-C1B0-8AE53FB7FD35}"/>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81515210-84C1-8C80-3EA9-F4F30F26D517}"/>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2167985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278945" y="1078988"/>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Pentágono 2">
            <a:extLst>
              <a:ext uri="{FF2B5EF4-FFF2-40B4-BE49-F238E27FC236}">
                <a16:creationId xmlns:a16="http://schemas.microsoft.com/office/drawing/2014/main" id="{618B7689-E86B-A3E8-A00D-A86D75A821E8}"/>
              </a:ext>
            </a:extLst>
          </p:cNvPr>
          <p:cNvSpPr/>
          <p:nvPr/>
        </p:nvSpPr>
        <p:spPr>
          <a:xfrm>
            <a:off x="0" y="2600172"/>
            <a:ext cx="1913863" cy="435935"/>
          </a:xfrm>
          <a:prstGeom prst="homePlate">
            <a:avLst>
              <a:gd name="adj" fmla="val 4268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Até 28/04/1995</a:t>
            </a:r>
          </a:p>
        </p:txBody>
      </p:sp>
      <p:sp>
        <p:nvSpPr>
          <p:cNvPr id="5" name="Divisa 3">
            <a:extLst>
              <a:ext uri="{FF2B5EF4-FFF2-40B4-BE49-F238E27FC236}">
                <a16:creationId xmlns:a16="http://schemas.microsoft.com/office/drawing/2014/main" id="{FFD2A75D-38DC-0276-62AA-4385C15577CF}"/>
              </a:ext>
            </a:extLst>
          </p:cNvPr>
          <p:cNvSpPr/>
          <p:nvPr/>
        </p:nvSpPr>
        <p:spPr>
          <a:xfrm>
            <a:off x="1828798" y="2600172"/>
            <a:ext cx="340242" cy="4359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Divisa 5">
            <a:extLst>
              <a:ext uri="{FF2B5EF4-FFF2-40B4-BE49-F238E27FC236}">
                <a16:creationId xmlns:a16="http://schemas.microsoft.com/office/drawing/2014/main" id="{6BCE48BB-A680-16DD-0C8F-078771DB2280}"/>
              </a:ext>
            </a:extLst>
          </p:cNvPr>
          <p:cNvSpPr/>
          <p:nvPr/>
        </p:nvSpPr>
        <p:spPr>
          <a:xfrm>
            <a:off x="2087527" y="2614346"/>
            <a:ext cx="340242" cy="43593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etângulo 6">
            <a:extLst>
              <a:ext uri="{FF2B5EF4-FFF2-40B4-BE49-F238E27FC236}">
                <a16:creationId xmlns:a16="http://schemas.microsoft.com/office/drawing/2014/main" id="{F3AB124B-37D0-9516-6C62-AF9F0C7CD8A7}"/>
              </a:ext>
            </a:extLst>
          </p:cNvPr>
          <p:cNvSpPr/>
          <p:nvPr/>
        </p:nvSpPr>
        <p:spPr>
          <a:xfrm>
            <a:off x="2601431" y="1763128"/>
            <a:ext cx="8817935" cy="2092881"/>
          </a:xfrm>
          <a:prstGeom prst="rect">
            <a:avLst/>
          </a:prstGeom>
        </p:spPr>
        <p:txBody>
          <a:bodyPr wrap="square">
            <a:spAutoFit/>
          </a:bodyPr>
          <a:lstStyle/>
          <a:p>
            <a:pPr algn="just"/>
            <a:r>
              <a:rPr lang="pt-BR" sz="2200" dirty="0">
                <a:latin typeface="Calibri" panose="020F0502020204030204" pitchFamily="34" charset="0"/>
                <a:ea typeface="Batang"/>
              </a:rPr>
              <a:t>Exercício de atribuições do cargo público </a:t>
            </a:r>
            <a:r>
              <a:rPr lang="pt-BR" sz="2600" b="1" dirty="0">
                <a:latin typeface="Calibri" panose="020F0502020204030204" pitchFamily="34" charset="0"/>
                <a:ea typeface="Batang"/>
              </a:rPr>
              <a:t>cujas atribuições sejam análogas às atividades profissionais das categorias presumidamente sujeitas a condições especiais </a:t>
            </a:r>
            <a:r>
              <a:rPr lang="pt-BR" sz="2200" dirty="0">
                <a:latin typeface="Calibri" panose="020F0502020204030204" pitchFamily="34" charset="0"/>
                <a:ea typeface="Batang"/>
              </a:rPr>
              <a:t>ou </a:t>
            </a:r>
            <a:r>
              <a:rPr lang="pt-BR" sz="2600" b="1" dirty="0">
                <a:latin typeface="Calibri" panose="020F0502020204030204" pitchFamily="34" charset="0"/>
                <a:ea typeface="Batang"/>
              </a:rPr>
              <a:t>em condições análogas às que permitem enquadrar as atividades profissionais</a:t>
            </a:r>
            <a:r>
              <a:rPr lang="pt-BR" sz="2200" dirty="0">
                <a:latin typeface="Calibri" panose="020F0502020204030204" pitchFamily="34" charset="0"/>
                <a:ea typeface="Batang"/>
              </a:rPr>
              <a:t> como perigosas, insalubres ou penosas;</a:t>
            </a:r>
            <a:endParaRPr lang="pt-BR" sz="2200" dirty="0"/>
          </a:p>
        </p:txBody>
      </p:sp>
      <p:sp>
        <p:nvSpPr>
          <p:cNvPr id="8" name="Pentágono 14">
            <a:extLst>
              <a:ext uri="{FF2B5EF4-FFF2-40B4-BE49-F238E27FC236}">
                <a16:creationId xmlns:a16="http://schemas.microsoft.com/office/drawing/2014/main" id="{A47BC6BB-29B4-5712-8237-1E8264A19B2B}"/>
              </a:ext>
            </a:extLst>
          </p:cNvPr>
          <p:cNvSpPr/>
          <p:nvPr/>
        </p:nvSpPr>
        <p:spPr>
          <a:xfrm>
            <a:off x="0" y="4495134"/>
            <a:ext cx="1913863" cy="591926"/>
          </a:xfrm>
          <a:prstGeom prst="homePlate">
            <a:avLst>
              <a:gd name="adj" fmla="val 35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De 29/04/1995</a:t>
            </a:r>
          </a:p>
          <a:p>
            <a:pPr algn="ctr"/>
            <a:r>
              <a:rPr lang="pt-BR" b="1" dirty="0">
                <a:latin typeface="Calibri" panose="020F0502020204030204" pitchFamily="34" charset="0"/>
                <a:cs typeface="Calibri" panose="020F0502020204030204" pitchFamily="34" charset="0"/>
              </a:rPr>
              <a:t>Até 05/03/1997</a:t>
            </a:r>
          </a:p>
        </p:txBody>
      </p:sp>
      <p:sp>
        <p:nvSpPr>
          <p:cNvPr id="9" name="Divisa 18">
            <a:extLst>
              <a:ext uri="{FF2B5EF4-FFF2-40B4-BE49-F238E27FC236}">
                <a16:creationId xmlns:a16="http://schemas.microsoft.com/office/drawing/2014/main" id="{FBA2E305-D9E9-68CF-ACA1-088C714B5881}"/>
              </a:ext>
            </a:extLst>
          </p:cNvPr>
          <p:cNvSpPr/>
          <p:nvPr/>
        </p:nvSpPr>
        <p:spPr>
          <a:xfrm>
            <a:off x="1779177" y="4495135"/>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Divisa 19">
            <a:extLst>
              <a:ext uri="{FF2B5EF4-FFF2-40B4-BE49-F238E27FC236}">
                <a16:creationId xmlns:a16="http://schemas.microsoft.com/office/drawing/2014/main" id="{580B5003-BD50-B4DF-C270-B48CF5475D1A}"/>
              </a:ext>
            </a:extLst>
          </p:cNvPr>
          <p:cNvSpPr/>
          <p:nvPr/>
        </p:nvSpPr>
        <p:spPr>
          <a:xfrm>
            <a:off x="2057401" y="4495134"/>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Retângulo 10">
            <a:extLst>
              <a:ext uri="{FF2B5EF4-FFF2-40B4-BE49-F238E27FC236}">
                <a16:creationId xmlns:a16="http://schemas.microsoft.com/office/drawing/2014/main" id="{992F15A8-8087-6E9E-F27B-900E2DB6A9D9}"/>
              </a:ext>
            </a:extLst>
          </p:cNvPr>
          <p:cNvSpPr/>
          <p:nvPr/>
        </p:nvSpPr>
        <p:spPr>
          <a:xfrm>
            <a:off x="2601430" y="4247761"/>
            <a:ext cx="8817935" cy="1231106"/>
          </a:xfrm>
          <a:prstGeom prst="rect">
            <a:avLst/>
          </a:prstGeom>
        </p:spPr>
        <p:txBody>
          <a:bodyPr wrap="square">
            <a:spAutoFit/>
          </a:bodyPr>
          <a:lstStyle/>
          <a:p>
            <a:pPr algn="just"/>
            <a:r>
              <a:rPr lang="pt-BR" sz="2200" dirty="0">
                <a:latin typeface="Calibri" panose="020F0502020204030204" pitchFamily="34" charset="0"/>
                <a:ea typeface="Batang"/>
              </a:rPr>
              <a:t>Exercício de atribuições do cargo público </a:t>
            </a:r>
            <a:r>
              <a:rPr lang="pt-BR" sz="2600" b="1" dirty="0">
                <a:latin typeface="Calibri" panose="020F0502020204030204" pitchFamily="34" charset="0"/>
                <a:ea typeface="Batang"/>
              </a:rPr>
              <a:t>em condições análogas às que permitem enquadrar as atividades profissionais</a:t>
            </a:r>
            <a:r>
              <a:rPr lang="pt-BR" sz="2200" dirty="0">
                <a:latin typeface="Calibri" panose="020F0502020204030204" pitchFamily="34" charset="0"/>
                <a:ea typeface="Batang"/>
              </a:rPr>
              <a:t> como perigosas, insalubres ou penosas;</a:t>
            </a:r>
            <a:endParaRPr lang="pt-BR" sz="2200" dirty="0"/>
          </a:p>
        </p:txBody>
      </p:sp>
      <p:pic>
        <p:nvPicPr>
          <p:cNvPr id="12" name="Imagem 11">
            <a:extLst>
              <a:ext uri="{FF2B5EF4-FFF2-40B4-BE49-F238E27FC236}">
                <a16:creationId xmlns:a16="http://schemas.microsoft.com/office/drawing/2014/main" id="{6564E0FE-EA50-D0FE-6DBE-62F4956F3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1">
            <a:extLst>
              <a:ext uri="{FF2B5EF4-FFF2-40B4-BE49-F238E27FC236}">
                <a16:creationId xmlns:a16="http://schemas.microsoft.com/office/drawing/2014/main" id="{40D02DA8-05FF-EAE0-2161-44CA52304877}"/>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14" name="Retângulo: Cantos Arredondados 13">
            <a:extLst>
              <a:ext uri="{FF2B5EF4-FFF2-40B4-BE49-F238E27FC236}">
                <a16:creationId xmlns:a16="http://schemas.microsoft.com/office/drawing/2014/main" id="{C74DA3E1-9B73-6FE8-4037-F8FA9A57C800}"/>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8134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764A44E9-1639-9A59-F9CA-A78CFD436DA2}"/>
              </a:ext>
            </a:extLst>
          </p:cNvPr>
          <p:cNvSpPr>
            <a:spLocks noGrp="1"/>
          </p:cNvSpPr>
          <p:nvPr>
            <p:ph type="title"/>
          </p:nvPr>
        </p:nvSpPr>
        <p:spPr>
          <a:xfrm>
            <a:off x="5896946" y="182245"/>
            <a:ext cx="6153883" cy="703279"/>
          </a:xfrm>
        </p:spPr>
        <p:txBody>
          <a:bodyPr/>
          <a:lstStyle/>
          <a:p>
            <a:pPr algn="ctr"/>
            <a:r>
              <a:rPr lang="pt-BR" b="1" dirty="0"/>
              <a:t>Atividades Policiais</a:t>
            </a:r>
          </a:p>
        </p:txBody>
      </p:sp>
      <p:sp>
        <p:nvSpPr>
          <p:cNvPr id="10" name="Retângulo: Cantos Arredondados 9">
            <a:extLst>
              <a:ext uri="{FF2B5EF4-FFF2-40B4-BE49-F238E27FC236}">
                <a16:creationId xmlns:a16="http://schemas.microsoft.com/office/drawing/2014/main" id="{956D9FF2-1A78-76C0-9205-EE18885D7763}"/>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graphicFrame>
        <p:nvGraphicFramePr>
          <p:cNvPr id="2" name="Diagrama 1">
            <a:extLst>
              <a:ext uri="{FF2B5EF4-FFF2-40B4-BE49-F238E27FC236}">
                <a16:creationId xmlns:a16="http://schemas.microsoft.com/office/drawing/2014/main" id="{01E18924-F63B-EF26-8BCA-50AFC89CCBF3}"/>
              </a:ext>
            </a:extLst>
          </p:cNvPr>
          <p:cNvGraphicFramePr/>
          <p:nvPr>
            <p:extLst>
              <p:ext uri="{D42A27DB-BD31-4B8C-83A1-F6EECF244321}">
                <p14:modId xmlns:p14="http://schemas.microsoft.com/office/powerpoint/2010/main" val="841319974"/>
              </p:ext>
            </p:extLst>
          </p:nvPr>
        </p:nvGraphicFramePr>
        <p:xfrm>
          <a:off x="416380" y="1800416"/>
          <a:ext cx="11204119" cy="399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098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297995" y="1204140"/>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Pentágono 7">
            <a:extLst>
              <a:ext uri="{FF2B5EF4-FFF2-40B4-BE49-F238E27FC236}">
                <a16:creationId xmlns:a16="http://schemas.microsoft.com/office/drawing/2014/main" id="{7F690260-0832-3EC1-1FFB-BEF2EE15221A}"/>
              </a:ext>
            </a:extLst>
          </p:cNvPr>
          <p:cNvSpPr/>
          <p:nvPr/>
        </p:nvSpPr>
        <p:spPr>
          <a:xfrm>
            <a:off x="0" y="2353049"/>
            <a:ext cx="1913863" cy="591926"/>
          </a:xfrm>
          <a:prstGeom prst="homePlate">
            <a:avLst>
              <a:gd name="adj" fmla="val 35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De 06/03/1997</a:t>
            </a:r>
          </a:p>
          <a:p>
            <a:pPr algn="ctr"/>
            <a:r>
              <a:rPr lang="pt-BR" b="1" dirty="0">
                <a:latin typeface="Calibri" panose="020F0502020204030204" pitchFamily="34" charset="0"/>
                <a:cs typeface="Calibri" panose="020F0502020204030204" pitchFamily="34" charset="0"/>
              </a:rPr>
              <a:t>Até 06/05/1999</a:t>
            </a:r>
          </a:p>
        </p:txBody>
      </p:sp>
      <p:sp>
        <p:nvSpPr>
          <p:cNvPr id="5" name="Divisa 8">
            <a:extLst>
              <a:ext uri="{FF2B5EF4-FFF2-40B4-BE49-F238E27FC236}">
                <a16:creationId xmlns:a16="http://schemas.microsoft.com/office/drawing/2014/main" id="{58AA6566-0A2D-4231-7E03-3299C022C6E6}"/>
              </a:ext>
            </a:extLst>
          </p:cNvPr>
          <p:cNvSpPr/>
          <p:nvPr/>
        </p:nvSpPr>
        <p:spPr>
          <a:xfrm>
            <a:off x="1779177" y="2353050"/>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Divisa 10">
            <a:extLst>
              <a:ext uri="{FF2B5EF4-FFF2-40B4-BE49-F238E27FC236}">
                <a16:creationId xmlns:a16="http://schemas.microsoft.com/office/drawing/2014/main" id="{2F1F2C9B-91ED-87C2-7EB7-7668CF5F31ED}"/>
              </a:ext>
            </a:extLst>
          </p:cNvPr>
          <p:cNvSpPr/>
          <p:nvPr/>
        </p:nvSpPr>
        <p:spPr>
          <a:xfrm>
            <a:off x="2057401" y="2353049"/>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etângulo 6">
            <a:extLst>
              <a:ext uri="{FF2B5EF4-FFF2-40B4-BE49-F238E27FC236}">
                <a16:creationId xmlns:a16="http://schemas.microsoft.com/office/drawing/2014/main" id="{4ECBB691-4E23-4BEE-1060-D3353FF73176}"/>
              </a:ext>
            </a:extLst>
          </p:cNvPr>
          <p:cNvSpPr/>
          <p:nvPr/>
        </p:nvSpPr>
        <p:spPr>
          <a:xfrm>
            <a:off x="2601432" y="2095014"/>
            <a:ext cx="8817935" cy="1169551"/>
          </a:xfrm>
          <a:prstGeom prst="rect">
            <a:avLst/>
          </a:prstGeom>
        </p:spPr>
        <p:txBody>
          <a:bodyPr wrap="square">
            <a:spAutoFit/>
          </a:bodyPr>
          <a:lstStyle/>
          <a:p>
            <a:pPr algn="just"/>
            <a:r>
              <a:rPr lang="pt-BR" sz="2600" b="1" dirty="0">
                <a:latin typeface="Calibri" panose="020F0502020204030204" pitchFamily="34" charset="0"/>
                <a:ea typeface="Batang"/>
              </a:rPr>
              <a:t>Efetiva exposição</a:t>
            </a:r>
            <a:r>
              <a:rPr lang="pt-BR" sz="2200" dirty="0">
                <a:latin typeface="Calibri" panose="020F0502020204030204" pitchFamily="34" charset="0"/>
                <a:ea typeface="Batang"/>
              </a:rPr>
              <a:t> a agentes químicos, físicos e biológicos prejudiciais à saúde, ou a associação desses agentes </a:t>
            </a:r>
            <a:r>
              <a:rPr lang="pt-BR" sz="2200" b="1" dirty="0">
                <a:latin typeface="Calibri" panose="020F0502020204030204" pitchFamily="34" charset="0"/>
                <a:ea typeface="Batang"/>
              </a:rPr>
              <a:t>conforme a classificação que consta Decreto nº 2.172, de 5 de março de 1997</a:t>
            </a:r>
            <a:endParaRPr lang="pt-BR" sz="2200" b="1" dirty="0"/>
          </a:p>
        </p:txBody>
      </p:sp>
      <p:sp>
        <p:nvSpPr>
          <p:cNvPr id="8" name="Pentágono 15">
            <a:extLst>
              <a:ext uri="{FF2B5EF4-FFF2-40B4-BE49-F238E27FC236}">
                <a16:creationId xmlns:a16="http://schemas.microsoft.com/office/drawing/2014/main" id="{27D1B0BE-06E2-FF52-8749-D0B480B77DB3}"/>
              </a:ext>
            </a:extLst>
          </p:cNvPr>
          <p:cNvSpPr/>
          <p:nvPr/>
        </p:nvSpPr>
        <p:spPr>
          <a:xfrm>
            <a:off x="1" y="4073243"/>
            <a:ext cx="1913863" cy="591926"/>
          </a:xfrm>
          <a:prstGeom prst="homePlate">
            <a:avLst>
              <a:gd name="adj" fmla="val 3582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Calibri" panose="020F0502020204030204" pitchFamily="34" charset="0"/>
                <a:cs typeface="Calibri" panose="020F0502020204030204" pitchFamily="34" charset="0"/>
              </a:rPr>
              <a:t>A partir de 07/05/1999</a:t>
            </a:r>
          </a:p>
        </p:txBody>
      </p:sp>
      <p:sp>
        <p:nvSpPr>
          <p:cNvPr id="9" name="Divisa 16">
            <a:extLst>
              <a:ext uri="{FF2B5EF4-FFF2-40B4-BE49-F238E27FC236}">
                <a16:creationId xmlns:a16="http://schemas.microsoft.com/office/drawing/2014/main" id="{E20CF13D-FA48-B71C-C7A4-9F7ABED0C84E}"/>
              </a:ext>
            </a:extLst>
          </p:cNvPr>
          <p:cNvSpPr/>
          <p:nvPr/>
        </p:nvSpPr>
        <p:spPr>
          <a:xfrm>
            <a:off x="1779178" y="4073244"/>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Divisa 17">
            <a:extLst>
              <a:ext uri="{FF2B5EF4-FFF2-40B4-BE49-F238E27FC236}">
                <a16:creationId xmlns:a16="http://schemas.microsoft.com/office/drawing/2014/main" id="{8B93F53F-BE80-0D25-214A-6C5A7B1E7828}"/>
              </a:ext>
            </a:extLst>
          </p:cNvPr>
          <p:cNvSpPr/>
          <p:nvPr/>
        </p:nvSpPr>
        <p:spPr>
          <a:xfrm>
            <a:off x="2057402" y="4073243"/>
            <a:ext cx="400494" cy="59192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Retângulo 10">
            <a:extLst>
              <a:ext uri="{FF2B5EF4-FFF2-40B4-BE49-F238E27FC236}">
                <a16:creationId xmlns:a16="http://schemas.microsoft.com/office/drawing/2014/main" id="{CF8E18FE-949E-DCE5-8573-439760F5F515}"/>
              </a:ext>
            </a:extLst>
          </p:cNvPr>
          <p:cNvSpPr/>
          <p:nvPr/>
        </p:nvSpPr>
        <p:spPr>
          <a:xfrm>
            <a:off x="2601432" y="3784430"/>
            <a:ext cx="8817935" cy="1169551"/>
          </a:xfrm>
          <a:prstGeom prst="rect">
            <a:avLst/>
          </a:prstGeom>
        </p:spPr>
        <p:txBody>
          <a:bodyPr wrap="square">
            <a:spAutoFit/>
          </a:bodyPr>
          <a:lstStyle/>
          <a:p>
            <a:pPr algn="just">
              <a:spcBef>
                <a:spcPts val="600"/>
              </a:spcBef>
              <a:spcAft>
                <a:spcPts val="600"/>
              </a:spcAft>
            </a:pPr>
            <a:r>
              <a:rPr lang="pt-BR" sz="2600" b="1" dirty="0">
                <a:latin typeface="Calibri" panose="020F0502020204030204" pitchFamily="34" charset="0"/>
                <a:ea typeface="Batang"/>
              </a:rPr>
              <a:t>Efetiva exposição </a:t>
            </a:r>
            <a:r>
              <a:rPr lang="pt-BR" sz="2200" dirty="0">
                <a:latin typeface="Calibri" panose="020F0502020204030204" pitchFamily="34" charset="0"/>
                <a:ea typeface="Batang"/>
              </a:rPr>
              <a:t>a agentes químicos, físicos e biológicos prejudiciais à saúde, ou a associação desses agentes </a:t>
            </a:r>
            <a:r>
              <a:rPr lang="pt-BR" sz="2200" b="1" dirty="0">
                <a:latin typeface="Calibri" panose="020F0502020204030204" pitchFamily="34" charset="0"/>
                <a:ea typeface="Batang"/>
              </a:rPr>
              <a:t>conforme a classificação que consta do Decreto n</a:t>
            </a:r>
            <a:r>
              <a:rPr lang="pt-BR" sz="2200" b="1" strike="sngStrike" dirty="0">
                <a:latin typeface="Calibri" panose="020F0502020204030204" pitchFamily="34" charset="0"/>
                <a:ea typeface="Batang"/>
              </a:rPr>
              <a:t>º</a:t>
            </a:r>
            <a:r>
              <a:rPr lang="pt-BR" sz="2200" b="1" dirty="0">
                <a:latin typeface="Calibri" panose="020F0502020204030204" pitchFamily="34" charset="0"/>
                <a:ea typeface="Batang"/>
              </a:rPr>
              <a:t> 3.048, de 1999.</a:t>
            </a:r>
            <a:endParaRPr lang="pt-BR" sz="2200" b="1" dirty="0">
              <a:effectLst/>
              <a:latin typeface="Times New Roman" panose="02020603050405020304" pitchFamily="18" charset="0"/>
              <a:ea typeface="Batang"/>
            </a:endParaRPr>
          </a:p>
        </p:txBody>
      </p:sp>
      <p:pic>
        <p:nvPicPr>
          <p:cNvPr id="12" name="Imagem 11">
            <a:extLst>
              <a:ext uri="{FF2B5EF4-FFF2-40B4-BE49-F238E27FC236}">
                <a16:creationId xmlns:a16="http://schemas.microsoft.com/office/drawing/2014/main" id="{C032C1D0-9252-8CD3-0A37-3CEABE149C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1">
            <a:extLst>
              <a:ext uri="{FF2B5EF4-FFF2-40B4-BE49-F238E27FC236}">
                <a16:creationId xmlns:a16="http://schemas.microsoft.com/office/drawing/2014/main" id="{EF7F865F-365D-B905-3157-E2B61D6E23D9}"/>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14" name="Retângulo: Cantos Arredondados 13">
            <a:extLst>
              <a:ext uri="{FF2B5EF4-FFF2-40B4-BE49-F238E27FC236}">
                <a16:creationId xmlns:a16="http://schemas.microsoft.com/office/drawing/2014/main" id="{4EDD5AE9-2782-BDD0-C2E9-0AA60A42FE05}"/>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557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animBg="1"/>
      <p:bldP spid="9" grpId="0" animBg="1"/>
      <p:bldP spid="10" grpId="0" animBg="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297073" y="1017037"/>
            <a:ext cx="8294916" cy="584775"/>
          </a:xfrm>
          <a:prstGeom prst="rect">
            <a:avLst/>
          </a:prstGeom>
          <a:noFill/>
        </p:spPr>
        <p:txBody>
          <a:bodyPr wrap="square" rtlCol="0">
            <a:spAutoFit/>
          </a:bodyPr>
          <a:lstStyle/>
          <a:p>
            <a:r>
              <a:rPr lang="pt-BR" sz="3200" b="1" dirty="0">
                <a:solidFill>
                  <a:schemeClr val="accent1">
                    <a:lumMod val="75000"/>
                  </a:schemeClr>
                </a:solidFill>
              </a:rPr>
              <a:t>Anexo II e IV da Portaria MTP nº 1.467, de 2022</a:t>
            </a:r>
          </a:p>
        </p:txBody>
      </p:sp>
      <p:sp>
        <p:nvSpPr>
          <p:cNvPr id="3" name="Retângulo 2">
            <a:extLst>
              <a:ext uri="{FF2B5EF4-FFF2-40B4-BE49-F238E27FC236}">
                <a16:creationId xmlns:a16="http://schemas.microsoft.com/office/drawing/2014/main" id="{9445CC9B-68D6-7746-B95A-3D43E73C1DF4}"/>
              </a:ext>
            </a:extLst>
          </p:cNvPr>
          <p:cNvSpPr/>
          <p:nvPr/>
        </p:nvSpPr>
        <p:spPr>
          <a:xfrm>
            <a:off x="489099" y="1923962"/>
            <a:ext cx="11164186" cy="3046988"/>
          </a:xfrm>
          <a:prstGeom prst="rect">
            <a:avLst/>
          </a:prstGeom>
        </p:spPr>
        <p:txBody>
          <a:bodyPr wrap="square">
            <a:spAutoFit/>
          </a:bodyPr>
          <a:lstStyle/>
          <a:p>
            <a:pPr algn="just"/>
            <a:r>
              <a:rPr lang="pt-BR" sz="2200" dirty="0">
                <a:latin typeface="Calibri" panose="020F0502020204030204" pitchFamily="34" charset="0"/>
                <a:cs typeface="Calibri" panose="020F0502020204030204" pitchFamily="34" charset="0"/>
              </a:rPr>
              <a:t>No </a:t>
            </a:r>
            <a:r>
              <a:rPr lang="pt-BR" sz="2600" b="1" u="sng" dirty="0">
                <a:latin typeface="Calibri" panose="020F0502020204030204" pitchFamily="34" charset="0"/>
                <a:cs typeface="Calibri" panose="020F0502020204030204" pitchFamily="34" charset="0"/>
              </a:rPr>
              <a:t>procedimento do reconhecimento</a:t>
            </a:r>
            <a:r>
              <a:rPr lang="pt-BR" sz="2600" dirty="0">
                <a:latin typeface="Calibri" panose="020F0502020204030204" pitchFamily="34" charset="0"/>
                <a:cs typeface="Calibri" panose="020F0502020204030204" pitchFamily="34" charset="0"/>
              </a:rPr>
              <a:t> </a:t>
            </a:r>
            <a:r>
              <a:rPr lang="pt-BR" sz="2200" dirty="0">
                <a:latin typeface="Calibri" panose="020F0502020204030204" pitchFamily="34" charset="0"/>
                <a:cs typeface="Calibri" panose="020F0502020204030204" pitchFamily="34" charset="0"/>
              </a:rPr>
              <a:t>deverão constar: </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 - documento de </a:t>
            </a:r>
            <a:r>
              <a:rPr lang="pt-BR" sz="2600" b="1" dirty="0">
                <a:latin typeface="Calibri" panose="020F0502020204030204" pitchFamily="34" charset="0"/>
                <a:cs typeface="Calibri" panose="020F0502020204030204" pitchFamily="34" charset="0"/>
              </a:rPr>
              <a:t>comprovação de efetiva exposição</a:t>
            </a:r>
            <a:r>
              <a:rPr lang="pt-BR" sz="2200" dirty="0">
                <a:latin typeface="Calibri" panose="020F0502020204030204" pitchFamily="34" charset="0"/>
                <a:cs typeface="Calibri" panose="020F0502020204030204" pitchFamily="34" charset="0"/>
              </a:rPr>
              <a:t>;</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II - </a:t>
            </a:r>
            <a:r>
              <a:rPr lang="pt-BR" sz="2600" b="1" dirty="0">
                <a:latin typeface="Calibri" panose="020F0502020204030204" pitchFamily="34" charset="0"/>
                <a:cs typeface="Calibri" panose="020F0502020204030204" pitchFamily="34" charset="0"/>
              </a:rPr>
              <a:t>Laudo Técnico de Condições Ambientais do Trabalho – LTCAT</a:t>
            </a:r>
            <a:r>
              <a:rPr lang="pt-BR" sz="2200" dirty="0">
                <a:latin typeface="Calibri" panose="020F0502020204030204" pitchFamily="34" charset="0"/>
                <a:cs typeface="Calibri" panose="020F0502020204030204" pitchFamily="34" charset="0"/>
              </a:rPr>
              <a:t>;</a:t>
            </a:r>
          </a:p>
          <a:p>
            <a:pPr algn="just"/>
            <a:endParaRPr lang="pt-BR" sz="2200" dirty="0">
              <a:latin typeface="Calibri" panose="020F0502020204030204" pitchFamily="34" charset="0"/>
              <a:cs typeface="Calibri" panose="020F0502020204030204" pitchFamily="34" charset="0"/>
            </a:endParaRPr>
          </a:p>
          <a:p>
            <a:pPr algn="just"/>
            <a:r>
              <a:rPr lang="pt-BR" sz="2200" dirty="0">
                <a:latin typeface="Calibri" panose="020F0502020204030204" pitchFamily="34" charset="0"/>
                <a:cs typeface="Calibri" panose="020F0502020204030204" pitchFamily="34" charset="0"/>
              </a:rPr>
              <a:t>III - </a:t>
            </a:r>
            <a:r>
              <a:rPr lang="pt-BR" sz="2600" b="1" dirty="0">
                <a:latin typeface="Calibri" panose="020F0502020204030204" pitchFamily="34" charset="0"/>
                <a:cs typeface="Calibri" panose="020F0502020204030204" pitchFamily="34" charset="0"/>
              </a:rPr>
              <a:t>parecer da perícia médica</a:t>
            </a:r>
            <a:r>
              <a:rPr lang="pt-BR" sz="2200" dirty="0">
                <a:latin typeface="Calibri" panose="020F0502020204030204" pitchFamily="34" charset="0"/>
                <a:cs typeface="Calibri" panose="020F0502020204030204" pitchFamily="34" charset="0"/>
              </a:rPr>
              <a:t>, em relação ao enquadramento por efetiva exposição a agentes prejudiciais à saúde.</a:t>
            </a:r>
          </a:p>
        </p:txBody>
      </p:sp>
      <p:pic>
        <p:nvPicPr>
          <p:cNvPr id="5" name="Imagem 4">
            <a:extLst>
              <a:ext uri="{FF2B5EF4-FFF2-40B4-BE49-F238E27FC236}">
                <a16:creationId xmlns:a16="http://schemas.microsoft.com/office/drawing/2014/main" id="{26FC394A-5A4B-A322-1CA0-B9A70D295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D0F2DA6E-F7EA-F7F2-1A15-3B4C12EBD07F}"/>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8F3386E4-F95E-BF5B-6F49-75208C0D4A98}"/>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88923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AECE218-0C7C-266C-2D9E-D7C880F8B2A1}"/>
              </a:ext>
            </a:extLst>
          </p:cNvPr>
          <p:cNvPicPr>
            <a:picLocks noChangeAspect="1"/>
          </p:cNvPicPr>
          <p:nvPr/>
        </p:nvPicPr>
        <p:blipFill>
          <a:blip r:embed="rId2"/>
          <a:stretch>
            <a:fillRect/>
          </a:stretch>
        </p:blipFill>
        <p:spPr>
          <a:xfrm>
            <a:off x="638194" y="1098299"/>
            <a:ext cx="8147814" cy="3585668"/>
          </a:xfrm>
          <a:prstGeom prst="rect">
            <a:avLst/>
          </a:prstGeom>
        </p:spPr>
      </p:pic>
      <p:sp>
        <p:nvSpPr>
          <p:cNvPr id="5" name="Retângulo 4">
            <a:extLst>
              <a:ext uri="{FF2B5EF4-FFF2-40B4-BE49-F238E27FC236}">
                <a16:creationId xmlns:a16="http://schemas.microsoft.com/office/drawing/2014/main" id="{CD9AAC98-211E-F681-916C-E041E7244E69}"/>
              </a:ext>
            </a:extLst>
          </p:cNvPr>
          <p:cNvSpPr/>
          <p:nvPr/>
        </p:nvSpPr>
        <p:spPr>
          <a:xfrm>
            <a:off x="2865505" y="5383892"/>
            <a:ext cx="8687571" cy="584775"/>
          </a:xfrm>
          <a:prstGeom prst="rect">
            <a:avLst/>
          </a:prstGeom>
        </p:spPr>
        <p:txBody>
          <a:bodyPr wrap="none">
            <a:spAutoFit/>
          </a:bodyPr>
          <a:lstStyle/>
          <a:p>
            <a:r>
              <a:rPr lang="pt-BR" sz="3200" dirty="0">
                <a:solidFill>
                  <a:schemeClr val="accent5">
                    <a:lumMod val="75000"/>
                  </a:schemeClr>
                </a:solidFill>
                <a:hlinkClick r:id="rId3">
                  <a:extLst>
                    <a:ext uri="{A12FA001-AC4F-418D-AE19-62706E023703}">
                      <ahyp:hlinkClr xmlns:ahyp="http://schemas.microsoft.com/office/drawing/2018/hyperlinkcolor" val="tx"/>
                    </a:ext>
                  </a:extLst>
                </a:hlinkClick>
              </a:rPr>
              <a:t>https://www.tvabipem.com.br/midia/ESJU5O0KKL</a:t>
            </a:r>
            <a:r>
              <a:rPr lang="pt-BR" sz="3200" dirty="0">
                <a:solidFill>
                  <a:schemeClr val="accent5">
                    <a:lumMod val="75000"/>
                  </a:schemeClr>
                </a:solidFill>
              </a:rPr>
              <a:t> </a:t>
            </a:r>
          </a:p>
        </p:txBody>
      </p:sp>
      <p:pic>
        <p:nvPicPr>
          <p:cNvPr id="2" name="Imagem 1">
            <a:extLst>
              <a:ext uri="{FF2B5EF4-FFF2-40B4-BE49-F238E27FC236}">
                <a16:creationId xmlns:a16="http://schemas.microsoft.com/office/drawing/2014/main" id="{1D8CA6BC-A0B5-87E4-9A97-3A504100E3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04070D40-EA40-4AC7-AA32-7F03055A0BC1}"/>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0C3C9D45-8CB9-370B-71D8-A43B18DAB2CA}"/>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278799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086A8A-EB98-029F-8AD6-F3B5C733ED4C}"/>
              </a:ext>
            </a:extLst>
          </p:cNvPr>
          <p:cNvSpPr txBox="1"/>
          <p:nvPr/>
        </p:nvSpPr>
        <p:spPr>
          <a:xfrm>
            <a:off x="297995" y="1017037"/>
            <a:ext cx="8294916" cy="584775"/>
          </a:xfrm>
          <a:prstGeom prst="rect">
            <a:avLst/>
          </a:prstGeom>
          <a:noFill/>
        </p:spPr>
        <p:txBody>
          <a:bodyPr wrap="square" rtlCol="0">
            <a:spAutoFit/>
          </a:bodyPr>
          <a:lstStyle/>
          <a:p>
            <a:r>
              <a:rPr lang="pt-BR" sz="3200" b="1" dirty="0">
                <a:solidFill>
                  <a:schemeClr val="accent1">
                    <a:lumMod val="75000"/>
                  </a:schemeClr>
                </a:solidFill>
              </a:rPr>
              <a:t>Conversão do tempo especial - Tema 942</a:t>
            </a:r>
          </a:p>
        </p:txBody>
      </p:sp>
      <p:sp>
        <p:nvSpPr>
          <p:cNvPr id="5" name="Espaço Reservado para Conteúdo 2">
            <a:extLst>
              <a:ext uri="{FF2B5EF4-FFF2-40B4-BE49-F238E27FC236}">
                <a16:creationId xmlns:a16="http://schemas.microsoft.com/office/drawing/2014/main" id="{DD51EEE4-9C76-B886-3C0F-5026A32D5D7F}"/>
              </a:ext>
            </a:extLst>
          </p:cNvPr>
          <p:cNvSpPr>
            <a:spLocks noGrp="1"/>
          </p:cNvSpPr>
          <p:nvPr>
            <p:ph idx="1"/>
          </p:nvPr>
        </p:nvSpPr>
        <p:spPr>
          <a:xfrm>
            <a:off x="838200" y="1825625"/>
            <a:ext cx="10515600" cy="4351338"/>
          </a:xfrm>
        </p:spPr>
        <p:txBody>
          <a:bodyPr/>
          <a:lstStyle/>
          <a:p>
            <a:pPr marL="0" indent="0">
              <a:buNone/>
            </a:pPr>
            <a:r>
              <a:rPr lang="pt-BR" dirty="0"/>
              <a:t>TESE FIXADA:</a:t>
            </a:r>
          </a:p>
          <a:p>
            <a:pPr marL="220980" indent="0" algn="just">
              <a:buNone/>
            </a:pPr>
            <a:r>
              <a:rPr lang="pt-BR" dirty="0"/>
              <a:t>“</a:t>
            </a:r>
            <a:r>
              <a:rPr lang="pt-BR" sz="1800" b="1" dirty="0">
                <a:effectLst/>
                <a:latin typeface="Arial" panose="020B0604020202020204" pitchFamily="34" charset="0"/>
                <a:ea typeface="Calibri" panose="020F0502020204030204" pitchFamily="34" charset="0"/>
              </a:rPr>
              <a:t>Até a edição da Emenda Constitucional nº 103/2019</a:t>
            </a:r>
            <a:r>
              <a:rPr lang="pt-BR" sz="1800" b="1" u="sng" dirty="0">
                <a:effectLst/>
                <a:latin typeface="Arial" panose="020B0604020202020204" pitchFamily="34" charset="0"/>
                <a:ea typeface="Calibri" panose="020F0502020204030204" pitchFamily="34" charset="0"/>
              </a:rPr>
              <a:t>, o direito à conversão, em tempo comum, do prestado sob condições especiais que prejudiquem a saúde ou a integridade física de servidor público decorre da previsão de adoção de requisitos e critérios diferenciados para a jubilação daquele enquadrado na hipótese prevista no então vigente inciso III do § 4º do art. 40 da Constituição da República</a:t>
            </a:r>
            <a:r>
              <a:rPr lang="pt-BR" sz="1800" b="1" dirty="0">
                <a:effectLst/>
                <a:latin typeface="Arial" panose="020B0604020202020204" pitchFamily="34" charset="0"/>
                <a:ea typeface="Calibri" panose="020F0502020204030204" pitchFamily="34" charset="0"/>
              </a:rPr>
              <a:t>, devendo ser aplicadas as normas do regime geral de previdência social relativas à aposentadoria especial contidas na Lei 8.213/1991 para viabilizar sua concretização enquanto não sobrevier lei complementar disciplinadora da matéria</a:t>
            </a:r>
            <a:r>
              <a:rPr lang="pt-BR" sz="1800" dirty="0">
                <a:effectLst/>
                <a:latin typeface="Arial" panose="020B0604020202020204" pitchFamily="34" charset="0"/>
                <a:ea typeface="Calibri" panose="020F0502020204030204" pitchFamily="34" charset="0"/>
              </a:rPr>
              <a:t>. Após a vigência da EC n.º 103/2019, o direito à conversão em tempo comum, do prestado sob condições especiais pelos servidores obedecerá à legislação complementar dos entes federados, nos termos da competência conferida pelo art. 40, § 4º-C, da Constituição da República.</a:t>
            </a:r>
            <a:endParaRPr lang="pt-BR" sz="1800" dirty="0">
              <a:effectLst/>
              <a:latin typeface="Times New Roman" panose="02020603050405020304" pitchFamily="18" charset="0"/>
              <a:ea typeface="Times New Roman" panose="02020603050405020304" pitchFamily="18" charset="0"/>
            </a:endParaRPr>
          </a:p>
          <a:p>
            <a:pPr marL="220980" indent="0" algn="just">
              <a:buNone/>
            </a:pPr>
            <a:r>
              <a:rPr lang="pt-BR" sz="1800" dirty="0">
                <a:effectLst/>
                <a:latin typeface="Arial" panose="020B0604020202020204" pitchFamily="34" charset="0"/>
                <a:ea typeface="Calibri" panose="020F0502020204030204" pitchFamily="34" charset="0"/>
              </a:rPr>
              <a:t>[RE nº 1.014.286, Relator p/ Acórdão Min. Edson Fachin, Tribunal Pleno, j. 31/08/2020, </a:t>
            </a:r>
            <a:r>
              <a:rPr lang="pt-BR" sz="1800" dirty="0" err="1">
                <a:effectLst/>
                <a:latin typeface="Arial" panose="020B0604020202020204" pitchFamily="34" charset="0"/>
                <a:ea typeface="Calibri" panose="020F0502020204030204" pitchFamily="34" charset="0"/>
              </a:rPr>
              <a:t>g.n</a:t>
            </a:r>
            <a:r>
              <a:rPr lang="pt-BR" sz="1800" dirty="0">
                <a:effectLst/>
                <a:latin typeface="Arial" panose="020B0604020202020204" pitchFamily="34" charset="0"/>
                <a:ea typeface="Calibri" panose="020F0502020204030204" pitchFamily="34" charset="0"/>
              </a:rPr>
              <a:t>.].</a:t>
            </a:r>
            <a:endParaRPr lang="pt-BR" sz="1800" dirty="0">
              <a:effectLst/>
              <a:latin typeface="Times New Roman" panose="02020603050405020304" pitchFamily="18" charset="0"/>
              <a:ea typeface="Times New Roman" panose="02020603050405020304" pitchFamily="18" charset="0"/>
            </a:endParaRPr>
          </a:p>
          <a:p>
            <a:pPr marL="220980" indent="0" algn="just">
              <a:buNone/>
            </a:pPr>
            <a:r>
              <a:rPr lang="pt-BR" sz="1800" dirty="0">
                <a:effectLst/>
                <a:latin typeface="Arial" panose="020B0604020202020204" pitchFamily="34" charset="0"/>
                <a:ea typeface="Calibri" panose="020F0502020204030204" pitchFamily="34" charset="0"/>
              </a:rPr>
              <a:t> </a:t>
            </a:r>
            <a:endParaRPr lang="pt-BR" sz="1800" dirty="0">
              <a:effectLst/>
              <a:latin typeface="Times New Roman" panose="02020603050405020304" pitchFamily="18" charset="0"/>
              <a:ea typeface="Times New Roman" panose="02020603050405020304" pitchFamily="18" charset="0"/>
            </a:endParaRPr>
          </a:p>
          <a:p>
            <a:pPr marL="0" indent="0">
              <a:buNone/>
            </a:pPr>
            <a:endParaRPr lang="pt-BR" dirty="0"/>
          </a:p>
        </p:txBody>
      </p:sp>
      <p:pic>
        <p:nvPicPr>
          <p:cNvPr id="3" name="Imagem 2">
            <a:extLst>
              <a:ext uri="{FF2B5EF4-FFF2-40B4-BE49-F238E27FC236}">
                <a16:creationId xmlns:a16="http://schemas.microsoft.com/office/drawing/2014/main" id="{327ADAD7-0DE7-7CEE-B7E3-2EA089CD72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CEA709F9-7C5F-0597-1DAF-1B8B6433B3C8}"/>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7" name="Retângulo: Cantos Arredondados 6">
            <a:extLst>
              <a:ext uri="{FF2B5EF4-FFF2-40B4-BE49-F238E27FC236}">
                <a16:creationId xmlns:a16="http://schemas.microsoft.com/office/drawing/2014/main" id="{E9305EEF-5694-BD33-1FB9-99617426A377}"/>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1217947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63424"/>
            <a:ext cx="7176052" cy="213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7176052" y="3608649"/>
            <a:ext cx="117588" cy="11008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4729357" y="4818798"/>
            <a:ext cx="4939109" cy="923330"/>
          </a:xfrm>
          <a:prstGeom prst="rect">
            <a:avLst/>
          </a:prstGeom>
          <a:noFill/>
        </p:spPr>
        <p:txBody>
          <a:bodyPr wrap="none" rtlCol="0">
            <a:spAutoFit/>
          </a:bodyPr>
          <a:lstStyle/>
          <a:p>
            <a:pPr algn="ctr"/>
            <a:r>
              <a:rPr lang="pt-BR" b="1" dirty="0">
                <a:latin typeface="Calibri" panose="020F0502020204030204" pitchFamily="34" charset="0"/>
                <a:cs typeface="Calibri" panose="020F0502020204030204" pitchFamily="34" charset="0"/>
              </a:rPr>
              <a:t>EC nº 103, de</a:t>
            </a:r>
          </a:p>
          <a:p>
            <a:pPr algn="ctr"/>
            <a:r>
              <a:rPr lang="pt-BR" sz="3600" b="1" dirty="0">
                <a:latin typeface="Calibri" panose="020F0502020204030204" pitchFamily="34" charset="0"/>
                <a:cs typeface="Calibri" panose="020F0502020204030204" pitchFamily="34" charset="0"/>
              </a:rPr>
              <a:t>13 de novembro de 2019</a:t>
            </a:r>
          </a:p>
        </p:txBody>
      </p:sp>
      <p:sp>
        <p:nvSpPr>
          <p:cNvPr id="8" name="Retângulo 7"/>
          <p:cNvSpPr/>
          <p:nvPr/>
        </p:nvSpPr>
        <p:spPr>
          <a:xfrm>
            <a:off x="4858247" y="4067015"/>
            <a:ext cx="7378148" cy="210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baixo 9"/>
          <p:cNvSpPr/>
          <p:nvPr/>
        </p:nvSpPr>
        <p:spPr>
          <a:xfrm rot="5400000">
            <a:off x="4857583" y="1819497"/>
            <a:ext cx="257094" cy="3425687"/>
          </a:xfrm>
          <a:prstGeom prst="downArrow">
            <a:avLst>
              <a:gd name="adj1" fmla="val 21631"/>
              <a:gd name="adj2" fmla="val 3723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p:cNvSpPr/>
          <p:nvPr/>
        </p:nvSpPr>
        <p:spPr>
          <a:xfrm rot="16200000" flipH="1">
            <a:off x="9232127" y="1832724"/>
            <a:ext cx="257094" cy="3425687"/>
          </a:xfrm>
          <a:prstGeom prst="downArrow">
            <a:avLst>
              <a:gd name="adj1" fmla="val 21631"/>
              <a:gd name="adj2" fmla="val 372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ustomShape 1"/>
          <p:cNvSpPr/>
          <p:nvPr/>
        </p:nvSpPr>
        <p:spPr>
          <a:xfrm>
            <a:off x="0" y="1679907"/>
            <a:ext cx="9591261"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360">
              <a:lnSpc>
                <a:spcPct val="100000"/>
              </a:lnSpc>
            </a:pPr>
            <a:r>
              <a:rPr lang="pt-BR" sz="2400" b="1" strike="noStrike" spc="-1" dirty="0">
                <a:solidFill>
                  <a:srgbClr val="14406B"/>
                </a:solidFill>
                <a:latin typeface="Gisha"/>
              </a:rPr>
              <a:t>Linha do Tempo do Tema 942</a:t>
            </a:r>
            <a:endParaRPr lang="pt-BR" sz="2400" b="0" strike="noStrike" spc="-1" dirty="0">
              <a:latin typeface="Arial"/>
            </a:endParaRPr>
          </a:p>
        </p:txBody>
      </p:sp>
      <p:sp>
        <p:nvSpPr>
          <p:cNvPr id="13" name="Texto Explicativo 1 (Borda e Ênfase) 12"/>
          <p:cNvSpPr/>
          <p:nvPr/>
        </p:nvSpPr>
        <p:spPr>
          <a:xfrm>
            <a:off x="9004851" y="1757547"/>
            <a:ext cx="2445027" cy="1302532"/>
          </a:xfrm>
          <a:prstGeom prst="accentBorderCallout1">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latin typeface="Calibri" panose="020F0502020204030204" pitchFamily="34" charset="0"/>
                <a:cs typeface="Calibri" panose="020F0502020204030204" pitchFamily="34" charset="0"/>
              </a:rPr>
              <a:t>Lei do ente federativo </a:t>
            </a:r>
            <a:r>
              <a:rPr lang="pt-BR" sz="1600" b="1" dirty="0">
                <a:solidFill>
                  <a:schemeClr val="tx1"/>
                </a:solidFill>
                <a:latin typeface="Calibri" panose="020F0502020204030204" pitchFamily="34" charset="0"/>
                <a:cs typeface="Calibri" panose="020F0502020204030204" pitchFamily="34" charset="0"/>
              </a:rPr>
              <a:t>poderá</a:t>
            </a:r>
            <a:r>
              <a:rPr lang="pt-BR" sz="1600" dirty="0">
                <a:solidFill>
                  <a:schemeClr val="tx1"/>
                </a:solidFill>
                <a:latin typeface="Calibri" panose="020F0502020204030204" pitchFamily="34" charset="0"/>
                <a:cs typeface="Calibri" panose="020F0502020204030204" pitchFamily="34" charset="0"/>
              </a:rPr>
              <a:t> legislar sobre a conversão do tempo especial em comum após a EC nº 103, de 2019.</a:t>
            </a:r>
          </a:p>
        </p:txBody>
      </p:sp>
      <p:sp>
        <p:nvSpPr>
          <p:cNvPr id="4" name="CaixaDeTexto 3">
            <a:extLst>
              <a:ext uri="{FF2B5EF4-FFF2-40B4-BE49-F238E27FC236}">
                <a16:creationId xmlns:a16="http://schemas.microsoft.com/office/drawing/2014/main" id="{D70BE689-257C-BE8A-4C6A-5546E7C9A9C0}"/>
              </a:ext>
            </a:extLst>
          </p:cNvPr>
          <p:cNvSpPr txBox="1"/>
          <p:nvPr/>
        </p:nvSpPr>
        <p:spPr>
          <a:xfrm>
            <a:off x="252405" y="955166"/>
            <a:ext cx="8294916" cy="584775"/>
          </a:xfrm>
          <a:prstGeom prst="rect">
            <a:avLst/>
          </a:prstGeom>
          <a:noFill/>
        </p:spPr>
        <p:txBody>
          <a:bodyPr wrap="square" rtlCol="0">
            <a:spAutoFit/>
          </a:bodyPr>
          <a:lstStyle/>
          <a:p>
            <a:r>
              <a:rPr lang="pt-BR" sz="3200" b="1" dirty="0">
                <a:solidFill>
                  <a:schemeClr val="accent1">
                    <a:lumMod val="75000"/>
                  </a:schemeClr>
                </a:solidFill>
              </a:rPr>
              <a:t>Conversão do tempo especial - Tema 942</a:t>
            </a:r>
          </a:p>
        </p:txBody>
      </p:sp>
      <p:sp>
        <p:nvSpPr>
          <p:cNvPr id="7" name="CaixaDeTexto 6"/>
          <p:cNvSpPr txBox="1"/>
          <p:nvPr/>
        </p:nvSpPr>
        <p:spPr>
          <a:xfrm>
            <a:off x="3379789" y="3037735"/>
            <a:ext cx="3450560" cy="1015663"/>
          </a:xfrm>
          <a:prstGeom prst="rect">
            <a:avLst/>
          </a:prstGeom>
          <a:noFill/>
        </p:spPr>
        <p:txBody>
          <a:bodyPr wrap="none" rtlCol="0">
            <a:spAutoFit/>
          </a:bodyPr>
          <a:lstStyle/>
          <a:p>
            <a:pPr algn="ctr"/>
            <a:r>
              <a:rPr lang="pt-BR" sz="2000" b="1" dirty="0">
                <a:latin typeface="Calibri" panose="020F0502020204030204" pitchFamily="34" charset="0"/>
                <a:cs typeface="Calibri" panose="020F0502020204030204" pitchFamily="34" charset="0"/>
              </a:rPr>
              <a:t>PERMITIDA A CONVERSÃO DO </a:t>
            </a:r>
          </a:p>
          <a:p>
            <a:pPr algn="ctr"/>
            <a:r>
              <a:rPr lang="pt-BR" sz="2000" b="1" dirty="0">
                <a:latin typeface="Calibri" panose="020F0502020204030204" pitchFamily="34" charset="0"/>
                <a:cs typeface="Calibri" panose="020F0502020204030204" pitchFamily="34" charset="0"/>
              </a:rPr>
              <a:t>TEMPO ESPECIAL EM COMUM </a:t>
            </a:r>
          </a:p>
          <a:p>
            <a:pPr algn="ctr"/>
            <a:r>
              <a:rPr lang="pt-BR" sz="2000" b="1" dirty="0">
                <a:latin typeface="Calibri" panose="020F0502020204030204" pitchFamily="34" charset="0"/>
                <a:cs typeface="Calibri" panose="020F0502020204030204" pitchFamily="34" charset="0"/>
              </a:rPr>
              <a:t>NOS RPPS E NO RGPS</a:t>
            </a:r>
          </a:p>
        </p:txBody>
      </p:sp>
      <p:sp>
        <p:nvSpPr>
          <p:cNvPr id="9" name="CaixaDeTexto 8"/>
          <p:cNvSpPr txBox="1"/>
          <p:nvPr/>
        </p:nvSpPr>
        <p:spPr>
          <a:xfrm>
            <a:off x="7539188" y="3022820"/>
            <a:ext cx="3481722" cy="1015663"/>
          </a:xfrm>
          <a:prstGeom prst="rect">
            <a:avLst/>
          </a:prstGeom>
          <a:noFill/>
        </p:spPr>
        <p:txBody>
          <a:bodyPr wrap="none" rtlCol="0">
            <a:spAutoFit/>
          </a:bodyPr>
          <a:lstStyle/>
          <a:p>
            <a:pPr algn="ctr"/>
            <a:r>
              <a:rPr lang="pt-BR" sz="2000" b="1" dirty="0">
                <a:solidFill>
                  <a:srgbClr val="FF0000"/>
                </a:solidFill>
                <a:latin typeface="Calibri" panose="020F0502020204030204" pitchFamily="34" charset="0"/>
                <a:cs typeface="Calibri" panose="020F0502020204030204" pitchFamily="34" charset="0"/>
              </a:rPr>
              <a:t>VEDADA A CONVERSÃO DO </a:t>
            </a:r>
          </a:p>
          <a:p>
            <a:pPr algn="ctr"/>
            <a:r>
              <a:rPr lang="pt-BR" sz="2000" b="1" dirty="0">
                <a:solidFill>
                  <a:srgbClr val="FF0000"/>
                </a:solidFill>
                <a:latin typeface="Calibri" panose="020F0502020204030204" pitchFamily="34" charset="0"/>
                <a:cs typeface="Calibri" panose="020F0502020204030204" pitchFamily="34" charset="0"/>
              </a:rPr>
              <a:t>TEMPO ESPECIAL EM COMUM </a:t>
            </a:r>
          </a:p>
          <a:p>
            <a:pPr algn="ctr"/>
            <a:r>
              <a:rPr lang="pt-BR" sz="2000" b="1" dirty="0">
                <a:solidFill>
                  <a:srgbClr val="FF0000"/>
                </a:solidFill>
                <a:latin typeface="Calibri" panose="020F0502020204030204" pitchFamily="34" charset="0"/>
                <a:cs typeface="Calibri" panose="020F0502020204030204" pitchFamily="34" charset="0"/>
              </a:rPr>
              <a:t>NO RGPS E NO RPPS DA UNIÃO</a:t>
            </a:r>
          </a:p>
        </p:txBody>
      </p:sp>
      <p:pic>
        <p:nvPicPr>
          <p:cNvPr id="14" name="Imagem 13">
            <a:extLst>
              <a:ext uri="{FF2B5EF4-FFF2-40B4-BE49-F238E27FC236}">
                <a16:creationId xmlns:a16="http://schemas.microsoft.com/office/drawing/2014/main" id="{10609A39-CD5A-81BC-CE32-924BC67C5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ítulo 1">
            <a:extLst>
              <a:ext uri="{FF2B5EF4-FFF2-40B4-BE49-F238E27FC236}">
                <a16:creationId xmlns:a16="http://schemas.microsoft.com/office/drawing/2014/main" id="{C2D78EA0-1525-5907-891D-510590ECABEE}"/>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16" name="Retângulo: Cantos Arredondados 15">
            <a:extLst>
              <a:ext uri="{FF2B5EF4-FFF2-40B4-BE49-F238E27FC236}">
                <a16:creationId xmlns:a16="http://schemas.microsoft.com/office/drawing/2014/main" id="{EB5DD671-68DF-1898-0BD5-312712CC3AD0}"/>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5227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70BE689-257C-BE8A-4C6A-5546E7C9A9C0}"/>
              </a:ext>
            </a:extLst>
          </p:cNvPr>
          <p:cNvSpPr txBox="1"/>
          <p:nvPr/>
        </p:nvSpPr>
        <p:spPr>
          <a:xfrm>
            <a:off x="202745" y="968911"/>
            <a:ext cx="8294916" cy="584775"/>
          </a:xfrm>
          <a:prstGeom prst="rect">
            <a:avLst/>
          </a:prstGeom>
          <a:noFill/>
        </p:spPr>
        <p:txBody>
          <a:bodyPr wrap="square" rtlCol="0">
            <a:spAutoFit/>
          </a:bodyPr>
          <a:lstStyle/>
          <a:p>
            <a:r>
              <a:rPr lang="pt-BR" sz="3200" b="1" dirty="0">
                <a:solidFill>
                  <a:schemeClr val="accent1">
                    <a:lumMod val="75000"/>
                  </a:schemeClr>
                </a:solidFill>
              </a:rPr>
              <a:t>Conversão do tempo especial - Tema 942</a:t>
            </a:r>
          </a:p>
        </p:txBody>
      </p:sp>
      <p:sp>
        <p:nvSpPr>
          <p:cNvPr id="14" name="Retângulo 13">
            <a:extLst>
              <a:ext uri="{FF2B5EF4-FFF2-40B4-BE49-F238E27FC236}">
                <a16:creationId xmlns:a16="http://schemas.microsoft.com/office/drawing/2014/main" id="{E79DAF81-4456-82B4-C5F1-66AEA65BEE41}"/>
              </a:ext>
            </a:extLst>
          </p:cNvPr>
          <p:cNvSpPr/>
          <p:nvPr/>
        </p:nvSpPr>
        <p:spPr>
          <a:xfrm>
            <a:off x="670556" y="1505559"/>
            <a:ext cx="10793129" cy="1569660"/>
          </a:xfrm>
          <a:prstGeom prst="rect">
            <a:avLst/>
          </a:prstGeom>
        </p:spPr>
        <p:txBody>
          <a:bodyPr wrap="square">
            <a:spAutoFit/>
          </a:bodyPr>
          <a:lstStyle/>
          <a:p>
            <a:pPr algn="just"/>
            <a:r>
              <a:rPr lang="pt-BR" sz="2400" dirty="0"/>
              <a:t>Art. 172.  Na conversão de tempo exercido até 12 de novembro de 2019, sob condições especiais que prejudiquem a saúde ou a integridade física em tempo comum, devem ser aplicados os seguintes fatores previstos no Regulamento da Previdência Social, aprovado pelo Decreto nº 3.048, de 6 de maio de 1999:</a:t>
            </a:r>
          </a:p>
        </p:txBody>
      </p:sp>
      <p:sp>
        <p:nvSpPr>
          <p:cNvPr id="15" name="Retângulo 14">
            <a:extLst>
              <a:ext uri="{FF2B5EF4-FFF2-40B4-BE49-F238E27FC236}">
                <a16:creationId xmlns:a16="http://schemas.microsoft.com/office/drawing/2014/main" id="{3B722BF3-73E3-E366-CA58-D6D6BEF290EC}"/>
              </a:ext>
            </a:extLst>
          </p:cNvPr>
          <p:cNvSpPr/>
          <p:nvPr/>
        </p:nvSpPr>
        <p:spPr>
          <a:xfrm>
            <a:off x="670556" y="3237956"/>
            <a:ext cx="10793129" cy="3170099"/>
          </a:xfrm>
          <a:prstGeom prst="rect">
            <a:avLst/>
          </a:prstGeom>
        </p:spPr>
        <p:txBody>
          <a:bodyPr wrap="square">
            <a:spAutoFit/>
          </a:bodyPr>
          <a:lstStyle/>
          <a:p>
            <a:pPr algn="just"/>
            <a:r>
              <a:rPr lang="pt-BR" sz="2000" dirty="0"/>
              <a:t>§ 4º  Após a conversão de tempo especial em tempo comum, o período acrescido em decorrência da aplicação dos fatores de que trata o caput será considerado como tempo de contribuição para fins de elegibilidade à aposentadoria voluntária comum, nas regras gerais ou de transição, </a:t>
            </a:r>
            <a:r>
              <a:rPr lang="pt-BR" sz="2000" dirty="0">
                <a:highlight>
                  <a:srgbClr val="FFFF00"/>
                </a:highlight>
              </a:rPr>
              <a:t>mas não para o cômputo dos requisitos de tempo de efetivo exercício no serviço público, de tempo na carreira ou de tempo no cargo efetivo</a:t>
            </a:r>
            <a:r>
              <a:rPr lang="pt-BR" sz="2000" dirty="0"/>
              <a:t>.</a:t>
            </a:r>
          </a:p>
          <a:p>
            <a:pPr algn="just"/>
            <a:endParaRPr lang="pt-BR" sz="2000" dirty="0"/>
          </a:p>
          <a:p>
            <a:pPr algn="just"/>
            <a:r>
              <a:rPr lang="pt-BR" sz="2000" dirty="0"/>
              <a:t>§ 5º  É vedada a soma do tempo comum resultante da conversão de que trata o </a:t>
            </a:r>
            <a:r>
              <a:rPr lang="pt-BR" sz="2000" b="1" dirty="0"/>
              <a:t>caput</a:t>
            </a:r>
            <a:r>
              <a:rPr lang="pt-BR" sz="2000" dirty="0"/>
              <a:t> a qualquer outro tempo de natureza especial não convertido, sendo vedada também a conversão inversa, de tempo comum em tempo especial, com vistas, em ambos estes casos, à concessão de aposentadoria voluntária especial. </a:t>
            </a:r>
          </a:p>
        </p:txBody>
      </p:sp>
      <p:pic>
        <p:nvPicPr>
          <p:cNvPr id="2" name="Imagem 1">
            <a:extLst>
              <a:ext uri="{FF2B5EF4-FFF2-40B4-BE49-F238E27FC236}">
                <a16:creationId xmlns:a16="http://schemas.microsoft.com/office/drawing/2014/main" id="{7FE322F6-AE89-4B06-E2A6-CA714529F6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id="{4E111B6C-F224-22C1-7CBC-3F013A623E86}"/>
              </a:ext>
            </a:extLst>
          </p:cNvPr>
          <p:cNvSpPr txBox="1">
            <a:spLocks/>
          </p:cNvSpPr>
          <p:nvPr/>
        </p:nvSpPr>
        <p:spPr>
          <a:xfrm>
            <a:off x="5610226" y="182245"/>
            <a:ext cx="6440604" cy="703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b="1" dirty="0"/>
              <a:t>Exposição à agentes nocivos</a:t>
            </a:r>
          </a:p>
        </p:txBody>
      </p:sp>
      <p:sp>
        <p:nvSpPr>
          <p:cNvPr id="6" name="Retângulo: Cantos Arredondados 5">
            <a:extLst>
              <a:ext uri="{FF2B5EF4-FFF2-40B4-BE49-F238E27FC236}">
                <a16:creationId xmlns:a16="http://schemas.microsoft.com/office/drawing/2014/main" id="{4A765F29-E5B8-B0B9-BA91-5C950D89E351}"/>
              </a:ext>
            </a:extLst>
          </p:cNvPr>
          <p:cNvSpPr/>
          <p:nvPr/>
        </p:nvSpPr>
        <p:spPr>
          <a:xfrm>
            <a:off x="5467350" y="120540"/>
            <a:ext cx="6677941"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742725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F287312-1CBB-3CBF-8F8D-34D9E7A4A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to 6">
            <a:extLst>
              <a:ext uri="{FF2B5EF4-FFF2-40B4-BE49-F238E27FC236}">
                <a16:creationId xmlns:a16="http://schemas.microsoft.com/office/drawing/2014/main" id="{544E71B2-47E2-5986-66CB-E6467C65D219}"/>
              </a:ext>
            </a:extLst>
          </p:cNvPr>
          <p:cNvCxnSpPr>
            <a:cxnSpLocks/>
          </p:cNvCxnSpPr>
          <p:nvPr/>
        </p:nvCxnSpPr>
        <p:spPr>
          <a:xfrm>
            <a:off x="5158629" y="2641959"/>
            <a:ext cx="7030720" cy="0"/>
          </a:xfrm>
          <a:prstGeom prst="line">
            <a:avLst/>
          </a:prstGeom>
          <a:ln w="190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CustomShape 2">
            <a:extLst>
              <a:ext uri="{FF2B5EF4-FFF2-40B4-BE49-F238E27FC236}">
                <a16:creationId xmlns:a16="http://schemas.microsoft.com/office/drawing/2014/main" id="{F639731A-3E3A-8875-9D70-93CF6144FB12}"/>
              </a:ext>
            </a:extLst>
          </p:cNvPr>
          <p:cNvSpPr/>
          <p:nvPr/>
        </p:nvSpPr>
        <p:spPr>
          <a:xfrm>
            <a:off x="3146904" y="2614344"/>
            <a:ext cx="896112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13040" indent="-90360" algn="r">
              <a:lnSpc>
                <a:spcPct val="100000"/>
              </a:lnSpc>
            </a:pPr>
            <a:r>
              <a:rPr lang="pt-BR" sz="4000" b="1" strike="noStrike" spc="-1" dirty="0">
                <a:solidFill>
                  <a:srgbClr val="1F497D"/>
                </a:solidFill>
                <a:uFill>
                  <a:solidFill>
                    <a:srgbClr val="FFFFFF"/>
                  </a:solidFill>
                </a:uFill>
                <a:latin typeface="Gisha"/>
                <a:ea typeface="Times New Roman"/>
              </a:rPr>
              <a:t> Leonardo da Silva Motta</a:t>
            </a:r>
            <a:endParaRPr lang="pt-BR" sz="3200" b="0" strike="noStrike" spc="-1" dirty="0">
              <a:solidFill>
                <a:srgbClr val="000000"/>
              </a:solidFill>
              <a:uFill>
                <a:solidFill>
                  <a:srgbClr val="FFFFFF"/>
                </a:solidFill>
              </a:uFill>
              <a:latin typeface="Arial"/>
            </a:endParaRPr>
          </a:p>
        </p:txBody>
      </p:sp>
      <p:pic>
        <p:nvPicPr>
          <p:cNvPr id="2050" name="Picture 2" descr="Dia dos Namorados">
            <a:extLst>
              <a:ext uri="{FF2B5EF4-FFF2-40B4-BE49-F238E27FC236}">
                <a16:creationId xmlns:a16="http://schemas.microsoft.com/office/drawing/2014/main" id="{C7FCB7B3-7E97-2AE6-054B-0E934899496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781" y="3673117"/>
            <a:ext cx="8135860" cy="2251433"/>
          </a:xfrm>
          <a:prstGeom prst="rect">
            <a:avLst/>
          </a:prstGeom>
          <a:noFill/>
          <a:extLst>
            <a:ext uri="{909E8E84-426E-40DD-AFC4-6F175D3DCCD1}">
              <a14:hiddenFill xmlns:a14="http://schemas.microsoft.com/office/drawing/2010/main">
                <a:solidFill>
                  <a:srgbClr val="FFFFFF"/>
                </a:solidFill>
              </a14:hiddenFill>
            </a:ext>
          </a:extLst>
        </p:spPr>
      </p:pic>
      <p:sp>
        <p:nvSpPr>
          <p:cNvPr id="4" name="CustomShape 2">
            <a:extLst>
              <a:ext uri="{FF2B5EF4-FFF2-40B4-BE49-F238E27FC236}">
                <a16:creationId xmlns:a16="http://schemas.microsoft.com/office/drawing/2014/main" id="{DA6301E3-7AEC-41D2-335B-5F9F587FB2BD}"/>
              </a:ext>
            </a:extLst>
          </p:cNvPr>
          <p:cNvSpPr/>
          <p:nvPr/>
        </p:nvSpPr>
        <p:spPr>
          <a:xfrm>
            <a:off x="3146904" y="1984097"/>
            <a:ext cx="896112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13040" indent="-90360" algn="r">
              <a:lnSpc>
                <a:spcPct val="100000"/>
              </a:lnSpc>
            </a:pPr>
            <a:r>
              <a:rPr lang="pt-BR" sz="4000" b="1" strike="noStrike" spc="-1" dirty="0">
                <a:solidFill>
                  <a:srgbClr val="1F497D"/>
                </a:solidFill>
                <a:uFill>
                  <a:solidFill>
                    <a:srgbClr val="FFFFFF"/>
                  </a:solidFill>
                </a:uFill>
                <a:latin typeface="Gisha"/>
                <a:ea typeface="Times New Roman"/>
              </a:rPr>
              <a:t>Caroline Fantin Marsaro</a:t>
            </a:r>
            <a:endParaRPr lang="pt-BR"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40777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CB21CB2-6DCC-2408-785D-457C71700D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96AC5707-989A-B52F-29E1-AE61BBE2A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343650" y="5407025"/>
            <a:ext cx="5848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Cantos Arredondados 5">
            <a:extLst>
              <a:ext uri="{FF2B5EF4-FFF2-40B4-BE49-F238E27FC236}">
                <a16:creationId xmlns:a16="http://schemas.microsoft.com/office/drawing/2014/main" id="{8DEA4981-6CD3-490A-0AF3-A1FC68AF6384}"/>
              </a:ext>
            </a:extLst>
          </p:cNvPr>
          <p:cNvSpPr/>
          <p:nvPr/>
        </p:nvSpPr>
        <p:spPr>
          <a:xfrm>
            <a:off x="441649" y="2851377"/>
            <a:ext cx="11308702" cy="1155246"/>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solidFill>
                  <a:schemeClr val="accent1">
                    <a:lumMod val="50000"/>
                  </a:schemeClr>
                </a:solidFill>
              </a:rPr>
              <a:t>Servidores com Deficiência</a:t>
            </a:r>
          </a:p>
        </p:txBody>
      </p:sp>
    </p:spTree>
    <p:extLst>
      <p:ext uri="{BB962C8B-B14F-4D97-AF65-F5344CB8AC3E}">
        <p14:creationId xmlns:p14="http://schemas.microsoft.com/office/powerpoint/2010/main" val="135690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2A65438A-4F13-F9BB-7B70-A4D6FD59176D}"/>
              </a:ext>
            </a:extLst>
          </p:cNvPr>
          <p:cNvSpPr/>
          <p:nvPr/>
        </p:nvSpPr>
        <p:spPr>
          <a:xfrm>
            <a:off x="469604" y="1194852"/>
            <a:ext cx="11252791" cy="1815882"/>
          </a:xfrm>
          <a:prstGeom prst="rect">
            <a:avLst/>
          </a:prstGeom>
        </p:spPr>
        <p:txBody>
          <a:bodyPr wrap="square">
            <a:spAutoFit/>
          </a:bodyPr>
          <a:lstStyle/>
          <a:p>
            <a:pPr algn="just"/>
            <a:r>
              <a:rPr lang="pt-BR" sz="2800" dirty="0">
                <a:latin typeface="Calibri" panose="020F0502020204030204" pitchFamily="34" charset="0"/>
                <a:cs typeface="Calibri" panose="020F0502020204030204" pitchFamily="34" charset="0"/>
              </a:rPr>
              <a:t>§ 4º-A</a:t>
            </a:r>
            <a:r>
              <a:rPr lang="pt-BR" sz="2800" dirty="0">
                <a:solidFill>
                  <a:srgbClr val="000000"/>
                </a:solidFill>
                <a:latin typeface="Calibri" panose="020F0502020204030204" pitchFamily="34" charset="0"/>
                <a:cs typeface="Calibri" panose="020F0502020204030204" pitchFamily="34" charset="0"/>
              </a:rPr>
              <a:t>. Poderão ser estabelecidos por </a:t>
            </a:r>
            <a:r>
              <a:rPr lang="pt-BR" sz="2800" b="1" dirty="0">
                <a:solidFill>
                  <a:srgbClr val="000000"/>
                </a:solidFill>
                <a:latin typeface="Calibri" panose="020F0502020204030204" pitchFamily="34" charset="0"/>
                <a:cs typeface="Calibri" panose="020F0502020204030204" pitchFamily="34" charset="0"/>
              </a:rPr>
              <a:t>lei complementar do respectivo ente federativo</a:t>
            </a:r>
            <a:r>
              <a:rPr lang="pt-BR" sz="2800" dirty="0">
                <a:solidFill>
                  <a:srgbClr val="000000"/>
                </a:solidFill>
                <a:latin typeface="Calibri" panose="020F0502020204030204" pitchFamily="34" charset="0"/>
                <a:cs typeface="Calibri" panose="020F0502020204030204" pitchFamily="34" charset="0"/>
              </a:rPr>
              <a:t> </a:t>
            </a:r>
            <a:r>
              <a:rPr lang="pt-BR" sz="2800" b="1" dirty="0">
                <a:solidFill>
                  <a:srgbClr val="000000"/>
                </a:solidFill>
                <a:latin typeface="Calibri" panose="020F0502020204030204" pitchFamily="34" charset="0"/>
                <a:cs typeface="Calibri" panose="020F0502020204030204" pitchFamily="34" charset="0"/>
              </a:rPr>
              <a:t>idade e tempo de contribuição diferenciados </a:t>
            </a:r>
            <a:r>
              <a:rPr lang="pt-BR" sz="2800" dirty="0">
                <a:solidFill>
                  <a:srgbClr val="000000"/>
                </a:solidFill>
                <a:latin typeface="Calibri" panose="020F0502020204030204" pitchFamily="34" charset="0"/>
                <a:cs typeface="Calibri" panose="020F0502020204030204" pitchFamily="34" charset="0"/>
              </a:rPr>
              <a:t>para aposentadoria de servidores com deficiência, </a:t>
            </a:r>
            <a:r>
              <a:rPr lang="pt-BR" sz="2800" u="sng" dirty="0">
                <a:solidFill>
                  <a:srgbClr val="000000"/>
                </a:solidFill>
                <a:latin typeface="Calibri" panose="020F0502020204030204" pitchFamily="34" charset="0"/>
                <a:cs typeface="Calibri" panose="020F0502020204030204" pitchFamily="34" charset="0"/>
              </a:rPr>
              <a:t>previamente submetidos a avaliação biopsicossocial</a:t>
            </a:r>
            <a:r>
              <a:rPr lang="pt-BR" sz="2800" dirty="0">
                <a:solidFill>
                  <a:srgbClr val="000000"/>
                </a:solidFill>
                <a:latin typeface="Calibri" panose="020F0502020204030204" pitchFamily="34" charset="0"/>
                <a:cs typeface="Calibri" panose="020F0502020204030204" pitchFamily="34" charset="0"/>
              </a:rPr>
              <a:t> realizada por equipe multiprofissional e interdisciplinar.</a:t>
            </a:r>
            <a:endParaRPr lang="pt-BR" sz="2800" dirty="0">
              <a:latin typeface="Calibri" panose="020F0502020204030204" pitchFamily="34" charset="0"/>
              <a:cs typeface="Calibri" panose="020F0502020204030204" pitchFamily="34" charset="0"/>
            </a:endParaRPr>
          </a:p>
        </p:txBody>
      </p:sp>
      <p:sp>
        <p:nvSpPr>
          <p:cNvPr id="6" name="Retângulo 5">
            <a:extLst>
              <a:ext uri="{FF2B5EF4-FFF2-40B4-BE49-F238E27FC236}">
                <a16:creationId xmlns:a16="http://schemas.microsoft.com/office/drawing/2014/main" id="{75F14B99-A2A4-6941-9B88-90CF3645822F}"/>
              </a:ext>
            </a:extLst>
          </p:cNvPr>
          <p:cNvSpPr/>
          <p:nvPr/>
        </p:nvSpPr>
        <p:spPr>
          <a:xfrm>
            <a:off x="4079936" y="3534667"/>
            <a:ext cx="7642459" cy="2369880"/>
          </a:xfrm>
          <a:prstGeom prst="rect">
            <a:avLst/>
          </a:prstGeom>
        </p:spPr>
        <p:txBody>
          <a:bodyPr wrap="square">
            <a:spAutoFit/>
          </a:bodyPr>
          <a:lstStyle/>
          <a:p>
            <a:pPr algn="just"/>
            <a:r>
              <a:rPr lang="pt-BR" sz="2000" dirty="0">
                <a:latin typeface="Calibri" panose="020F0502020204030204" pitchFamily="34" charset="0"/>
                <a:ea typeface="Batang"/>
              </a:rPr>
              <a:t>Considera-se pessoa com deficiência </a:t>
            </a:r>
            <a:r>
              <a:rPr lang="pt-BR" sz="2000" b="1" dirty="0">
                <a:latin typeface="Calibri" panose="020F0502020204030204" pitchFamily="34" charset="0"/>
                <a:ea typeface="Batang"/>
              </a:rPr>
              <a:t>aquela que tem impedimentos de longo prazo de natureza física, mental, intelectual ou sensorial</a:t>
            </a:r>
            <a:r>
              <a:rPr lang="pt-BR" sz="2000" dirty="0">
                <a:latin typeface="Calibri" panose="020F0502020204030204" pitchFamily="34" charset="0"/>
                <a:ea typeface="Batang"/>
              </a:rPr>
              <a:t>, os quais, em interação com diversas barreiras, </a:t>
            </a:r>
            <a:r>
              <a:rPr lang="pt-BR" sz="2000" b="1" dirty="0">
                <a:latin typeface="Calibri" panose="020F0502020204030204" pitchFamily="34" charset="0"/>
                <a:ea typeface="Batang"/>
              </a:rPr>
              <a:t>podem obstruir sua participação plena e efetiva na sociedade </a:t>
            </a:r>
            <a:r>
              <a:rPr lang="pt-BR" sz="2400" b="1" dirty="0">
                <a:latin typeface="Calibri" panose="020F0502020204030204" pitchFamily="34" charset="0"/>
                <a:ea typeface="Batang"/>
              </a:rPr>
              <a:t>em igualdade de condições com as demais pessoas</a:t>
            </a:r>
            <a:r>
              <a:rPr lang="pt-BR" sz="2000" dirty="0">
                <a:latin typeface="Calibri" panose="020F0502020204030204" pitchFamily="34" charset="0"/>
                <a:ea typeface="Batang"/>
              </a:rPr>
              <a:t>, consoante o art. 1</a:t>
            </a:r>
            <a:r>
              <a:rPr lang="pt-BR" sz="2000" strike="sngStrike" dirty="0">
                <a:latin typeface="Calibri" panose="020F0502020204030204" pitchFamily="34" charset="0"/>
                <a:ea typeface="Batang"/>
              </a:rPr>
              <a:t>º</a:t>
            </a:r>
            <a:r>
              <a:rPr lang="pt-BR" sz="2000" dirty="0">
                <a:latin typeface="Calibri" panose="020F0502020204030204" pitchFamily="34" charset="0"/>
                <a:ea typeface="Batang"/>
              </a:rPr>
              <a:t> da Convenção Internacional sobre os Direitos das Pessoas com Deficiência, promulgada pelo Decreto n</a:t>
            </a:r>
            <a:r>
              <a:rPr lang="pt-BR" sz="2000" strike="sngStrike" dirty="0">
                <a:latin typeface="Calibri" panose="020F0502020204030204" pitchFamily="34" charset="0"/>
                <a:ea typeface="Batang"/>
              </a:rPr>
              <a:t>º</a:t>
            </a:r>
            <a:r>
              <a:rPr lang="pt-BR" sz="2000" dirty="0">
                <a:latin typeface="Calibri" panose="020F0502020204030204" pitchFamily="34" charset="0"/>
                <a:ea typeface="Batang"/>
              </a:rPr>
              <a:t> 6.949, de 25 de agosto de 2009.</a:t>
            </a:r>
            <a:endParaRPr lang="pt-BR" sz="2000" dirty="0"/>
          </a:p>
        </p:txBody>
      </p:sp>
      <p:sp>
        <p:nvSpPr>
          <p:cNvPr id="7" name="Retângulo 6">
            <a:extLst>
              <a:ext uri="{FF2B5EF4-FFF2-40B4-BE49-F238E27FC236}">
                <a16:creationId xmlns:a16="http://schemas.microsoft.com/office/drawing/2014/main" id="{E50DA1E4-8DED-FEA9-EE5A-AC89C2E44FF9}"/>
              </a:ext>
            </a:extLst>
          </p:cNvPr>
          <p:cNvSpPr/>
          <p:nvPr/>
        </p:nvSpPr>
        <p:spPr>
          <a:xfrm>
            <a:off x="5976113" y="6028370"/>
            <a:ext cx="5746282" cy="400110"/>
          </a:xfrm>
          <a:prstGeom prst="rect">
            <a:avLst/>
          </a:prstGeom>
        </p:spPr>
        <p:txBody>
          <a:bodyPr wrap="square">
            <a:spAutoFit/>
          </a:bodyPr>
          <a:lstStyle/>
          <a:p>
            <a:pPr algn="just"/>
            <a:r>
              <a:rPr lang="pt-BR" sz="2000" i="1" dirty="0"/>
              <a:t>Art. 2º do Anexo V da Portaria MTP nº 1467, de 2022 </a:t>
            </a:r>
          </a:p>
        </p:txBody>
      </p:sp>
      <p:pic>
        <p:nvPicPr>
          <p:cNvPr id="8" name="Picture 2" descr="Semana da Pessoa com Deficiência promove apresentações de circo e palestras  sobre autismo e inclusão no mercado de trabalho – Prefeitura de  Caraguatatuba">
            <a:extLst>
              <a:ext uri="{FF2B5EF4-FFF2-40B4-BE49-F238E27FC236}">
                <a16:creationId xmlns:a16="http://schemas.microsoft.com/office/drawing/2014/main" id="{5CF527BB-C8DE-F59F-237D-6DB58E23DE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06" r="8576"/>
          <a:stretch/>
        </p:blipFill>
        <p:spPr bwMode="auto">
          <a:xfrm>
            <a:off x="-2826" y="5175152"/>
            <a:ext cx="3811604" cy="1689234"/>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668F4FF-9940-F6CB-851B-3DBEFAED5259}"/>
              </a:ext>
            </a:extLst>
          </p:cNvPr>
          <p:cNvSpPr>
            <a:spLocks noGrp="1"/>
          </p:cNvSpPr>
          <p:nvPr>
            <p:ph type="title"/>
          </p:nvPr>
        </p:nvSpPr>
        <p:spPr>
          <a:xfrm>
            <a:off x="5896946" y="182245"/>
            <a:ext cx="6153883" cy="703279"/>
          </a:xfrm>
        </p:spPr>
        <p:txBody>
          <a:bodyPr/>
          <a:lstStyle/>
          <a:p>
            <a:pPr algn="r"/>
            <a:r>
              <a:rPr lang="pt-BR" b="1" dirty="0"/>
              <a:t>Servidores com Deficiência</a:t>
            </a:r>
          </a:p>
        </p:txBody>
      </p:sp>
      <p:sp>
        <p:nvSpPr>
          <p:cNvPr id="10" name="Retângulo: Cantos Arredondados 9">
            <a:extLst>
              <a:ext uri="{FF2B5EF4-FFF2-40B4-BE49-F238E27FC236}">
                <a16:creationId xmlns:a16="http://schemas.microsoft.com/office/drawing/2014/main" id="{8E6DA5D1-6B70-0233-C117-5D448F696FAC}"/>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Tree>
    <p:extLst>
      <p:ext uri="{BB962C8B-B14F-4D97-AF65-F5344CB8AC3E}">
        <p14:creationId xmlns:p14="http://schemas.microsoft.com/office/powerpoint/2010/main" val="38693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F35EB3-5E4D-30C3-A53E-B10FFC0425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9304" cy="101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D31166A3-7E88-3E82-AAA7-B9063287CDF1}"/>
              </a:ext>
            </a:extLst>
          </p:cNvPr>
          <p:cNvSpPr>
            <a:spLocks noGrp="1"/>
          </p:cNvSpPr>
          <p:nvPr>
            <p:ph type="title"/>
          </p:nvPr>
        </p:nvSpPr>
        <p:spPr>
          <a:xfrm>
            <a:off x="5896946" y="182245"/>
            <a:ext cx="6153883" cy="703279"/>
          </a:xfrm>
        </p:spPr>
        <p:txBody>
          <a:bodyPr/>
          <a:lstStyle/>
          <a:p>
            <a:pPr algn="r"/>
            <a:r>
              <a:rPr lang="pt-BR" b="1" dirty="0"/>
              <a:t>Servidores com Deficiência</a:t>
            </a:r>
          </a:p>
        </p:txBody>
      </p:sp>
      <p:sp>
        <p:nvSpPr>
          <p:cNvPr id="3" name="Retângulo: Cantos Arredondados 2">
            <a:extLst>
              <a:ext uri="{FF2B5EF4-FFF2-40B4-BE49-F238E27FC236}">
                <a16:creationId xmlns:a16="http://schemas.microsoft.com/office/drawing/2014/main" id="{E66BE29C-9A82-2FC3-E813-EAD28988DE78}"/>
              </a:ext>
            </a:extLst>
          </p:cNvPr>
          <p:cNvSpPr/>
          <p:nvPr/>
        </p:nvSpPr>
        <p:spPr>
          <a:xfrm>
            <a:off x="5822302" y="120540"/>
            <a:ext cx="6322989" cy="782761"/>
          </a:xfrm>
          <a:prstGeom prst="roundRect">
            <a:avLst>
              <a:gd name="adj" fmla="val 5000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b="1" dirty="0">
              <a:solidFill>
                <a:schemeClr val="accent1">
                  <a:lumMod val="50000"/>
                </a:schemeClr>
              </a:solidFill>
            </a:endParaRPr>
          </a:p>
        </p:txBody>
      </p:sp>
      <p:sp>
        <p:nvSpPr>
          <p:cNvPr id="8" name="CaixaDeTexto 7">
            <a:extLst>
              <a:ext uri="{FF2B5EF4-FFF2-40B4-BE49-F238E27FC236}">
                <a16:creationId xmlns:a16="http://schemas.microsoft.com/office/drawing/2014/main" id="{33C1F93F-7B28-F0E6-6ED9-17571D0E762B}"/>
              </a:ext>
            </a:extLst>
          </p:cNvPr>
          <p:cNvSpPr txBox="1"/>
          <p:nvPr/>
        </p:nvSpPr>
        <p:spPr>
          <a:xfrm>
            <a:off x="424543" y="1649972"/>
            <a:ext cx="11266714" cy="1569660"/>
          </a:xfrm>
          <a:prstGeom prst="rect">
            <a:avLst/>
          </a:prstGeom>
          <a:noFill/>
        </p:spPr>
        <p:txBody>
          <a:bodyPr wrap="square">
            <a:spAutoFit/>
          </a:bodyPr>
          <a:lstStyle/>
          <a:p>
            <a:pPr algn="just"/>
            <a:r>
              <a:rPr lang="pt-BR" sz="2400" dirty="0"/>
              <a:t>A</a:t>
            </a:r>
            <a:r>
              <a:rPr lang="pt-BR" sz="2400" b="1" dirty="0"/>
              <a:t> Convenção sobre os Direitos das Pessoas com Deficiência </a:t>
            </a:r>
            <a:r>
              <a:rPr lang="pt-BR" sz="2400" dirty="0"/>
              <a:t>(Nova Iorque, 2006) e seu protocolo facultativo assinado pelo Brasil em 2007, foram aprovados pelo Decreto Legislativo nº 186, em 2008 e promulgado pelo </a:t>
            </a:r>
            <a:r>
              <a:rPr lang="pt-BR" sz="2400" b="1" dirty="0"/>
              <a:t>Decreto nº 6.949, em 2009 </a:t>
            </a:r>
            <a:r>
              <a:rPr lang="pt-BR" sz="2400" dirty="0"/>
              <a:t>com status de Emenda Constitucional. </a:t>
            </a:r>
          </a:p>
        </p:txBody>
      </p:sp>
      <p:sp>
        <p:nvSpPr>
          <p:cNvPr id="10" name="CaixaDeTexto 9">
            <a:extLst>
              <a:ext uri="{FF2B5EF4-FFF2-40B4-BE49-F238E27FC236}">
                <a16:creationId xmlns:a16="http://schemas.microsoft.com/office/drawing/2014/main" id="{AFBEC3E7-AB0C-9CE8-C25B-B12E29B394B5}"/>
              </a:ext>
            </a:extLst>
          </p:cNvPr>
          <p:cNvSpPr txBox="1"/>
          <p:nvPr/>
        </p:nvSpPr>
        <p:spPr>
          <a:xfrm>
            <a:off x="2514601" y="3852567"/>
            <a:ext cx="9176656" cy="1938992"/>
          </a:xfrm>
          <a:prstGeom prst="rect">
            <a:avLst/>
          </a:prstGeom>
          <a:noFill/>
        </p:spPr>
        <p:txBody>
          <a:bodyPr wrap="square">
            <a:spAutoFit/>
          </a:bodyPr>
          <a:lstStyle/>
          <a:p>
            <a:pPr algn="just"/>
            <a:r>
              <a:rPr lang="pt-BR" sz="2400" b="0" i="1" dirty="0">
                <a:solidFill>
                  <a:srgbClr val="000000"/>
                </a:solidFill>
                <a:effectLst/>
              </a:rPr>
              <a:t>“Reconhecendo</a:t>
            </a:r>
            <a:r>
              <a:rPr lang="pt-BR" sz="2400" b="0" i="0" dirty="0">
                <a:solidFill>
                  <a:srgbClr val="000000"/>
                </a:solidFill>
                <a:effectLst/>
              </a:rPr>
              <a:t> que a deficiência é um conceito em evolução e que a deficiência resulta da interação entre pessoas com deficiência e as barreiras devidas às atitudes e ao ambiente que impedem a plena e efetiva participação dessas pessoas na sociedade em igualdade de oportunidades com as demais pessoas”</a:t>
            </a:r>
            <a:endParaRPr lang="pt-BR" sz="2400" dirty="0"/>
          </a:p>
        </p:txBody>
      </p:sp>
    </p:spTree>
    <p:extLst>
      <p:ext uri="{BB962C8B-B14F-4D97-AF65-F5344CB8AC3E}">
        <p14:creationId xmlns:p14="http://schemas.microsoft.com/office/powerpoint/2010/main" val="63079977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4886</Words>
  <Application>Microsoft Office PowerPoint</Application>
  <PresentationFormat>Widescreen</PresentationFormat>
  <Paragraphs>350</Paragraphs>
  <Slides>66</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66</vt:i4>
      </vt:variant>
    </vt:vector>
  </HeadingPairs>
  <TitlesOfParts>
    <vt:vector size="75" baseType="lpstr">
      <vt:lpstr>Arial</vt:lpstr>
      <vt:lpstr>Calibri</vt:lpstr>
      <vt:lpstr>Calibri Light</vt:lpstr>
      <vt:lpstr>Gisha</vt:lpstr>
      <vt:lpstr>Muli</vt:lpstr>
      <vt:lpstr>Open sans</vt:lpstr>
      <vt:lpstr>Times New Roman</vt:lpstr>
      <vt:lpstr>Wingdings</vt:lpstr>
      <vt:lpstr>Tema do Office</vt:lpstr>
      <vt:lpstr>Apresentação do PowerPoint</vt:lpstr>
      <vt:lpstr>Apresentação do PowerPoint</vt:lpstr>
      <vt:lpstr>Apresentação do PowerPoint</vt:lpstr>
      <vt:lpstr>Atividades Policiais</vt:lpstr>
      <vt:lpstr>Apresentação do PowerPoint</vt:lpstr>
      <vt:lpstr>Atividades Policiais</vt:lpstr>
      <vt:lpstr>Apresentação do PowerPoint</vt:lpstr>
      <vt:lpstr>Servidores com Deficiência</vt:lpstr>
      <vt:lpstr>Servidores com Deficiência</vt:lpstr>
      <vt:lpstr>Servidores com Deficiência</vt:lpstr>
      <vt:lpstr>Servidores com Deficiência</vt:lpstr>
      <vt:lpstr>Servidores com Deficiência</vt:lpstr>
      <vt:lpstr>Servidores com Deficiência</vt:lpstr>
      <vt:lpstr>Servidores com Deficiência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da Silva Motta</dc:creator>
  <cp:lastModifiedBy>Leonardo da Silva Motta</cp:lastModifiedBy>
  <cp:revision>9</cp:revision>
  <dcterms:created xsi:type="dcterms:W3CDTF">2023-04-26T19:56:09Z</dcterms:created>
  <dcterms:modified xsi:type="dcterms:W3CDTF">2024-08-07T16:53:42Z</dcterms:modified>
</cp:coreProperties>
</file>