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383" r:id="rId5"/>
    <p:sldId id="409" r:id="rId6"/>
    <p:sldId id="412" r:id="rId7"/>
    <p:sldId id="413" r:id="rId8"/>
    <p:sldId id="414" r:id="rId9"/>
    <p:sldId id="415" r:id="rId10"/>
    <p:sldId id="416" r:id="rId11"/>
    <p:sldId id="420" r:id="rId12"/>
    <p:sldId id="417" r:id="rId13"/>
    <p:sldId id="419" r:id="rId14"/>
    <p:sldId id="398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655"/>
    <a:srgbClr val="44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43CA-493E-4C4B-832D-ABF92ADF294C}" v="7" dt="2024-08-02T20:14:11.876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 autoAdjust="0"/>
  </p:normalViewPr>
  <p:slideViewPr>
    <p:cSldViewPr snapToGrid="0">
      <p:cViewPr>
        <p:scale>
          <a:sx n="81" d="100"/>
          <a:sy n="81" d="100"/>
        </p:scale>
        <p:origin x="-3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de Paula" userId="db436e1f0456052e" providerId="LiveId" clId="{F19243CA-493E-4C4B-832D-ABF92ADF294C}"/>
    <pc:docChg chg="undo custSel addSld delSld modSld">
      <pc:chgData name="Guilherme de Paula" userId="db436e1f0456052e" providerId="LiveId" clId="{F19243CA-493E-4C4B-832D-ABF92ADF294C}" dt="2024-08-02T20:14:27.394" v="186" actId="207"/>
      <pc:docMkLst>
        <pc:docMk/>
      </pc:docMkLst>
      <pc:sldChg chg="modSp add del mod">
        <pc:chgData name="Guilherme de Paula" userId="db436e1f0456052e" providerId="LiveId" clId="{F19243CA-493E-4C4B-832D-ABF92ADF294C}" dt="2024-08-02T20:11:12.579" v="134"/>
        <pc:sldMkLst>
          <pc:docMk/>
          <pc:sldMk cId="454455732" sldId="290"/>
        </pc:sldMkLst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9" creationId="{349EDFD9-DBE2-8651-6B6D-DA269BB7DBEA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10" creationId="{08860193-E3E3-4B50-7946-5788AC7DD583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1" creationId="{07AEC2EE-001A-C5CA-B268-A3E7E327AA07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2" creationId="{A09DB0B4-C39D-E140-6D15-56B8C86D4230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5" creationId="{0F33F053-EE73-3E52-B2B5-C4275B501027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6" creationId="{8ECB8EFD-8345-6464-80B5-43A4E015BEEC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7" creationId="{C8B09353-4614-D264-8CA5-31D406AAB5C6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8" creationId="{538C44FE-20A6-138C-DDDF-560F9195496C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1" creationId="{C70201FA-0BA7-5A29-F792-34C97D8B19D8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32" creationId="{CF6F1131-B7ED-707E-9BD9-F61B8E55EA64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3" creationId="{64D737AC-AEB0-EB74-7159-DBD06A5F2D2F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4" creationId="{DB291548-C219-BF92-258F-FA9BAC1A9079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5" creationId="{60DE0E79-03E3-4CCB-C737-F8E0167A1384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0" creationId="{B1F1FA86-391E-8006-B88A-0A08E599EF50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1" creationId="{2F7485EE-9A54-1A8F-92F7-F3BE4134BB56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" creationId="{75593561-A275-CBDA-C499-AEF91D79C72D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7" creationId="{E52BE781-A121-BC71-B74C-038BAE8FC299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48" creationId="{407D9EB0-DA04-9451-99C7-66F7F9843182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9" creationId="{50BD672F-D22C-738D-42D4-1BC8E244DA6F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50" creationId="{F4D748D2-F3ED-061E-AB70-DC05C64BC429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51" creationId="{22B146C9-12EC-314E-DC38-4EAD2B3B3603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52" creationId="{1F1D09AF-0F31-EC99-13BE-1FCCDD33BA25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53" creationId="{5B8E96EC-726C-91A9-534E-A93333DCA3E3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54" creationId="{5CC5FFE8-B134-88FD-C79D-BF75E29889A8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67" creationId="{93EBEFCA-BD60-31A4-2C28-E5DAB3E5B40C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68" creationId="{580D04CC-D1B8-34E8-CB92-F6AAFE2EEC19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69" creationId="{C11E7B31-7CFC-9C26-28C4-9FB399ADC78A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1" creationId="{C3E4E441-3F6F-648A-53EC-0398DCD4B39A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72" creationId="{019DAF47-76B4-7C00-1A2E-31F30A8FD23F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3" creationId="{4606BB55-C83C-453D-FFCC-7C04BAE8888D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4" creationId="{09C66217-B169-48BC-BF95-ECA32DDC5222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5" creationId="{CE46089F-F875-A5DB-761A-855831834B54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7" creationId="{9F13AC6E-B446-3130-DB60-F2E1B3BA5318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8" creationId="{97087A49-34B2-53D6-E48A-C2993C04AEA0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79" creationId="{B0F68B37-F1B1-D3EC-BC14-8ED6A46D746C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81" creationId="{B4E26A4A-B90D-285C-6949-AA91010D2A8E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82" creationId="{1B618351-7F8D-7032-66BC-81474A54734E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86" creationId="{0C1A0275-8741-EB03-FFF7-DF99F59B0092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87" creationId="{262044A1-B374-58E0-0B48-EC9C53B9FEF2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88" creationId="{801B4840-D6D3-50E4-5F7C-7017E9EA0608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10" creationId="{037EA2BD-48DD-C828-74EB-6F7189C7C591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111" creationId="{98BA19E5-DC57-4892-CF75-9F71BD42E297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112" creationId="{15CE71C0-11FA-2E24-3A8A-B0E5081B2EBA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113" creationId="{47B81F73-21C9-8B88-ED54-925CA831A2A9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1" creationId="{210CE832-030E-4933-C26E-A91A94A63443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392" creationId="{231CA159-64BA-1282-9E9D-E6B9B87943AD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3" creationId="{0C118C8F-5431-C91D-CD13-A81FBC28BF49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6" creationId="{9EA27AF5-02FA-1949-FF66-6C194B4E2C0A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7" creationId="{E74F869D-3932-7FFE-F55C-032A7A9325CE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8" creationId="{A3550CBD-D1F2-3D47-CE6A-56F2E9C014B3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399" creationId="{904E6630-8DA7-7826-C870-CF629D92FC83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00" creationId="{08E8FE96-488A-7CC4-399E-DA4379C885A7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15" creationId="{A1A4437D-1C0C-FD0A-EA63-9B2730A280E5}"/>
          </ac:spMkLst>
        </pc:spChg>
        <pc:spChg chg="mod">
          <ac:chgData name="Guilherme de Paula" userId="db436e1f0456052e" providerId="LiveId" clId="{F19243CA-493E-4C4B-832D-ABF92ADF294C}" dt="2024-08-02T20:11:05.567" v="132" actId="207"/>
          <ac:spMkLst>
            <pc:docMk/>
            <pc:sldMk cId="454455732" sldId="290"/>
            <ac:spMk id="416" creationId="{15A40829-3297-BC3A-3767-5D09FC336B14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17" creationId="{41B4661D-70CA-BA7C-460A-1831B83EF91B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0" creationId="{B376F429-5243-EB5A-8341-B5116AE0BA51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1" creationId="{BEE46F8B-6073-E2E8-0E3F-63EFB72A60E8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2" creationId="{303292FD-90BE-B6E7-983C-E0354E754C36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3" creationId="{A1B8172D-BDC8-4E31-8237-450034543424}"/>
          </ac:spMkLst>
        </pc:spChg>
        <pc:spChg chg="mod">
          <ac:chgData name="Guilherme de Paula" userId="db436e1f0456052e" providerId="LiveId" clId="{F19243CA-493E-4C4B-832D-ABF92ADF294C}" dt="2024-08-02T20:11:12.123" v="133" actId="207"/>
          <ac:spMkLst>
            <pc:docMk/>
            <pc:sldMk cId="454455732" sldId="290"/>
            <ac:spMk id="424" creationId="{6AA10DE9-1139-952C-35C0-31B980DE4BB9}"/>
          </ac:spMkLst>
        </pc:spChg>
      </pc:sldChg>
      <pc:sldChg chg="addSp modSp mod">
        <pc:chgData name="Guilherme de Paula" userId="db436e1f0456052e" providerId="LiveId" clId="{F19243CA-493E-4C4B-832D-ABF92ADF294C}" dt="2024-08-02T20:14:27.394" v="186" actId="207"/>
        <pc:sldMkLst>
          <pc:docMk/>
          <pc:sldMk cId="4261132419" sldId="398"/>
        </pc:sldMkLst>
        <pc:spChg chg="mod">
          <ac:chgData name="Guilherme de Paula" userId="db436e1f0456052e" providerId="LiveId" clId="{F19243CA-493E-4C4B-832D-ABF92ADF294C}" dt="2024-08-02T20:14:01.838" v="179" actId="20577"/>
          <ac:spMkLst>
            <pc:docMk/>
            <pc:sldMk cId="4261132419" sldId="398"/>
            <ac:spMk id="2" creationId="{F810C1B7-6E4E-3DEE-50C0-1CA3B14303EE}"/>
          </ac:spMkLst>
        </pc:spChg>
        <pc:spChg chg="add mod">
          <ac:chgData name="Guilherme de Paula" userId="db436e1f0456052e" providerId="LiveId" clId="{F19243CA-493E-4C4B-832D-ABF92ADF294C}" dt="2024-08-02T20:14:04.855" v="181" actId="1076"/>
          <ac:spMkLst>
            <pc:docMk/>
            <pc:sldMk cId="4261132419" sldId="398"/>
            <ac:spMk id="3" creationId="{F8B72DF8-C8D6-9A43-897D-D780EF2E850C}"/>
          </ac:spMkLst>
        </pc:spChg>
        <pc:spChg chg="add mod">
          <ac:chgData name="Guilherme de Paula" userId="db436e1f0456052e" providerId="LiveId" clId="{F19243CA-493E-4C4B-832D-ABF92ADF294C}" dt="2024-08-02T20:14:27.394" v="186" actId="207"/>
          <ac:spMkLst>
            <pc:docMk/>
            <pc:sldMk cId="4261132419" sldId="398"/>
            <ac:spMk id="4" creationId="{5F174B2F-D1D2-4A13-A6C1-0C550FD04330}"/>
          </ac:spMkLst>
        </pc:spChg>
        <pc:picChg chg="add mod">
          <ac:chgData name="Guilherme de Paula" userId="db436e1f0456052e" providerId="LiveId" clId="{F19243CA-493E-4C4B-832D-ABF92ADF294C}" dt="2024-08-02T20:14:15.643" v="185" actId="1076"/>
          <ac:picMkLst>
            <pc:docMk/>
            <pc:sldMk cId="4261132419" sldId="398"/>
            <ac:picMk id="5" creationId="{A8A46B9F-6D7A-2343-8FED-71C8511D6952}"/>
          </ac:picMkLst>
        </pc:picChg>
      </pc:sldChg>
      <pc:sldChg chg="modSp mod">
        <pc:chgData name="Guilherme de Paula" userId="db436e1f0456052e" providerId="LiveId" clId="{F19243CA-493E-4C4B-832D-ABF92ADF294C}" dt="2024-08-02T20:05:36.137" v="14" actId="20577"/>
        <pc:sldMkLst>
          <pc:docMk/>
          <pc:sldMk cId="3387136474" sldId="420"/>
        </pc:sldMkLst>
        <pc:spChg chg="mod">
          <ac:chgData name="Guilherme de Paula" userId="db436e1f0456052e" providerId="LiveId" clId="{F19243CA-493E-4C4B-832D-ABF92ADF294C}" dt="2024-08-02T20:05:36.137" v="14" actId="20577"/>
          <ac:spMkLst>
            <pc:docMk/>
            <pc:sldMk cId="3387136474" sldId="420"/>
            <ac:spMk id="2" creationId="{805346ED-721D-85EE-2F1B-A31D0912DE29}"/>
          </ac:spMkLst>
        </pc:spChg>
      </pc:sldChg>
      <pc:sldChg chg="addSp delSp modSp add mod">
        <pc:chgData name="Guilherme de Paula" userId="db436e1f0456052e" providerId="LiveId" clId="{F19243CA-493E-4C4B-832D-ABF92ADF294C}" dt="2024-08-02T20:14:08.445" v="183" actId="21"/>
        <pc:sldMkLst>
          <pc:docMk/>
          <pc:sldMk cId="994963291" sldId="421"/>
        </pc:sldMkLst>
        <pc:spChg chg="mod">
          <ac:chgData name="Guilherme de Paula" userId="db436e1f0456052e" providerId="LiveId" clId="{F19243CA-493E-4C4B-832D-ABF92ADF294C}" dt="2024-08-02T20:05:23.300" v="8" actId="20577"/>
          <ac:spMkLst>
            <pc:docMk/>
            <pc:sldMk cId="994963291" sldId="421"/>
            <ac:spMk id="2" creationId="{805346ED-721D-85EE-2F1B-A31D0912DE29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13" creationId="{95BF6203-D5F1-83B1-2B61-1C19F0B5D495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15" creationId="{14CF6D13-D8A9-FE79-2463-283E02A946B2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16" creationId="{C09583A0-A9CA-484B-D5A4-2FA4351B415C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7" creationId="{B2A1000E-4918-72C4-D349-86065807BD50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18" creationId="{513CD332-C528-14E7-6A75-53FADBD81CC0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2" creationId="{4CBE2417-B16F-517A-2493-D1678DCC1C15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3" creationId="{D56BD0AB-C6E5-30A4-3908-0A73F1202AAF}"/>
          </ac:spMkLst>
        </pc:spChg>
        <pc:spChg chg="add del mod">
          <ac:chgData name="Guilherme de Paula" userId="db436e1f0456052e" providerId="LiveId" clId="{F19243CA-493E-4C4B-832D-ABF92ADF294C}" dt="2024-08-02T20:08:53.883" v="107" actId="478"/>
          <ac:spMkLst>
            <pc:docMk/>
            <pc:sldMk cId="994963291" sldId="421"/>
            <ac:spMk id="24" creationId="{A5DDB4FB-10A1-BC14-BB36-3F89FF7DFAAF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5" creationId="{0B01C480-6F0D-B671-C80A-3528CD142D30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6" creationId="{01F807FB-AB2D-98CE-CBC3-47677B19358F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7" creationId="{E78E929A-B836-93BC-B5E5-D8951D802230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8" creationId="{0306A074-1D7A-021C-6567-EC6393D4A20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29" creationId="{3DBEC4D9-43A8-0DFD-68AE-A953FDBBF7C5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1" creationId="{6E250EDE-0069-ECA3-F594-6DB97801333B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2" creationId="{C48BE58D-E2B8-43DF-7775-3A17479D811C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3" creationId="{1A242E08-7D32-F45B-9B43-A437CE97C7C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5" creationId="{9BA5B45F-0F09-616D-E52F-82813A831BCC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6" creationId="{C0FA82A1-DC83-A862-09A6-738C5CC70E70}"/>
          </ac:spMkLst>
        </pc:spChg>
        <pc:spChg chg="add del mod">
          <ac:chgData name="Guilherme de Paula" userId="db436e1f0456052e" providerId="LiveId" clId="{F19243CA-493E-4C4B-832D-ABF92ADF294C}" dt="2024-08-02T20:08:51.085" v="101" actId="6549"/>
          <ac:spMkLst>
            <pc:docMk/>
            <pc:sldMk cId="994963291" sldId="421"/>
            <ac:spMk id="37" creationId="{35B4A2EE-7E31-0E95-A101-EEF13AAED878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8" creationId="{ADE83106-BB1A-38A0-908E-5D035063CBD8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39" creationId="{9B5F1ABA-EEBE-F1F0-5BA0-B668709BF425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43" creationId="{753A1078-1179-3D6C-A6E7-E0F1D8520DB5}"/>
          </ac:spMkLst>
        </pc:spChg>
        <pc:spChg chg="add del mod">
          <ac:chgData name="Guilherme de Paula" userId="db436e1f0456052e" providerId="LiveId" clId="{F19243CA-493E-4C4B-832D-ABF92ADF294C}" dt="2024-08-02T20:08:46.574" v="97" actId="478"/>
          <ac:spMkLst>
            <pc:docMk/>
            <pc:sldMk cId="994963291" sldId="421"/>
            <ac:spMk id="44" creationId="{5A765097-C909-FF6A-34BB-C672EF937654}"/>
          </ac:spMkLst>
        </pc:spChg>
        <pc:spChg chg="add del mod">
          <ac:chgData name="Guilherme de Paula" userId="db436e1f0456052e" providerId="LiveId" clId="{F19243CA-493E-4C4B-832D-ABF92ADF294C}" dt="2024-08-02T20:08:54.747" v="109" actId="6549"/>
          <ac:spMkLst>
            <pc:docMk/>
            <pc:sldMk cId="994963291" sldId="421"/>
            <ac:spMk id="45" creationId="{F69390FE-E263-3801-C859-D0A18739132A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46" creationId="{BA035A9C-C9BF-C747-7A1E-15EB9B03FABF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47" creationId="{D2FC1C7F-D37A-5028-A7F1-27060BD0981A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48" creationId="{E07E4674-256B-126C-A171-ED37BDC5328F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49" creationId="{AA6F68E8-E58C-B205-A1C0-130BA655DEB7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50" creationId="{059AE656-DCF0-3F6F-8F6C-7CD7E766A97E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51" creationId="{A2C4CA18-B19A-88A4-42C2-9CB046DFEB0B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55" creationId="{3B0EF7BD-B090-8A49-CD2D-2F19CE033A93}"/>
          </ac:spMkLst>
        </pc:spChg>
        <pc:spChg chg="add del mod">
          <ac:chgData name="Guilherme de Paula" userId="db436e1f0456052e" providerId="LiveId" clId="{F19243CA-493E-4C4B-832D-ABF92ADF294C}" dt="2024-08-02T20:08:49.858" v="98" actId="14100"/>
          <ac:spMkLst>
            <pc:docMk/>
            <pc:sldMk cId="994963291" sldId="421"/>
            <ac:spMk id="56" creationId="{455AA79C-86F2-0A26-E28F-748878B7D933}"/>
          </ac:spMkLst>
        </pc:spChg>
        <pc:spChg chg="add del mod">
          <ac:chgData name="Guilherme de Paula" userId="db436e1f0456052e" providerId="LiveId" clId="{F19243CA-493E-4C4B-832D-ABF92ADF294C}" dt="2024-08-02T20:08:52.974" v="106" actId="478"/>
          <ac:spMkLst>
            <pc:docMk/>
            <pc:sldMk cId="994963291" sldId="421"/>
            <ac:spMk id="57" creationId="{D98B2B14-435A-425A-81CF-8B58E416C465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58" creationId="{016038CB-866E-017E-CF14-D170F0847C7F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59" creationId="{DE248E6E-DA37-D6C7-B632-0806DAF29C7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0" creationId="{AD1F5E66-0E2C-D1C9-873E-6B1152983950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1" creationId="{55653663-B5BC-059E-E55A-615C8A99C3FE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2" creationId="{8ED0414B-3165-4504-3193-067E53A271A2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3" creationId="{84AD3462-DE52-F2B7-FF4C-641E065F71B2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5" creationId="{F37CBB8C-7F72-0716-24EE-1CFA385E4E32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6" creationId="{534C2E48-3125-8390-7AC9-E1A718ED3BE7}"/>
          </ac:spMkLst>
        </pc:spChg>
        <pc:spChg chg="add del mod">
          <ac:chgData name="Guilherme de Paula" userId="db436e1f0456052e" providerId="LiveId" clId="{F19243CA-493E-4C4B-832D-ABF92ADF294C}" dt="2024-08-02T20:09:15.489" v="120" actId="478"/>
          <ac:spMkLst>
            <pc:docMk/>
            <pc:sldMk cId="994963291" sldId="421"/>
            <ac:spMk id="67" creationId="{187D5A30-7C18-C619-6CAA-3568581B4C39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68" creationId="{319985A8-AE97-A331-8396-4798D292DEB3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0" creationId="{C5F924C3-DCA5-43EE-7374-FF04D615575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1" creationId="{17279C03-E845-88CB-D4D5-0CB22C828C72}"/>
          </ac:spMkLst>
        </pc:spChg>
        <pc:spChg chg="add del mod">
          <ac:chgData name="Guilherme de Paula" userId="db436e1f0456052e" providerId="LiveId" clId="{F19243CA-493E-4C4B-832D-ABF92ADF294C}" dt="2024-08-02T20:08:51.825" v="102" actId="478"/>
          <ac:spMkLst>
            <pc:docMk/>
            <pc:sldMk cId="994963291" sldId="421"/>
            <ac:spMk id="72" creationId="{EEC37B6D-CC46-5041-12CD-634973AD754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3" creationId="{E89ADE2C-B625-6D41-9CAA-948EBCCDF691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4" creationId="{0BDFF6D8-0CAE-02FF-4C58-88D2A9D16787}"/>
          </ac:spMkLst>
        </pc:spChg>
        <pc:spChg chg="add del mod">
          <ac:chgData name="Guilherme de Paula" userId="db436e1f0456052e" providerId="LiveId" clId="{F19243CA-493E-4C4B-832D-ABF92ADF294C}" dt="2024-08-02T20:09:12.580" v="119" actId="478"/>
          <ac:spMkLst>
            <pc:docMk/>
            <pc:sldMk cId="994963291" sldId="421"/>
            <ac:spMk id="76" creationId="{D83484ED-91B8-7C43-634D-CB8915615478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8" creationId="{35871945-D5E3-2F1A-8C4C-27C603774F5B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79" creationId="{AAF83731-C364-DF7A-0F87-D5DDF77840C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80" creationId="{04CE330A-5D2B-7D7D-95BD-7CB1BED39D09}"/>
          </ac:spMkLst>
        </pc:spChg>
        <pc:spChg chg="del mod">
          <ac:chgData name="Guilherme de Paula" userId="db436e1f0456052e" providerId="LiveId" clId="{F19243CA-493E-4C4B-832D-ABF92ADF294C}" dt="2024-08-02T20:09:15.489" v="120" actId="478"/>
          <ac:spMkLst>
            <pc:docMk/>
            <pc:sldMk cId="994963291" sldId="421"/>
            <ac:spMk id="91" creationId="{065F06AB-2094-9FC3-C5E8-93BCF202F2B6}"/>
          </ac:spMkLst>
        </pc:spChg>
        <pc:spChg chg="del">
          <ac:chgData name="Guilherme de Paula" userId="db436e1f0456052e" providerId="LiveId" clId="{F19243CA-493E-4C4B-832D-ABF92ADF294C}" dt="2024-08-02T20:05:46.826" v="16" actId="478"/>
          <ac:spMkLst>
            <pc:docMk/>
            <pc:sldMk cId="994963291" sldId="421"/>
            <ac:spMk id="92" creationId="{BBAE4FBB-0088-A832-A482-9E0BA98F3927}"/>
          </ac:spMkLst>
        </pc:spChg>
        <pc:spChg chg="del">
          <ac:chgData name="Guilherme de Paula" userId="db436e1f0456052e" providerId="LiveId" clId="{F19243CA-493E-4C4B-832D-ABF92ADF294C}" dt="2024-08-02T20:05:46.826" v="16" actId="478"/>
          <ac:spMkLst>
            <pc:docMk/>
            <pc:sldMk cId="994963291" sldId="421"/>
            <ac:spMk id="93" creationId="{64F392A6-78C7-0232-89D1-4908B58A0F0C}"/>
          </ac:spMkLst>
        </pc:spChg>
        <pc:spChg chg="del">
          <ac:chgData name="Guilherme de Paula" userId="db436e1f0456052e" providerId="LiveId" clId="{F19243CA-493E-4C4B-832D-ABF92ADF294C}" dt="2024-08-02T20:05:46.826" v="16" actId="478"/>
          <ac:spMkLst>
            <pc:docMk/>
            <pc:sldMk cId="994963291" sldId="421"/>
            <ac:spMk id="94" creationId="{D6B9C8E3-EAA4-F839-2130-2BF65F474A1C}"/>
          </ac:spMkLst>
        </pc:spChg>
        <pc:spChg chg="del">
          <ac:chgData name="Guilherme de Paula" userId="db436e1f0456052e" providerId="LiveId" clId="{F19243CA-493E-4C4B-832D-ABF92ADF294C}" dt="2024-08-02T20:05:46.826" v="16" actId="478"/>
          <ac:spMkLst>
            <pc:docMk/>
            <pc:sldMk cId="994963291" sldId="421"/>
            <ac:spMk id="95" creationId="{76799039-D162-DEF9-95D8-D6D9155C85BA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03" creationId="{F1C80FB0-AD25-8DAE-ACFD-F4C062F3FA55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04" creationId="{86FD7D53-27D2-685F-DB30-B347F8AEF792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13" creationId="{5BE3359E-DC4A-BE29-9CF9-A3E2E4750BA6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14" creationId="{4EFF1623-2DD5-F6DA-7331-FCB65F777E5B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15" creationId="{DA35CA54-A26E-3BF5-3929-CC09E86525E6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16" creationId="{C612EB42-DFA3-7AC6-D055-1017403AD6DA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17" creationId="{46FF1F55-3944-BE61-8899-BF204FB5B953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18" creationId="{B2E56333-74A6-3E66-C522-71936F78B905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22" creationId="{5C0504E8-4D8E-58FB-C4D8-7461E6D47B8F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23" creationId="{365C989B-0F7C-A3F9-7C4F-92BBE4AB8AE6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24" creationId="{CDAB6796-EB34-F78C-4E05-44B3189FED01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25" creationId="{B8DB6EA1-823B-35C0-9275-D9B5C792EA90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26" creationId="{E6520D3B-192B-5DA8-3672-31683904AE47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27" creationId="{E840C345-A461-872C-2F1B-A7B06B2A4E85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31" creationId="{4F648200-310F-6A64-7BED-12DFA6EC39E7}"/>
          </ac:spMkLst>
        </pc:spChg>
        <pc:spChg chg="del">
          <ac:chgData name="Guilherme de Paula" userId="db436e1f0456052e" providerId="LiveId" clId="{F19243CA-493E-4C4B-832D-ABF92ADF294C}" dt="2024-08-02T20:05:44.346" v="15" actId="478"/>
          <ac:spMkLst>
            <pc:docMk/>
            <pc:sldMk cId="994963291" sldId="421"/>
            <ac:spMk id="132" creationId="{E5B84943-4ADA-6D37-E135-FFBFBBD0B1FB}"/>
          </ac:spMkLst>
        </pc:spChg>
        <pc:spChg chg="add del mod">
          <ac:chgData name="Guilherme de Paula" userId="db436e1f0456052e" providerId="LiveId" clId="{F19243CA-493E-4C4B-832D-ABF92ADF294C}" dt="2024-08-02T20:08:52.202" v="103" actId="478"/>
          <ac:spMkLst>
            <pc:docMk/>
            <pc:sldMk cId="994963291" sldId="421"/>
            <ac:spMk id="133" creationId="{F97B1F0E-7BFC-5431-86AD-A055B03FDB89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37" creationId="{461B67B2-C9BB-D20B-0DFD-52940D9015AC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38" creationId="{5739D06B-2D21-6601-F3F8-A0CD4CC62483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44" creationId="{EEB481BF-3ABF-46E3-F6EF-A15C1C7ACC09}"/>
          </ac:spMkLst>
        </pc:spChg>
        <pc:spChg chg="add del mod">
          <ac:chgData name="Guilherme de Paula" userId="db436e1f0456052e" providerId="LiveId" clId="{F19243CA-493E-4C4B-832D-ABF92ADF294C}" dt="2024-08-02T20:08:50.251" v="99" actId="478"/>
          <ac:spMkLst>
            <pc:docMk/>
            <pc:sldMk cId="994963291" sldId="421"/>
            <ac:spMk id="145" creationId="{3A39035C-8B37-1017-177E-CE004FDE0990}"/>
          </ac:spMkLst>
        </pc:spChg>
        <pc:spChg chg="add del mod">
          <ac:chgData name="Guilherme de Paula" userId="db436e1f0456052e" providerId="LiveId" clId="{F19243CA-493E-4C4B-832D-ABF92ADF294C}" dt="2024-08-02T20:08:52.704" v="105" actId="6549"/>
          <ac:spMkLst>
            <pc:docMk/>
            <pc:sldMk cId="994963291" sldId="421"/>
            <ac:spMk id="146" creationId="{36450ED1-228B-C70F-C13F-07E1336D9768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47" creationId="{DA0C2315-B3BC-3965-EC64-5694737698A7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48" creationId="{FB82138C-A8EF-DB75-E771-81854518403D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49" creationId="{ADFB4C25-A628-D2E2-270C-87F8D1DDF802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50" creationId="{DD88FEF1-539B-C6FC-9415-AE318482304C}"/>
          </ac:spMkLst>
        </pc:spChg>
        <pc:spChg chg="mod">
          <ac:chgData name="Guilherme de Paula" userId="db436e1f0456052e" providerId="LiveId" clId="{F19243CA-493E-4C4B-832D-ABF92ADF294C}" dt="2024-08-02T20:07:04.060" v="30" actId="207"/>
          <ac:spMkLst>
            <pc:docMk/>
            <pc:sldMk cId="994963291" sldId="421"/>
            <ac:spMk id="151" creationId="{0E431FFC-DD75-787F-A98A-3EBCB03BEF53}"/>
          </ac:spMkLst>
        </pc:spChg>
        <pc:spChg chg="add del mod">
          <ac:chgData name="Guilherme de Paula" userId="db436e1f0456052e" providerId="LiveId" clId="{F19243CA-493E-4C4B-832D-ABF92ADF294C}" dt="2024-08-02T20:13:20.404" v="175" actId="478"/>
          <ac:spMkLst>
            <pc:docMk/>
            <pc:sldMk cId="994963291" sldId="421"/>
            <ac:spMk id="162" creationId="{FC480B3D-62A4-861E-2D3D-53409BD84D94}"/>
          </ac:spMkLst>
        </pc:spChg>
        <pc:spChg chg="add del mod">
          <ac:chgData name="Guilherme de Paula" userId="db436e1f0456052e" providerId="LiveId" clId="{F19243CA-493E-4C4B-832D-ABF92ADF294C}" dt="2024-08-02T20:13:20.404" v="175" actId="478"/>
          <ac:spMkLst>
            <pc:docMk/>
            <pc:sldMk cId="994963291" sldId="421"/>
            <ac:spMk id="163" creationId="{2AC26504-3040-6E30-AC0B-46532080C000}"/>
          </ac:spMkLst>
        </pc:spChg>
        <pc:spChg chg="add del mod">
          <ac:chgData name="Guilherme de Paula" userId="db436e1f0456052e" providerId="LiveId" clId="{F19243CA-493E-4C4B-832D-ABF92ADF294C}" dt="2024-08-02T20:13:20.404" v="175" actId="478"/>
          <ac:spMkLst>
            <pc:docMk/>
            <pc:sldMk cId="994963291" sldId="421"/>
            <ac:spMk id="164" creationId="{F981434C-43B7-BF76-BFDB-E0A9EAE78978}"/>
          </ac:spMkLst>
        </pc:spChg>
        <pc:spChg chg="add del mod">
          <ac:chgData name="Guilherme de Paula" userId="db436e1f0456052e" providerId="LiveId" clId="{F19243CA-493E-4C4B-832D-ABF92ADF294C}" dt="2024-08-02T20:13:20.404" v="175" actId="478"/>
          <ac:spMkLst>
            <pc:docMk/>
            <pc:sldMk cId="994963291" sldId="421"/>
            <ac:spMk id="165" creationId="{CE262E93-AB1F-7E67-F013-BDFE847FB562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69" creationId="{26013694-BEC9-519C-B399-D396837A6BD6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0" creationId="{D217CF6B-576A-1E65-D422-5DEB02C4E444}"/>
          </ac:spMkLst>
        </pc:spChg>
        <pc:spChg chg="add del 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1" creationId="{185F282A-2497-674D-BA53-B3424933D595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2" creationId="{062BB4B5-6124-FD88-7ADB-1787B0DD01C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3" creationId="{5C122A7D-6F36-F599-3611-4DB77FF979DD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4" creationId="{052C8A0F-DFE2-F087-DCD0-854EE59708D0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5" creationId="{98E54EEB-5362-1E19-87D6-6C3CCD22D2B1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6" creationId="{F466096A-FA5A-1848-CC54-CCEB9C202327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8" creationId="{789DC7B1-0A92-FE02-BA6F-3116DE961195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79" creationId="{ED9FAB9E-3EB5-B268-ED0B-AAEFE5B1037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0" creationId="{8812D309-B1A8-7FB6-1BA9-61910F270189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2" creationId="{58586165-CBFC-DA22-6E96-5E22FBF07BEF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3" creationId="{3BD69BCC-6DD7-A7F0-0BD9-8C2455415784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4" creationId="{4F9CEBB2-9EDC-B08D-96AA-49747E600141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5" creationId="{F6255BAE-88FC-D87F-F508-A44F58E55AD7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86" creationId="{99A71099-D8A1-8819-6B97-5B9FC5A65C88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0" creationId="{3DD9CC02-948D-2C0C-E8A4-30BCE395CCE0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1" creationId="{25A17D2E-71E4-4909-AC6A-814BC3FA5197}"/>
          </ac:spMkLst>
        </pc:spChg>
        <pc:spChg chg="mod">
          <ac:chgData name="Guilherme de Paula" userId="db436e1f0456052e" providerId="LiveId" clId="{F19243CA-493E-4C4B-832D-ABF92ADF294C}" dt="2024-08-02T20:12:48.240" v="171" actId="6549"/>
          <ac:spMkLst>
            <pc:docMk/>
            <pc:sldMk cId="994963291" sldId="421"/>
            <ac:spMk id="192" creationId="{2B03EA93-4E98-6962-CB70-7536A2E22DE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3" creationId="{B656C6E7-650B-40A4-8BF1-65A0A75AED96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4" creationId="{DB4593A8-0EDA-5FA6-2723-78881D0801CA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5" creationId="{3078877C-C6FC-E83E-739A-798FB76D8AD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6" creationId="{CED4B6C4-3DCA-326D-4E97-7D042085EAC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197" creationId="{F983B003-0676-02EC-1220-1778E37F465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1" creationId="{1F5D64ED-1743-FC78-4818-F44D4F2333EC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2" creationId="{3D67B618-D145-65E2-8A14-FF55EFA787A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3" creationId="{D7AC1343-220B-DDC3-48C8-90FB37C12562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4" creationId="{2EE11581-4E92-7B5D-A4E2-EAC8BEC1F890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5" creationId="{72165DF2-F144-64EC-94E7-46725C661EB6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6" creationId="{DABCBF83-7F5C-4AE3-FAE5-892678C6AE44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7" creationId="{D3C82B99-CF32-E3DC-825B-8F88FDA13992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08" creationId="{8BB50044-CDD3-93EE-C014-59FE0EEAB3C9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0" creationId="{D299A3D9-45C2-33A5-5E5F-12A964949BF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1" creationId="{BA6A241E-ADED-8AF0-F7CE-42FB43AE3FEC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2" creationId="{A572D9BE-91CC-037F-2936-F5A7C4150386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4" creationId="{1D856AAF-0E52-2FA0-5D8B-D94114860651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5" creationId="{B8C018F4-D98D-0995-11D5-AC13B3231A99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6" creationId="{2D1346CE-8BE6-5298-7661-F306E9581F98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7" creationId="{D2CA5B72-7A4C-DCC6-9801-459189771EFA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18" creationId="{472392DF-2EAC-98C1-DC94-5E7A56887508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0" creationId="{E780EFCF-D61E-0B0A-73B5-E84CE924EDBF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1" creationId="{89ED0021-9230-BDEF-FDF7-F4D6CA48AA3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2" creationId="{0C2525DA-7CD6-ED15-CF05-ADB839677261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4" creationId="{EF206311-A55A-02DD-2F79-E4B6DAFFDD53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5" creationId="{5DE8AC01-0793-FDAB-4461-429D5D0E140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6" creationId="{95E71E13-08C3-39ED-2197-0E20023F47D7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7" creationId="{367446B2-6EFF-E4EE-3FFC-B54C3385F55E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28" creationId="{8D0F2614-6DE9-3D0C-57FE-5EADC359ABBF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4" creationId="{EA0940E3-A241-2A41-2370-B21ACD82647B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5" creationId="{11CA0D97-CDC3-7ADD-8067-6622C0E85D2B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6" creationId="{4CF452E2-BC1C-ACDC-2A58-FAB3E23626E2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7" creationId="{041D0926-AF1F-62B0-578C-66A2F1FBCD5B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8" creationId="{914F7442-651E-A354-697D-33932FD1B770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39" creationId="{F6CD6D8C-0653-A77F-C815-43C0E5D688AC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40" creationId="{D27969FE-D379-5385-EA5F-EB95DA916AC6}"/>
          </ac:spMkLst>
        </pc:spChg>
        <pc:spChg chg="mod">
          <ac:chgData name="Guilherme de Paula" userId="db436e1f0456052e" providerId="LiveId" clId="{F19243CA-493E-4C4B-832D-ABF92ADF294C}" dt="2024-08-02T20:12:43.412" v="169" actId="207"/>
          <ac:spMkLst>
            <pc:docMk/>
            <pc:sldMk cId="994963291" sldId="421"/>
            <ac:spMk id="241" creationId="{4225B631-7F04-1B30-6B0B-4A758B781072}"/>
          </ac:spMkLst>
        </pc:s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19" creationId="{152ED160-26FC-69AA-9C6B-003203373C65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20" creationId="{DB728C80-D01F-8B59-93F6-0200808AD9EC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21" creationId="{CC5F4EA9-11D1-244E-5449-3F38A49424D7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30" creationId="{ADC29178-A064-965F-4746-392F61359B9A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34" creationId="{AB2B2DB4-FBFD-48ED-F3FD-5BAEFDD1E257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40" creationId="{937A08C4-3BCA-F54D-7BF5-213FD9F9DF95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41" creationId="{E5700A81-3D0C-AE92-DEC0-F45FF628F7F8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42" creationId="{CD954689-295B-7FD3-1028-03F2E5B4CF1B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52" creationId="{60EF1942-5F5F-CEDF-D675-A847EE9242F2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53" creationId="{D7C75F8C-49A8-0129-AE8B-A2E697E3A592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54" creationId="{A551F120-D280-C12B-6D37-5AD7A6A82560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64" creationId="{0AC56649-03CF-9183-047C-97BC5A8FC672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69" creationId="{13AC7957-A377-F13E-5CE2-147EB8AE2857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75" creationId="{8C023931-9161-4B2B-3BFB-B1E3B97EE21A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96" creationId="{CA5AAE24-5025-B616-1614-1D0073B27F0A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100" creationId="{B7B2C9EE-A300-590E-5941-365CEC08E0C1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105" creationId="{14747AF3-A462-41F9-3179-DCC67FE3271D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106" creationId="{4329DD9D-9759-25C9-C1C3-C4ABD4254567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110" creationId="{97732574-1E77-34E2-4FDA-7C231A51D712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119" creationId="{FA11B395-2667-5189-D03A-23259D099AE3}"/>
          </ac:grpSpMkLst>
        </pc:grpChg>
        <pc:grpChg chg="del">
          <ac:chgData name="Guilherme de Paula" userId="db436e1f0456052e" providerId="LiveId" clId="{F19243CA-493E-4C4B-832D-ABF92ADF294C}" dt="2024-08-02T20:05:44.346" v="15" actId="478"/>
          <ac:grpSpMkLst>
            <pc:docMk/>
            <pc:sldMk cId="994963291" sldId="421"/>
            <ac:grpSpMk id="128" creationId="{B44CCFA7-39E7-D1C9-E92A-F242BFE627F4}"/>
          </ac:grpSpMkLst>
        </pc:grpChg>
        <pc:grpChg chg="add del mod">
          <ac:chgData name="Guilherme de Paula" userId="db436e1f0456052e" providerId="LiveId" clId="{F19243CA-493E-4C4B-832D-ABF92ADF294C}" dt="2024-08-02T20:09:12.580" v="119" actId="478"/>
          <ac:grpSpMkLst>
            <pc:docMk/>
            <pc:sldMk cId="994963291" sldId="421"/>
            <ac:grpSpMk id="141" creationId="{ACEFD227-DF5D-4ACA-88E4-6448BBD15591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142" creationId="{6968CE15-B631-B3DB-3BD5-4C9C95F75F77}"/>
          </ac:grpSpMkLst>
        </pc:grpChg>
        <pc:grpChg chg="mod">
          <ac:chgData name="Guilherme de Paula" userId="db436e1f0456052e" providerId="LiveId" clId="{F19243CA-493E-4C4B-832D-ABF92ADF294C}" dt="2024-08-02T20:05:58.287" v="17"/>
          <ac:grpSpMkLst>
            <pc:docMk/>
            <pc:sldMk cId="994963291" sldId="421"/>
            <ac:grpSpMk id="143" creationId="{A0D0B0C9-63CB-8903-6D8B-22E5881BA73C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166" creationId="{7236E9E4-5FFD-6C39-6D65-4AE134232D68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67" creationId="{484E6D4B-0C26-7EFF-8373-05B91204E8C6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68" creationId="{E759B2FF-1D81-AE76-20F4-DC3C04B2BAA5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177" creationId="{0E28140F-6884-D374-3D7F-BA5EA9CF340D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81" creationId="{2FE5C2F9-7931-291D-C04C-5C43A40A15B9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187" creationId="{300B3503-0453-A696-7167-E77631EAE97F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88" creationId="{A7908608-406C-BE30-F5EB-77CE904DD3A1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89" creationId="{2275FB75-4D98-2A1A-11EE-66766F2786D5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198" creationId="{4EC4A17C-D538-2F11-C79F-A40475E15D84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199" creationId="{4036C776-3A51-F768-FDC4-B83332398B91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200" creationId="{5A37C3D9-E57A-533C-0EA2-D786EF5A6674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209" creationId="{77F1F14B-4405-F5C5-4E7A-2485E3124D4A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213" creationId="{21B97C8E-E5F8-D355-0582-2509641C48C7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219" creationId="{EFADA2F1-B352-50E8-6980-1CA217360702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223" creationId="{80469B7E-28F6-9D38-8DF7-2661E69A5081}"/>
          </ac:grpSpMkLst>
        </pc:grpChg>
        <pc:grpChg chg="add del mod">
          <ac:chgData name="Guilherme de Paula" userId="db436e1f0456052e" providerId="LiveId" clId="{F19243CA-493E-4C4B-832D-ABF92ADF294C}" dt="2024-08-02T20:13:08.230" v="174" actId="478"/>
          <ac:grpSpMkLst>
            <pc:docMk/>
            <pc:sldMk cId="994963291" sldId="421"/>
            <ac:grpSpMk id="231" creationId="{42B86811-BD20-2F97-5D7A-23335F1822E1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232" creationId="{8213307E-75E7-F143-DAF2-07C39D7FF835}"/>
          </ac:grpSpMkLst>
        </pc:grpChg>
        <pc:grpChg chg="mod">
          <ac:chgData name="Guilherme de Paula" userId="db436e1f0456052e" providerId="LiveId" clId="{F19243CA-493E-4C4B-832D-ABF92ADF294C}" dt="2024-08-02T20:09:25.991" v="121"/>
          <ac:grpSpMkLst>
            <pc:docMk/>
            <pc:sldMk cId="994963291" sldId="421"/>
            <ac:grpSpMk id="233" creationId="{91B3A8B0-22B2-1D59-D525-43D0BCEA6526}"/>
          </ac:grpSpMkLst>
        </pc:grpChg>
        <pc:picChg chg="add del">
          <ac:chgData name="Guilherme de Paula" userId="db436e1f0456052e" providerId="LiveId" clId="{F19243CA-493E-4C4B-832D-ABF92ADF294C}" dt="2024-08-02T20:14:08.445" v="183" actId="21"/>
          <ac:picMkLst>
            <pc:docMk/>
            <pc:sldMk cId="994963291" sldId="421"/>
            <ac:picMk id="4" creationId="{BF766AF8-85FF-762C-ADB9-A556549DAE0F}"/>
          </ac:picMkLst>
        </pc:picChg>
        <pc:picChg chg="add mod">
          <ac:chgData name="Guilherme de Paula" userId="db436e1f0456052e" providerId="LiveId" clId="{F19243CA-493E-4C4B-832D-ABF92ADF294C}" dt="2024-08-02T20:13:42.877" v="178" actId="1076"/>
          <ac:picMkLst>
            <pc:docMk/>
            <pc:sldMk cId="994963291" sldId="421"/>
            <ac:picMk id="243" creationId="{CB4B14BD-2662-88E9-F690-DA853E675849}"/>
          </ac:picMkLst>
        </pc:picChg>
        <pc:cxnChg chg="add del mod">
          <ac:chgData name="Guilherme de Paula" userId="db436e1f0456052e" providerId="LiveId" clId="{F19243CA-493E-4C4B-832D-ABF92ADF294C}" dt="2024-08-02T20:09:15.489" v="120" actId="478"/>
          <ac:cxnSpMkLst>
            <pc:docMk/>
            <pc:sldMk cId="994963291" sldId="421"/>
            <ac:cxnSpMk id="3" creationId="{0062AAD9-B70C-1741-6D99-E52C5A6710D6}"/>
          </ac:cxnSpMkLst>
        </pc:cxnChg>
        <pc:cxnChg chg="add del mod">
          <ac:chgData name="Guilherme de Paula" userId="db436e1f0456052e" providerId="LiveId" clId="{F19243CA-493E-4C4B-832D-ABF92ADF294C}" dt="2024-08-02T20:09:15.489" v="120" actId="478"/>
          <ac:cxnSpMkLst>
            <pc:docMk/>
            <pc:sldMk cId="994963291" sldId="421"/>
            <ac:cxnSpMk id="5" creationId="{BB3A4441-676C-9EB3-AE40-61A18565B496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6" creationId="{4033ED13-5748-9C72-FB51-C56087D6CE24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7" creationId="{D48C8195-7B70-4722-16A0-16370FD74BE9}"/>
          </ac:cxnSpMkLst>
        </pc:cxnChg>
        <pc:cxnChg chg="add del mod">
          <ac:chgData name="Guilherme de Paula" userId="db436e1f0456052e" providerId="LiveId" clId="{F19243CA-493E-4C4B-832D-ABF92ADF294C}" dt="2024-08-02T20:09:15.489" v="120" actId="478"/>
          <ac:cxnSpMkLst>
            <pc:docMk/>
            <pc:sldMk cId="994963291" sldId="421"/>
            <ac:cxnSpMk id="8" creationId="{FE7A0CDE-04B5-E6DB-8941-6464F9B0788C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9" creationId="{83859EE4-4E78-914B-F8E1-77DD44EC5F57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10" creationId="{7944CDC9-8625-185A-0F58-4DF16B21203D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11" creationId="{E706CEF9-1D4B-7ECE-1F42-F876AB4B575D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12" creationId="{9598F537-D727-9068-5076-ECCADA4FCE1C}"/>
          </ac:cxnSpMkLst>
        </pc:cxnChg>
        <pc:cxnChg chg="del">
          <ac:chgData name="Guilherme de Paula" userId="db436e1f0456052e" providerId="LiveId" clId="{F19243CA-493E-4C4B-832D-ABF92ADF294C}" dt="2024-08-02T20:09:15.489" v="120" actId="478"/>
          <ac:cxnSpMkLst>
            <pc:docMk/>
            <pc:sldMk cId="994963291" sldId="421"/>
            <ac:cxnSpMk id="77" creationId="{9314AC25-F023-1F3D-FBEC-07F100A667CE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1" creationId="{DA1BB22F-5DAF-060D-74CD-B425286FEED4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2" creationId="{23F0D42C-ACB0-A404-E4D7-C53992773CF6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3" creationId="{A980CA7D-4C93-0F8C-D9E1-CADA3F2D1172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4" creationId="{BAE8C41E-4CBB-4116-2265-89544D4876A4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5" creationId="{609560D2-2FDF-FCE1-121C-833E60DBB6FE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6" creationId="{CBC78B33-CC7C-2F24-A5B4-141382AB9DC9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7" creationId="{6C61F72E-CDA3-A407-0DEA-F2BE33E119A3}"/>
          </ac:cxnSpMkLst>
        </pc:cxnChg>
        <pc:cxnChg chg="del">
          <ac:chgData name="Guilherme de Paula" userId="db436e1f0456052e" providerId="LiveId" clId="{F19243CA-493E-4C4B-832D-ABF92ADF294C}" dt="2024-08-02T20:05:44.346" v="15" actId="478"/>
          <ac:cxnSpMkLst>
            <pc:docMk/>
            <pc:sldMk cId="994963291" sldId="421"/>
            <ac:cxnSpMk id="88" creationId="{DB059912-A127-5783-17D1-50417FA62B11}"/>
          </ac:cxnSpMkLst>
        </pc:cxnChg>
        <pc:cxnChg chg="del">
          <ac:chgData name="Guilherme de Paula" userId="db436e1f0456052e" providerId="LiveId" clId="{F19243CA-493E-4C4B-832D-ABF92ADF294C}" dt="2024-08-02T20:05:46.826" v="16" actId="478"/>
          <ac:cxnSpMkLst>
            <pc:docMk/>
            <pc:sldMk cId="994963291" sldId="421"/>
            <ac:cxnSpMk id="89" creationId="{47029629-C05B-81D0-62F9-5DB959E67744}"/>
          </ac:cxnSpMkLst>
        </pc:cxnChg>
        <pc:cxnChg chg="del">
          <ac:chgData name="Guilherme de Paula" userId="db436e1f0456052e" providerId="LiveId" clId="{F19243CA-493E-4C4B-832D-ABF92ADF294C}" dt="2024-08-02T20:05:46.826" v="16" actId="478"/>
          <ac:cxnSpMkLst>
            <pc:docMk/>
            <pc:sldMk cId="994963291" sldId="421"/>
            <ac:cxnSpMk id="90" creationId="{79624C6C-79E9-9AD9-1F37-76308E4EB119}"/>
          </ac:cxnSpMkLst>
        </pc:cxnChg>
        <pc:cxnChg chg="del mod">
          <ac:chgData name="Guilherme de Paula" userId="db436e1f0456052e" providerId="LiveId" clId="{F19243CA-493E-4C4B-832D-ABF92ADF294C}" dt="2024-08-02T20:09:15.489" v="120" actId="478"/>
          <ac:cxnSpMkLst>
            <pc:docMk/>
            <pc:sldMk cId="994963291" sldId="421"/>
            <ac:cxnSpMk id="134" creationId="{1BDB185F-B510-C882-FC30-6F6187783F3A}"/>
          </ac:cxnSpMkLst>
        </pc:cxnChg>
        <pc:cxnChg chg="del">
          <ac:chgData name="Guilherme de Paula" userId="db436e1f0456052e" providerId="LiveId" clId="{F19243CA-493E-4C4B-832D-ABF92ADF294C}" dt="2024-08-02T20:05:46.826" v="16" actId="478"/>
          <ac:cxnSpMkLst>
            <pc:docMk/>
            <pc:sldMk cId="994963291" sldId="421"/>
            <ac:cxnSpMk id="135" creationId="{5313E4C3-8909-D530-7BDB-CFA621B4D2C6}"/>
          </ac:cxnSpMkLst>
        </pc:cxnChg>
        <pc:cxnChg chg="del">
          <ac:chgData name="Guilherme de Paula" userId="db436e1f0456052e" providerId="LiveId" clId="{F19243CA-493E-4C4B-832D-ABF92ADF294C}" dt="2024-08-02T20:05:46.826" v="16" actId="478"/>
          <ac:cxnSpMkLst>
            <pc:docMk/>
            <pc:sldMk cId="994963291" sldId="421"/>
            <ac:cxnSpMk id="136" creationId="{CEE1B432-021C-088C-4B1E-F748738822A8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139" creationId="{38AF76E9-B1F6-C331-DF1A-BED3ECA688BB}"/>
          </ac:cxnSpMkLst>
        </pc:cxnChg>
        <pc:cxnChg chg="add del mod">
          <ac:chgData name="Guilherme de Paula" userId="db436e1f0456052e" providerId="LiveId" clId="{F19243CA-493E-4C4B-832D-ABF92ADF294C}" dt="2024-08-02T20:09:12.580" v="119" actId="478"/>
          <ac:cxnSpMkLst>
            <pc:docMk/>
            <pc:sldMk cId="994963291" sldId="421"/>
            <ac:cxnSpMk id="140" creationId="{3FDD76E5-06E3-3D40-538E-55EC1E74A806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3" creationId="{3790B39E-C024-0D78-3F7E-AB7A3217F5E6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4" creationId="{B7C54C89-E422-8993-A450-BA5D05154880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5" creationId="{262E850D-04F7-631C-9568-6DF0B4070D1A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6" creationId="{E60558F5-1545-06B9-8A79-525FCBC01E83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7" creationId="{64A713A8-A7A2-7C3C-731B-E092F8946916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8" creationId="{2B77D198-FB5C-81C8-ACAC-771C6F945A7C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59" creationId="{E56D77E8-C055-DFD6-58F5-4C32A497E327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60" creationId="{B8D9B153-7AF0-9CF7-3EBC-09168B836153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161" creationId="{525D76AD-8EDF-6DDF-7BC8-6EFCBB527F8D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229" creationId="{E2A4E49B-8CF4-4EA1-789C-ED57C367B2F7}"/>
          </ac:cxnSpMkLst>
        </pc:cxnChg>
        <pc:cxnChg chg="add del mod">
          <ac:chgData name="Guilherme de Paula" userId="db436e1f0456052e" providerId="LiveId" clId="{F19243CA-493E-4C4B-832D-ABF92ADF294C}" dt="2024-08-02T20:13:20.404" v="175" actId="478"/>
          <ac:cxnSpMkLst>
            <pc:docMk/>
            <pc:sldMk cId="994963291" sldId="421"/>
            <ac:cxnSpMk id="230" creationId="{DAE7FE19-28C8-45A9-0965-26B1E56F322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2F41AB2A-FCB0-449C-94A2-E3FFDC5F192E}" type="datetime1">
              <a:rPr lang="pt-BR" smtClean="0"/>
              <a:t>07/08/2024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F315709-B4D1-47A8-A516-AEABF47ED22D}" type="datetime1">
              <a:rPr lang="pt-BR" smtClean="0"/>
              <a:pPr/>
              <a:t>07/08/2024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61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54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79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05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9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73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4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29FF-4229-4D14-96C5-3614A8A4013F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1F8C-5DEC-4B6E-A918-39804B07AB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5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en" sz="3900" b="1" dirty="0" smtClean="0">
                <a:latin typeface="Raleway" pitchFamily="2" charset="0"/>
              </a:rPr>
              <a:t>				Grupo </a:t>
            </a:r>
            <a:r>
              <a:rPr lang="en" sz="3900" b="1" dirty="0">
                <a:latin typeface="Raleway" pitchFamily="2" charset="0"/>
              </a:rPr>
              <a:t>Consig</a:t>
            </a:r>
            <a:endParaRPr lang="pt-BR" sz="3900" dirty="0"/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grpSp>
        <p:nvGrpSpPr>
          <p:cNvPr id="3" name="Google Shape;1016;p31">
            <a:extLst>
              <a:ext uri="{FF2B5EF4-FFF2-40B4-BE49-F238E27FC236}">
                <a16:creationId xmlns="" xmlns:a16="http://schemas.microsoft.com/office/drawing/2014/main" id="{A218881D-061D-7F51-C15B-7DC809FDD271}"/>
              </a:ext>
            </a:extLst>
          </p:cNvPr>
          <p:cNvGrpSpPr/>
          <p:nvPr/>
        </p:nvGrpSpPr>
        <p:grpSpPr>
          <a:xfrm>
            <a:off x="2415871" y="2642387"/>
            <a:ext cx="6706369" cy="1417822"/>
            <a:chOff x="1345870" y="1946742"/>
            <a:chExt cx="6706369" cy="1417822"/>
          </a:xfrm>
        </p:grpSpPr>
        <p:sp>
          <p:nvSpPr>
            <p:cNvPr id="5" name="Google Shape;1018;p31">
              <a:extLst>
                <a:ext uri="{FF2B5EF4-FFF2-40B4-BE49-F238E27FC236}">
                  <a16:creationId xmlns="" xmlns:a16="http://schemas.microsoft.com/office/drawing/2014/main" id="{57DD3338-7571-019C-EE5D-1DA2975BFE6B}"/>
                </a:ext>
              </a:extLst>
            </p:cNvPr>
            <p:cNvSpPr/>
            <p:nvPr/>
          </p:nvSpPr>
          <p:spPr>
            <a:xfrm rot="18900000">
              <a:off x="1345870" y="2003949"/>
              <a:ext cx="1359766" cy="1360615"/>
            </a:xfrm>
            <a:prstGeom prst="flowChartAlternateProcess">
              <a:avLst/>
            </a:prstGeom>
            <a:solidFill>
              <a:srgbClr val="027C3F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19;p31">
              <a:extLst>
                <a:ext uri="{FF2B5EF4-FFF2-40B4-BE49-F238E27FC236}">
                  <a16:creationId xmlns="" xmlns:a16="http://schemas.microsoft.com/office/drawing/2014/main" id="{4D98FF0A-098E-E94C-12DB-2EECD7E56C6B}"/>
                </a:ext>
              </a:extLst>
            </p:cNvPr>
            <p:cNvSpPr/>
            <p:nvPr/>
          </p:nvSpPr>
          <p:spPr>
            <a:xfrm rot="18900000">
              <a:off x="4075979" y="1946743"/>
              <a:ext cx="1359766" cy="1360615"/>
            </a:xfrm>
            <a:prstGeom prst="flowChartAlternateProcess">
              <a:avLst/>
            </a:prstGeom>
            <a:solidFill>
              <a:srgbClr val="FDBB0F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0;p31">
              <a:extLst>
                <a:ext uri="{FF2B5EF4-FFF2-40B4-BE49-F238E27FC236}">
                  <a16:creationId xmlns="" xmlns:a16="http://schemas.microsoft.com/office/drawing/2014/main" id="{BEE31745-FA76-07F4-F1E1-7BE310199CAE}"/>
                </a:ext>
              </a:extLst>
            </p:cNvPr>
            <p:cNvSpPr/>
            <p:nvPr/>
          </p:nvSpPr>
          <p:spPr>
            <a:xfrm rot="18900000">
              <a:off x="6692473" y="1946742"/>
              <a:ext cx="1359766" cy="1360615"/>
            </a:xfrm>
            <a:prstGeom prst="flowChartAlternateProcess">
              <a:avLst/>
            </a:prstGeom>
            <a:solidFill>
              <a:srgbClr val="0B2A49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023;p31">
              <a:extLst>
                <a:ext uri="{FF2B5EF4-FFF2-40B4-BE49-F238E27FC236}">
                  <a16:creationId xmlns="" xmlns:a16="http://schemas.microsoft.com/office/drawing/2014/main" id="{6550FE46-0BF8-9D5B-EC5B-B8A5AE4BA690}"/>
                </a:ext>
              </a:extLst>
            </p:cNvPr>
            <p:cNvSpPr/>
            <p:nvPr/>
          </p:nvSpPr>
          <p:spPr>
            <a:xfrm>
              <a:off x="1568553" y="2212093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10" name="Google Shape;1024;p31">
              <a:extLst>
                <a:ext uri="{FF2B5EF4-FFF2-40B4-BE49-F238E27FC236}">
                  <a16:creationId xmlns="" xmlns:a16="http://schemas.microsoft.com/office/drawing/2014/main" id="{FD8E869C-049C-70FF-A2D3-7025B1934767}"/>
                </a:ext>
              </a:extLst>
            </p:cNvPr>
            <p:cNvSpPr/>
            <p:nvPr/>
          </p:nvSpPr>
          <p:spPr>
            <a:xfrm>
              <a:off x="4277556" y="2219301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25;p31">
              <a:extLst>
                <a:ext uri="{FF2B5EF4-FFF2-40B4-BE49-F238E27FC236}">
                  <a16:creationId xmlns="" xmlns:a16="http://schemas.microsoft.com/office/drawing/2014/main" id="{296E1C49-7401-2973-2949-7272FC4EA078}"/>
                </a:ext>
              </a:extLst>
            </p:cNvPr>
            <p:cNvSpPr/>
            <p:nvPr/>
          </p:nvSpPr>
          <p:spPr>
            <a:xfrm>
              <a:off x="6935925" y="2228362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2" name="Google Shape;1028;p31">
            <a:extLst>
              <a:ext uri="{FF2B5EF4-FFF2-40B4-BE49-F238E27FC236}">
                <a16:creationId xmlns="" xmlns:a16="http://schemas.microsoft.com/office/drawing/2014/main" id="{4441EC6A-94CB-CC27-DBBA-4189E70CC82E}"/>
              </a:ext>
            </a:extLst>
          </p:cNvPr>
          <p:cNvCxnSpPr>
            <a:cxnSpLocks/>
            <a:endCxn id="9" idx="4"/>
          </p:cNvCxnSpPr>
          <p:nvPr/>
        </p:nvCxnSpPr>
        <p:spPr>
          <a:xfrm>
            <a:off x="3093134" y="3740491"/>
            <a:ext cx="2620" cy="81647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3" name="Google Shape;1029;p31">
            <a:extLst>
              <a:ext uri="{FF2B5EF4-FFF2-40B4-BE49-F238E27FC236}">
                <a16:creationId xmlns="" xmlns:a16="http://schemas.microsoft.com/office/drawing/2014/main" id="{8357915C-675A-0D9A-C8D1-0970C724F4AB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5804757" y="3740491"/>
            <a:ext cx="4418" cy="88855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5" name="Google Shape;1030;p31">
            <a:extLst>
              <a:ext uri="{FF2B5EF4-FFF2-40B4-BE49-F238E27FC236}">
                <a16:creationId xmlns="" xmlns:a16="http://schemas.microsoft.com/office/drawing/2014/main" id="{73654C7C-0AE5-8A5B-C75E-E2DDBF979373}"/>
              </a:ext>
            </a:extLst>
          </p:cNvPr>
          <p:cNvCxnSpPr>
            <a:cxnSpLocks/>
            <a:endCxn id="11" idx="4"/>
          </p:cNvCxnSpPr>
          <p:nvPr/>
        </p:nvCxnSpPr>
        <p:spPr>
          <a:xfrm>
            <a:off x="8442357" y="3670046"/>
            <a:ext cx="20769" cy="168361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6" name="Google Shape;1043;p31">
            <a:extLst>
              <a:ext uri="{FF2B5EF4-FFF2-40B4-BE49-F238E27FC236}">
                <a16:creationId xmlns="" xmlns:a16="http://schemas.microsoft.com/office/drawing/2014/main" id="{57A3DAB5-3EF9-0417-6382-C57804B2260D}"/>
              </a:ext>
            </a:extLst>
          </p:cNvPr>
          <p:cNvSpPr txBox="1"/>
          <p:nvPr/>
        </p:nvSpPr>
        <p:spPr>
          <a:xfrm>
            <a:off x="1577801" y="4158691"/>
            <a:ext cx="15660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Google Shape;1044;p31">
            <a:extLst>
              <a:ext uri="{FF2B5EF4-FFF2-40B4-BE49-F238E27FC236}">
                <a16:creationId xmlns="" xmlns:a16="http://schemas.microsoft.com/office/drawing/2014/main" id="{B2A1000E-4918-72C4-D349-86065807BD50}"/>
              </a:ext>
            </a:extLst>
          </p:cNvPr>
          <p:cNvSpPr txBox="1"/>
          <p:nvPr/>
        </p:nvSpPr>
        <p:spPr>
          <a:xfrm>
            <a:off x="1572250" y="4343466"/>
            <a:ext cx="15660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1045;p31">
            <a:extLst>
              <a:ext uri="{FF2B5EF4-FFF2-40B4-BE49-F238E27FC236}">
                <a16:creationId xmlns="" xmlns:a16="http://schemas.microsoft.com/office/drawing/2014/main" id="{7EC2CC24-9AD2-CD92-053F-3E83859A09C6}"/>
              </a:ext>
            </a:extLst>
          </p:cNvPr>
          <p:cNvSpPr txBox="1"/>
          <p:nvPr/>
        </p:nvSpPr>
        <p:spPr>
          <a:xfrm>
            <a:off x="2036017" y="4837786"/>
            <a:ext cx="2187155" cy="16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QLZ Consig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 smtClean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Gestão e Auditoria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 smtClean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da Carteira de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 smtClean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Credito</a:t>
            </a:r>
            <a:endParaRPr sz="1700" b="1" dirty="0">
              <a:solidFill>
                <a:schemeClr val="bg1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046;p31">
            <a:extLst>
              <a:ext uri="{FF2B5EF4-FFF2-40B4-BE49-F238E27FC236}">
                <a16:creationId xmlns="" xmlns:a16="http://schemas.microsoft.com/office/drawing/2014/main" id="{B0DF1021-F70D-B076-F52B-4BE4A1F4DE27}"/>
              </a:ext>
            </a:extLst>
          </p:cNvPr>
          <p:cNvSpPr txBox="1"/>
          <p:nvPr/>
        </p:nvSpPr>
        <p:spPr>
          <a:xfrm>
            <a:off x="1049247" y="4904404"/>
            <a:ext cx="2080348" cy="81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 pitchFamily="2" charset="0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200" dirty="0">
              <a:latin typeface="Raleway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047;p31">
            <a:extLst>
              <a:ext uri="{FF2B5EF4-FFF2-40B4-BE49-F238E27FC236}">
                <a16:creationId xmlns="" xmlns:a16="http://schemas.microsoft.com/office/drawing/2014/main" id="{3E81F79C-A41F-133B-41F3-A3D638020877}"/>
              </a:ext>
            </a:extLst>
          </p:cNvPr>
          <p:cNvSpPr txBox="1"/>
          <p:nvPr/>
        </p:nvSpPr>
        <p:spPr>
          <a:xfrm>
            <a:off x="7838157" y="4761713"/>
            <a:ext cx="15660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ABCPREV Consig</a:t>
            </a:r>
            <a:endParaRPr lang="en" sz="1700" b="1" dirty="0">
              <a:solidFill>
                <a:schemeClr val="bg1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Jurídico Educacional</a:t>
            </a:r>
          </a:p>
        </p:txBody>
      </p:sp>
      <p:sp>
        <p:nvSpPr>
          <p:cNvPr id="21" name="Google Shape;1048;p31">
            <a:extLst>
              <a:ext uri="{FF2B5EF4-FFF2-40B4-BE49-F238E27FC236}">
                <a16:creationId xmlns="" xmlns:a16="http://schemas.microsoft.com/office/drawing/2014/main" id="{692ED687-3F20-4B1B-7C0F-860CC2E4F62F}"/>
              </a:ext>
            </a:extLst>
          </p:cNvPr>
          <p:cNvSpPr txBox="1"/>
          <p:nvPr/>
        </p:nvSpPr>
        <p:spPr>
          <a:xfrm>
            <a:off x="7219326" y="4649545"/>
            <a:ext cx="2530222" cy="76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Raleway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1049;p31">
            <a:extLst>
              <a:ext uri="{FF2B5EF4-FFF2-40B4-BE49-F238E27FC236}">
                <a16:creationId xmlns="" xmlns:a16="http://schemas.microsoft.com/office/drawing/2014/main" id="{ECA7B412-3E1B-941F-DD40-C9E7864DF557}"/>
              </a:ext>
            </a:extLst>
          </p:cNvPr>
          <p:cNvSpPr txBox="1"/>
          <p:nvPr/>
        </p:nvSpPr>
        <p:spPr>
          <a:xfrm>
            <a:off x="4924721" y="4241041"/>
            <a:ext cx="1864149" cy="94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 smtClean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ETA Consig</a:t>
            </a:r>
            <a:endParaRPr lang="pt-BR" sz="1700" b="1" dirty="0">
              <a:solidFill>
                <a:schemeClr val="bg1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1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Atuário Econômico</a:t>
            </a:r>
            <a:endParaRPr sz="1700" b="1" dirty="0">
              <a:solidFill>
                <a:schemeClr val="bg1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="" xmlns:a16="http://schemas.microsoft.com/office/drawing/2014/main" id="{21AFB846-1410-29CE-A454-2D41E7B5F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477" y="3124857"/>
            <a:ext cx="512559" cy="512559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="" xmlns:a16="http://schemas.microsoft.com/office/drawing/2014/main" id="{4ABC6947-C9A6-073E-07D9-4B0CF8ABB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765" y="3134432"/>
            <a:ext cx="443312" cy="443312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="" xmlns:a16="http://schemas.microsoft.com/office/drawing/2014/main" id="{3BAAA3E2-6F1C-BA3D-1E21-27A8D5734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8894" y="3056378"/>
            <a:ext cx="491086" cy="4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10" y="4038521"/>
            <a:ext cx="2954652" cy="295465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8B72DF8-C8D6-9A43-897D-D780EF2E850C}"/>
              </a:ext>
            </a:extLst>
          </p:cNvPr>
          <p:cNvSpPr/>
          <p:nvPr/>
        </p:nvSpPr>
        <p:spPr>
          <a:xfrm>
            <a:off x="551364" y="1487882"/>
            <a:ext cx="4668466" cy="2140527"/>
          </a:xfrm>
          <a:prstGeom prst="rect">
            <a:avLst/>
          </a:prstGeom>
          <a:solidFill>
            <a:srgbClr val="027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7C3F"/>
              </a:solidFill>
            </a:endParaRPr>
          </a:p>
        </p:txBody>
      </p:sp>
      <p:sp>
        <p:nvSpPr>
          <p:cNvPr id="4" name="Google Shape;59;p15">
            <a:extLst>
              <a:ext uri="{FF2B5EF4-FFF2-40B4-BE49-F238E27FC236}">
                <a16:creationId xmlns="" xmlns:a16="http://schemas.microsoft.com/office/drawing/2014/main" id="{5F174B2F-D1D2-4A13-A6C1-0C550FD04330}"/>
              </a:ext>
            </a:extLst>
          </p:cNvPr>
          <p:cNvSpPr txBox="1">
            <a:spLocks/>
          </p:cNvSpPr>
          <p:nvPr/>
        </p:nvSpPr>
        <p:spPr>
          <a:xfrm>
            <a:off x="952500" y="1487882"/>
            <a:ext cx="4429967" cy="22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 sz="14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indent="0">
              <a:buFont typeface="Fira Sans Extra Condensed"/>
              <a:buNone/>
            </a:pPr>
            <a:r>
              <a:rPr lang="pt-BR" sz="4000" b="1" dirty="0">
                <a:solidFill>
                  <a:schemeClr val="tx1"/>
                </a:solidFill>
                <a:latin typeface="Raleway" pitchFamily="2" charset="0"/>
              </a:rPr>
              <a:t>OBRIGADO!</a:t>
            </a:r>
          </a:p>
          <a:p>
            <a:pPr marL="0" indent="0">
              <a:buFont typeface="Fira Sans Extra Condensed"/>
              <a:buNone/>
            </a:pPr>
            <a:r>
              <a:rPr lang="pt-BR" sz="2000" b="1" dirty="0">
                <a:solidFill>
                  <a:schemeClr val="tx1"/>
                </a:solidFill>
                <a:latin typeface="Raleway" pitchFamily="2" charset="0"/>
              </a:rPr>
              <a:t>Geraldo Carneiro</a:t>
            </a:r>
          </a:p>
          <a:p>
            <a:pPr marL="0" indent="0">
              <a:buFont typeface="Fira Sans Extra Condensed"/>
              <a:buNone/>
            </a:pPr>
            <a:r>
              <a:rPr lang="pt-BR" sz="2000" b="1" dirty="0">
                <a:solidFill>
                  <a:schemeClr val="tx1"/>
                </a:solidFill>
                <a:latin typeface="Raleway" pitchFamily="2" charset="0"/>
              </a:rPr>
              <a:t>11-95771-9155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Raleway" pitchFamily="2" charset="0"/>
              </a:rPr>
              <a:t>geraldo.carneiro@gcrpps.com.br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8A46B9F-6D7A-2343-8FED-71C8511D6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10" y="828785"/>
            <a:ext cx="287695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en" sz="3800" b="1" dirty="0">
                <a:latin typeface="Raleway" pitchFamily="2" charset="0"/>
              </a:rPr>
              <a:t>Carteira de Empréstimo Consignado </a:t>
            </a:r>
            <a:endParaRPr lang="pt-BR" sz="3800" dirty="0"/>
          </a:p>
        </p:txBody>
      </p:sp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grpSp>
        <p:nvGrpSpPr>
          <p:cNvPr id="5" name="Google Shape;1016;p31">
            <a:extLst>
              <a:ext uri="{FF2B5EF4-FFF2-40B4-BE49-F238E27FC236}">
                <a16:creationId xmlns="" xmlns:a16="http://schemas.microsoft.com/office/drawing/2014/main" id="{97FCB477-AF86-C412-C0AA-B7978AB27411}"/>
              </a:ext>
            </a:extLst>
          </p:cNvPr>
          <p:cNvGrpSpPr/>
          <p:nvPr/>
        </p:nvGrpSpPr>
        <p:grpSpPr>
          <a:xfrm>
            <a:off x="2362666" y="2355035"/>
            <a:ext cx="8327477" cy="2891717"/>
            <a:chOff x="437564" y="1946742"/>
            <a:chExt cx="8327477" cy="2891717"/>
          </a:xfrm>
        </p:grpSpPr>
        <p:sp>
          <p:nvSpPr>
            <p:cNvPr id="6" name="Google Shape;1018;p31">
              <a:extLst>
                <a:ext uri="{FF2B5EF4-FFF2-40B4-BE49-F238E27FC236}">
                  <a16:creationId xmlns="" xmlns:a16="http://schemas.microsoft.com/office/drawing/2014/main" id="{4127A102-7FBE-C534-E2B9-106824FA9FC7}"/>
                </a:ext>
              </a:extLst>
            </p:cNvPr>
            <p:cNvSpPr/>
            <p:nvPr/>
          </p:nvSpPr>
          <p:spPr>
            <a:xfrm rot="18900000">
              <a:off x="1345870" y="2003949"/>
              <a:ext cx="1359766" cy="1360615"/>
            </a:xfrm>
            <a:prstGeom prst="flowChartAlternateProcess">
              <a:avLst/>
            </a:prstGeom>
            <a:solidFill>
              <a:srgbClr val="027C3F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19;p31">
              <a:extLst>
                <a:ext uri="{FF2B5EF4-FFF2-40B4-BE49-F238E27FC236}">
                  <a16:creationId xmlns="" xmlns:a16="http://schemas.microsoft.com/office/drawing/2014/main" id="{602B8CED-3A71-69EC-CE57-4A37AACA1709}"/>
                </a:ext>
              </a:extLst>
            </p:cNvPr>
            <p:cNvSpPr/>
            <p:nvPr/>
          </p:nvSpPr>
          <p:spPr>
            <a:xfrm rot="18900000">
              <a:off x="4075979" y="1946743"/>
              <a:ext cx="1359766" cy="1360615"/>
            </a:xfrm>
            <a:prstGeom prst="flowChartAlternateProcess">
              <a:avLst/>
            </a:prstGeom>
            <a:solidFill>
              <a:srgbClr val="FDBB0F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0;p31">
              <a:extLst>
                <a:ext uri="{FF2B5EF4-FFF2-40B4-BE49-F238E27FC236}">
                  <a16:creationId xmlns="" xmlns:a16="http://schemas.microsoft.com/office/drawing/2014/main" id="{8CF30B3F-E3B7-18BA-B52A-738F6ACF131C}"/>
                </a:ext>
              </a:extLst>
            </p:cNvPr>
            <p:cNvSpPr/>
            <p:nvPr/>
          </p:nvSpPr>
          <p:spPr>
            <a:xfrm rot="18900000">
              <a:off x="6692473" y="1946742"/>
              <a:ext cx="1359766" cy="1360615"/>
            </a:xfrm>
            <a:prstGeom prst="flowChartAlternateProcess">
              <a:avLst/>
            </a:prstGeom>
            <a:solidFill>
              <a:srgbClr val="0B2A49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021;p31">
              <a:extLst>
                <a:ext uri="{FF2B5EF4-FFF2-40B4-BE49-F238E27FC236}">
                  <a16:creationId xmlns="" xmlns:a16="http://schemas.microsoft.com/office/drawing/2014/main" id="{B1EB6C15-2935-1148-5518-B722F421FDB9}"/>
                </a:ext>
              </a:extLst>
            </p:cNvPr>
            <p:cNvSpPr/>
            <p:nvPr/>
          </p:nvSpPr>
          <p:spPr>
            <a:xfrm>
              <a:off x="437564" y="2676501"/>
              <a:ext cx="8327477" cy="21619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100013" dist="19050" dir="14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23;p31">
              <a:extLst>
                <a:ext uri="{FF2B5EF4-FFF2-40B4-BE49-F238E27FC236}">
                  <a16:creationId xmlns="" xmlns:a16="http://schemas.microsoft.com/office/drawing/2014/main" id="{6648CCCA-B581-146D-6253-FC04DE472F9B}"/>
                </a:ext>
              </a:extLst>
            </p:cNvPr>
            <p:cNvSpPr/>
            <p:nvPr/>
          </p:nvSpPr>
          <p:spPr>
            <a:xfrm>
              <a:off x="1568553" y="2212093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11" name="Google Shape;1024;p31">
              <a:extLst>
                <a:ext uri="{FF2B5EF4-FFF2-40B4-BE49-F238E27FC236}">
                  <a16:creationId xmlns="" xmlns:a16="http://schemas.microsoft.com/office/drawing/2014/main" id="{F26699F4-FA78-D2E3-1A22-CF964CAD1A0C}"/>
                </a:ext>
              </a:extLst>
            </p:cNvPr>
            <p:cNvSpPr/>
            <p:nvPr/>
          </p:nvSpPr>
          <p:spPr>
            <a:xfrm>
              <a:off x="4277556" y="2219301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025;p31">
              <a:extLst>
                <a:ext uri="{FF2B5EF4-FFF2-40B4-BE49-F238E27FC236}">
                  <a16:creationId xmlns="" xmlns:a16="http://schemas.microsoft.com/office/drawing/2014/main" id="{34092A6E-C5B9-FAC1-9BD3-20851D96926D}"/>
                </a:ext>
              </a:extLst>
            </p:cNvPr>
            <p:cNvSpPr/>
            <p:nvPr/>
          </p:nvSpPr>
          <p:spPr>
            <a:xfrm>
              <a:off x="6935925" y="2228362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3" name="Google Shape;1028;p31">
            <a:extLst>
              <a:ext uri="{FF2B5EF4-FFF2-40B4-BE49-F238E27FC236}">
                <a16:creationId xmlns="" xmlns:a16="http://schemas.microsoft.com/office/drawing/2014/main" id="{F616C59C-244E-2DBB-9D31-3F17E24892CC}"/>
              </a:ext>
            </a:extLst>
          </p:cNvPr>
          <p:cNvCxnSpPr>
            <a:cxnSpLocks/>
          </p:cNvCxnSpPr>
          <p:nvPr/>
        </p:nvCxnSpPr>
        <p:spPr>
          <a:xfrm>
            <a:off x="3948235" y="3436467"/>
            <a:ext cx="0" cy="35299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4" name="Google Shape;1029;p31">
            <a:extLst>
              <a:ext uri="{FF2B5EF4-FFF2-40B4-BE49-F238E27FC236}">
                <a16:creationId xmlns="" xmlns:a16="http://schemas.microsoft.com/office/drawing/2014/main" id="{B11FC84A-6EEA-83DD-3858-0714AF8528C5}"/>
              </a:ext>
            </a:extLst>
          </p:cNvPr>
          <p:cNvCxnSpPr>
            <a:cxnSpLocks/>
          </p:cNvCxnSpPr>
          <p:nvPr/>
        </p:nvCxnSpPr>
        <p:spPr>
          <a:xfrm flipH="1">
            <a:off x="6659858" y="3436467"/>
            <a:ext cx="4417" cy="35299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5" name="Google Shape;1030;p31">
            <a:extLst>
              <a:ext uri="{FF2B5EF4-FFF2-40B4-BE49-F238E27FC236}">
                <a16:creationId xmlns="" xmlns:a16="http://schemas.microsoft.com/office/drawing/2014/main" id="{806DD1F6-F41D-E37F-8FB2-8C5A7E33D495}"/>
              </a:ext>
            </a:extLst>
          </p:cNvPr>
          <p:cNvCxnSpPr>
            <a:cxnSpLocks/>
          </p:cNvCxnSpPr>
          <p:nvPr/>
        </p:nvCxnSpPr>
        <p:spPr>
          <a:xfrm>
            <a:off x="9297458" y="3366022"/>
            <a:ext cx="0" cy="418200"/>
          </a:xfrm>
          <a:prstGeom prst="straightConnector1">
            <a:avLst/>
          </a:prstGeom>
          <a:noFill/>
          <a:ln w="19050" cap="flat" cmpd="sng">
            <a:solidFill>
              <a:schemeClr val="bg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16" name="Google Shape;1043;p31">
            <a:extLst>
              <a:ext uri="{FF2B5EF4-FFF2-40B4-BE49-F238E27FC236}">
                <a16:creationId xmlns="" xmlns:a16="http://schemas.microsoft.com/office/drawing/2014/main" id="{4CDFDD43-93FF-2237-1682-552E12F374BE}"/>
              </a:ext>
            </a:extLst>
          </p:cNvPr>
          <p:cNvSpPr txBox="1"/>
          <p:nvPr/>
        </p:nvSpPr>
        <p:spPr>
          <a:xfrm>
            <a:off x="2432902" y="3854667"/>
            <a:ext cx="15660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Google Shape;1044;p31">
            <a:extLst>
              <a:ext uri="{FF2B5EF4-FFF2-40B4-BE49-F238E27FC236}">
                <a16:creationId xmlns="" xmlns:a16="http://schemas.microsoft.com/office/drawing/2014/main" id="{ABC8BD71-EDE0-E9D4-6D79-855887D709D5}"/>
              </a:ext>
            </a:extLst>
          </p:cNvPr>
          <p:cNvSpPr txBox="1"/>
          <p:nvPr/>
        </p:nvSpPr>
        <p:spPr>
          <a:xfrm>
            <a:off x="2427351" y="4039442"/>
            <a:ext cx="15660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1045;p31">
            <a:extLst>
              <a:ext uri="{FF2B5EF4-FFF2-40B4-BE49-F238E27FC236}">
                <a16:creationId xmlns="" xmlns:a16="http://schemas.microsoft.com/office/drawing/2014/main" id="{34FB6973-E2C4-9C4C-C7E6-6369B6350B09}"/>
              </a:ext>
            </a:extLst>
          </p:cNvPr>
          <p:cNvSpPr txBox="1"/>
          <p:nvPr/>
        </p:nvSpPr>
        <p:spPr>
          <a:xfrm>
            <a:off x="2823508" y="3906945"/>
            <a:ext cx="2187155" cy="16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Ativo Financeiro</a:t>
            </a:r>
            <a:endParaRPr sz="1700" b="1" dirty="0">
              <a:solidFill>
                <a:schemeClr val="bg2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1046;p31">
            <a:extLst>
              <a:ext uri="{FF2B5EF4-FFF2-40B4-BE49-F238E27FC236}">
                <a16:creationId xmlns="" xmlns:a16="http://schemas.microsoft.com/office/drawing/2014/main" id="{24B9B9F1-F4A4-0B78-7BF2-CB13141998E4}"/>
              </a:ext>
            </a:extLst>
          </p:cNvPr>
          <p:cNvSpPr txBox="1"/>
          <p:nvPr/>
        </p:nvSpPr>
        <p:spPr>
          <a:xfrm>
            <a:off x="2908061" y="4217895"/>
            <a:ext cx="2080348" cy="81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 pitchFamily="2" charset="0"/>
                <a:ea typeface="Fira Sans Extra Condensed"/>
                <a:cs typeface="Fira Sans Extra Condensed"/>
                <a:sym typeface="Fira Sans Extra Condensed"/>
              </a:rPr>
              <a:t>Ativo Financeiro de Renda fixa com alta rentabilidade e baixo risco.</a:t>
            </a:r>
            <a:endParaRPr sz="1200" dirty="0">
              <a:latin typeface="Raleway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047;p31">
            <a:extLst>
              <a:ext uri="{FF2B5EF4-FFF2-40B4-BE49-F238E27FC236}">
                <a16:creationId xmlns="" xmlns:a16="http://schemas.microsoft.com/office/drawing/2014/main" id="{5EA1E388-67C8-A183-4ED0-136EE7CCE688}"/>
              </a:ext>
            </a:extLst>
          </p:cNvPr>
          <p:cNvSpPr txBox="1"/>
          <p:nvPr/>
        </p:nvSpPr>
        <p:spPr>
          <a:xfrm>
            <a:off x="8604437" y="3906804"/>
            <a:ext cx="15660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Fundações</a:t>
            </a:r>
            <a:endParaRPr sz="1700" b="1" dirty="0">
              <a:solidFill>
                <a:schemeClr val="bg2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1048;p31">
            <a:extLst>
              <a:ext uri="{FF2B5EF4-FFF2-40B4-BE49-F238E27FC236}">
                <a16:creationId xmlns="" xmlns:a16="http://schemas.microsoft.com/office/drawing/2014/main" id="{3C7163AC-BAE7-7CC0-53B3-858637EC12BC}"/>
              </a:ext>
            </a:extLst>
          </p:cNvPr>
          <p:cNvSpPr txBox="1"/>
          <p:nvPr/>
        </p:nvSpPr>
        <p:spPr>
          <a:xfrm>
            <a:off x="8053116" y="4217895"/>
            <a:ext cx="2530222" cy="76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 pitchFamily="2" charset="0"/>
                <a:ea typeface="Fira Sans Extra Condensed"/>
                <a:cs typeface="Fira Sans Extra Condensed"/>
                <a:sym typeface="Fira Sans Extra Condensed"/>
              </a:rPr>
              <a:t>Entidades Fechadas de Previdência (Fundações),  atuam com o Empréstimo Consignado a mais de duas décadas.  </a:t>
            </a:r>
            <a:endParaRPr sz="1200" dirty="0">
              <a:latin typeface="Raleway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1049;p31">
            <a:extLst>
              <a:ext uri="{FF2B5EF4-FFF2-40B4-BE49-F238E27FC236}">
                <a16:creationId xmlns="" xmlns:a16="http://schemas.microsoft.com/office/drawing/2014/main" id="{5F400AD0-AF2D-2423-8630-7034EE358F87}"/>
              </a:ext>
            </a:extLst>
          </p:cNvPr>
          <p:cNvSpPr txBox="1"/>
          <p:nvPr/>
        </p:nvSpPr>
        <p:spPr>
          <a:xfrm>
            <a:off x="5599815" y="3872784"/>
            <a:ext cx="1864149" cy="24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Rentabilidade</a:t>
            </a:r>
            <a:endParaRPr sz="1700" b="1" dirty="0">
              <a:solidFill>
                <a:schemeClr val="bg2"/>
              </a:solidFill>
              <a:latin typeface="Raleway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1050;p31">
            <a:extLst>
              <a:ext uri="{FF2B5EF4-FFF2-40B4-BE49-F238E27FC236}">
                <a16:creationId xmlns="" xmlns:a16="http://schemas.microsoft.com/office/drawing/2014/main" id="{DF14B099-F0D2-2297-5CA2-711486378DCF}"/>
              </a:ext>
            </a:extLst>
          </p:cNvPr>
          <p:cNvSpPr txBox="1"/>
          <p:nvPr/>
        </p:nvSpPr>
        <p:spPr>
          <a:xfrm>
            <a:off x="5599815" y="4217895"/>
            <a:ext cx="1806102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 pitchFamily="2" charset="0"/>
                <a:ea typeface="Fira Sans Extra Condensed"/>
                <a:cs typeface="Fira Sans Extra Condensed"/>
                <a:sym typeface="Fira Sans Extra Condensed"/>
              </a:rPr>
              <a:t>Rentabilidade acima da Meta Aturarial.</a:t>
            </a:r>
            <a:endParaRPr sz="1200" dirty="0">
              <a:latin typeface="Raleway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="" xmlns:a16="http://schemas.microsoft.com/office/drawing/2014/main" id="{5A046060-0A29-CBD4-F02B-EA480DBE5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578" y="2820833"/>
            <a:ext cx="512559" cy="512559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="" xmlns:a16="http://schemas.microsoft.com/office/drawing/2014/main" id="{E9E7D8D6-A0CB-FDCA-961D-100D25D1B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866" y="2830408"/>
            <a:ext cx="443312" cy="443312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="" xmlns:a16="http://schemas.microsoft.com/office/drawing/2014/main" id="{68DCE2DB-5A3D-912D-844C-B81EF1446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995" y="2752354"/>
            <a:ext cx="491086" cy="4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>
                <a:latin typeface="Raleway" pitchFamily="2" charset="0"/>
              </a:rPr>
              <a:t>Três etapas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="" xmlns:a16="http://schemas.microsoft.com/office/drawing/2014/main" id="{B7C3A2BC-310F-6F5B-E4A4-3A09546F2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509" y="4390455"/>
            <a:ext cx="2486099" cy="2486099"/>
          </a:xfrm>
          <a:prstGeom prst="rect">
            <a:avLst/>
          </a:prstGeom>
        </p:spPr>
      </p:pic>
      <p:sp>
        <p:nvSpPr>
          <p:cNvPr id="6" name="Google Shape;629;p24">
            <a:extLst>
              <a:ext uri="{FF2B5EF4-FFF2-40B4-BE49-F238E27FC236}">
                <a16:creationId xmlns="" xmlns:a16="http://schemas.microsoft.com/office/drawing/2014/main" id="{7E70F42B-E91C-A673-8B17-754A713973F4}"/>
              </a:ext>
            </a:extLst>
          </p:cNvPr>
          <p:cNvSpPr/>
          <p:nvPr/>
        </p:nvSpPr>
        <p:spPr>
          <a:xfrm>
            <a:off x="8360411" y="3374148"/>
            <a:ext cx="20323" cy="265776"/>
          </a:xfrm>
          <a:custGeom>
            <a:avLst/>
            <a:gdLst/>
            <a:ahLst/>
            <a:cxnLst/>
            <a:rect l="l" t="t" r="r" b="b"/>
            <a:pathLst>
              <a:path w="551" h="6853" extrusionOk="0">
                <a:moveTo>
                  <a:pt x="276" y="1"/>
                </a:moveTo>
                <a:cubicBezTo>
                  <a:pt x="138" y="1"/>
                  <a:pt x="1" y="94"/>
                  <a:pt x="1" y="280"/>
                </a:cubicBezTo>
                <a:lnTo>
                  <a:pt x="1" y="6577"/>
                </a:lnTo>
                <a:cubicBezTo>
                  <a:pt x="1" y="6727"/>
                  <a:pt x="125" y="6852"/>
                  <a:pt x="276" y="6852"/>
                </a:cubicBezTo>
                <a:cubicBezTo>
                  <a:pt x="281" y="6852"/>
                  <a:pt x="286" y="6852"/>
                  <a:pt x="291" y="6852"/>
                </a:cubicBezTo>
                <a:cubicBezTo>
                  <a:pt x="435" y="6852"/>
                  <a:pt x="551" y="6731"/>
                  <a:pt x="551" y="6577"/>
                </a:cubicBezTo>
                <a:lnTo>
                  <a:pt x="551" y="280"/>
                </a:lnTo>
                <a:cubicBezTo>
                  <a:pt x="551" y="94"/>
                  <a:pt x="413" y="1"/>
                  <a:pt x="276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rgbClr val="0B2A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31;p24">
            <a:extLst>
              <a:ext uri="{FF2B5EF4-FFF2-40B4-BE49-F238E27FC236}">
                <a16:creationId xmlns="" xmlns:a16="http://schemas.microsoft.com/office/drawing/2014/main" id="{3FA5D34D-C2A8-3C07-A0BE-393F9FC36BCA}"/>
              </a:ext>
            </a:extLst>
          </p:cNvPr>
          <p:cNvSpPr/>
          <p:nvPr/>
        </p:nvSpPr>
        <p:spPr>
          <a:xfrm>
            <a:off x="1757923" y="3597473"/>
            <a:ext cx="8321398" cy="237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27C3F"/>
              </a:gs>
              <a:gs pos="100000">
                <a:srgbClr val="0B2A49"/>
              </a:gs>
            </a:gsLst>
            <a:lin ang="0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oogle Shape;636;p24">
            <a:extLst>
              <a:ext uri="{FF2B5EF4-FFF2-40B4-BE49-F238E27FC236}">
                <a16:creationId xmlns="" xmlns:a16="http://schemas.microsoft.com/office/drawing/2014/main" id="{5CDC81E7-2FB6-B272-A529-90EABF7E0EDA}"/>
              </a:ext>
            </a:extLst>
          </p:cNvPr>
          <p:cNvGrpSpPr/>
          <p:nvPr/>
        </p:nvGrpSpPr>
        <p:grpSpPr>
          <a:xfrm>
            <a:off x="2911656" y="2467557"/>
            <a:ext cx="1049378" cy="1136013"/>
            <a:chOff x="3041928" y="1595425"/>
            <a:chExt cx="1168950" cy="1394052"/>
          </a:xfrm>
        </p:grpSpPr>
        <p:sp>
          <p:nvSpPr>
            <p:cNvPr id="9" name="Google Shape;637;p24">
              <a:extLst>
                <a:ext uri="{FF2B5EF4-FFF2-40B4-BE49-F238E27FC236}">
                  <a16:creationId xmlns="" xmlns:a16="http://schemas.microsoft.com/office/drawing/2014/main" id="{A5171FD4-C999-0B2D-8F49-4A5A2EE94BA2}"/>
                </a:ext>
              </a:extLst>
            </p:cNvPr>
            <p:cNvSpPr/>
            <p:nvPr/>
          </p:nvSpPr>
          <p:spPr>
            <a:xfrm>
              <a:off x="3041928" y="1595425"/>
              <a:ext cx="1168950" cy="1135302"/>
            </a:xfrm>
            <a:custGeom>
              <a:avLst/>
              <a:gdLst/>
              <a:ahLst/>
              <a:cxnLst/>
              <a:rect l="l" t="t" r="r" b="b"/>
              <a:pathLst>
                <a:path w="28452" h="27633" extrusionOk="0">
                  <a:moveTo>
                    <a:pt x="13802" y="1"/>
                  </a:moveTo>
                  <a:cubicBezTo>
                    <a:pt x="9495" y="1"/>
                    <a:pt x="5401" y="2025"/>
                    <a:pt x="2776" y="5497"/>
                  </a:cubicBezTo>
                  <a:cubicBezTo>
                    <a:pt x="2616" y="5715"/>
                    <a:pt x="2804" y="5948"/>
                    <a:pt x="3005" y="5948"/>
                  </a:cubicBezTo>
                  <a:cubicBezTo>
                    <a:pt x="3081" y="5948"/>
                    <a:pt x="3159" y="5914"/>
                    <a:pt x="3220" y="5834"/>
                  </a:cubicBezTo>
                  <a:cubicBezTo>
                    <a:pt x="5803" y="2408"/>
                    <a:pt x="9770" y="551"/>
                    <a:pt x="13819" y="551"/>
                  </a:cubicBezTo>
                  <a:cubicBezTo>
                    <a:pt x="15914" y="551"/>
                    <a:pt x="18031" y="1048"/>
                    <a:pt x="19991" y="2082"/>
                  </a:cubicBezTo>
                  <a:cubicBezTo>
                    <a:pt x="25746" y="5106"/>
                    <a:pt x="28451" y="11864"/>
                    <a:pt x="26385" y="18028"/>
                  </a:cubicBezTo>
                  <a:cubicBezTo>
                    <a:pt x="24550" y="23501"/>
                    <a:pt x="19435" y="27080"/>
                    <a:pt x="13822" y="27080"/>
                  </a:cubicBezTo>
                  <a:cubicBezTo>
                    <a:pt x="13114" y="27080"/>
                    <a:pt x="12399" y="27023"/>
                    <a:pt x="11681" y="26906"/>
                  </a:cubicBezTo>
                  <a:cubicBezTo>
                    <a:pt x="5260" y="25859"/>
                    <a:pt x="550" y="20316"/>
                    <a:pt x="550" y="13815"/>
                  </a:cubicBezTo>
                  <a:cubicBezTo>
                    <a:pt x="550" y="13629"/>
                    <a:pt x="413" y="13536"/>
                    <a:pt x="275" y="13536"/>
                  </a:cubicBezTo>
                  <a:cubicBezTo>
                    <a:pt x="138" y="13536"/>
                    <a:pt x="0" y="13629"/>
                    <a:pt x="0" y="13815"/>
                  </a:cubicBezTo>
                  <a:cubicBezTo>
                    <a:pt x="0" y="21442"/>
                    <a:pt x="6182" y="27624"/>
                    <a:pt x="13809" y="27633"/>
                  </a:cubicBezTo>
                  <a:cubicBezTo>
                    <a:pt x="18598" y="27633"/>
                    <a:pt x="23041" y="25158"/>
                    <a:pt x="25560" y="21088"/>
                  </a:cubicBezTo>
                  <a:cubicBezTo>
                    <a:pt x="28079" y="17017"/>
                    <a:pt x="28309" y="11935"/>
                    <a:pt x="26181" y="7652"/>
                  </a:cubicBezTo>
                  <a:cubicBezTo>
                    <a:pt x="24044" y="3368"/>
                    <a:pt x="19840" y="495"/>
                    <a:pt x="15077" y="60"/>
                  </a:cubicBezTo>
                  <a:cubicBezTo>
                    <a:pt x="14651" y="20"/>
                    <a:pt x="14225" y="1"/>
                    <a:pt x="13802" y="1"/>
                  </a:cubicBezTo>
                  <a:close/>
                </a:path>
              </a:pathLst>
            </a:custGeom>
            <a:solidFill>
              <a:srgbClr val="027C3F"/>
            </a:solidFill>
            <a:ln w="19050" cap="flat" cmpd="sng">
              <a:solidFill>
                <a:srgbClr val="027C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8;p24">
              <a:extLst>
                <a:ext uri="{FF2B5EF4-FFF2-40B4-BE49-F238E27FC236}">
                  <a16:creationId xmlns="" xmlns:a16="http://schemas.microsoft.com/office/drawing/2014/main" id="{ADD634C1-2DE9-15F0-78FC-A51FBBB8DA38}"/>
                </a:ext>
              </a:extLst>
            </p:cNvPr>
            <p:cNvSpPr/>
            <p:nvPr/>
          </p:nvSpPr>
          <p:spPr>
            <a:xfrm>
              <a:off x="3597991" y="2707962"/>
              <a:ext cx="22967" cy="281514"/>
            </a:xfrm>
            <a:custGeom>
              <a:avLst/>
              <a:gdLst/>
              <a:ahLst/>
              <a:cxnLst/>
              <a:rect l="l" t="t" r="r" b="b"/>
              <a:pathLst>
                <a:path w="559" h="6852" extrusionOk="0">
                  <a:moveTo>
                    <a:pt x="280" y="1"/>
                  </a:moveTo>
                  <a:cubicBezTo>
                    <a:pt x="140" y="1"/>
                    <a:pt x="0" y="94"/>
                    <a:pt x="0" y="280"/>
                  </a:cubicBezTo>
                  <a:lnTo>
                    <a:pt x="0" y="6577"/>
                  </a:lnTo>
                  <a:cubicBezTo>
                    <a:pt x="0" y="6727"/>
                    <a:pt x="124" y="6852"/>
                    <a:pt x="275" y="6852"/>
                  </a:cubicBezTo>
                  <a:cubicBezTo>
                    <a:pt x="435" y="6852"/>
                    <a:pt x="559" y="6727"/>
                    <a:pt x="559" y="6577"/>
                  </a:cubicBezTo>
                  <a:lnTo>
                    <a:pt x="559" y="280"/>
                  </a:lnTo>
                  <a:cubicBezTo>
                    <a:pt x="559" y="94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27C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39;p24">
            <a:extLst>
              <a:ext uri="{FF2B5EF4-FFF2-40B4-BE49-F238E27FC236}">
                <a16:creationId xmlns="" xmlns:a16="http://schemas.microsoft.com/office/drawing/2014/main" id="{CD051C4B-3FE9-06E0-F20A-E289B37075E4}"/>
              </a:ext>
            </a:extLst>
          </p:cNvPr>
          <p:cNvGrpSpPr/>
          <p:nvPr/>
        </p:nvGrpSpPr>
        <p:grpSpPr>
          <a:xfrm>
            <a:off x="5418553" y="2467545"/>
            <a:ext cx="1049453" cy="1136046"/>
            <a:chOff x="4999036" y="1595425"/>
            <a:chExt cx="1169320" cy="1394093"/>
          </a:xfrm>
        </p:grpSpPr>
        <p:sp>
          <p:nvSpPr>
            <p:cNvPr id="12" name="Google Shape;640;p24">
              <a:extLst>
                <a:ext uri="{FF2B5EF4-FFF2-40B4-BE49-F238E27FC236}">
                  <a16:creationId xmlns="" xmlns:a16="http://schemas.microsoft.com/office/drawing/2014/main" id="{8783F640-7459-C3DB-F7BA-AD5587BFC009}"/>
                </a:ext>
              </a:extLst>
            </p:cNvPr>
            <p:cNvSpPr/>
            <p:nvPr/>
          </p:nvSpPr>
          <p:spPr>
            <a:xfrm>
              <a:off x="4999036" y="1595425"/>
              <a:ext cx="1169320" cy="1135302"/>
            </a:xfrm>
            <a:custGeom>
              <a:avLst/>
              <a:gdLst/>
              <a:ahLst/>
              <a:cxnLst/>
              <a:rect l="l" t="t" r="r" b="b"/>
              <a:pathLst>
                <a:path w="28461" h="27633" extrusionOk="0">
                  <a:moveTo>
                    <a:pt x="13811" y="1"/>
                  </a:moveTo>
                  <a:cubicBezTo>
                    <a:pt x="9504" y="1"/>
                    <a:pt x="5410" y="2025"/>
                    <a:pt x="2786" y="5497"/>
                  </a:cubicBezTo>
                  <a:cubicBezTo>
                    <a:pt x="2625" y="5715"/>
                    <a:pt x="2814" y="5948"/>
                    <a:pt x="3014" y="5948"/>
                  </a:cubicBezTo>
                  <a:cubicBezTo>
                    <a:pt x="3090" y="5948"/>
                    <a:pt x="3168" y="5914"/>
                    <a:pt x="3229" y="5834"/>
                  </a:cubicBezTo>
                  <a:cubicBezTo>
                    <a:pt x="5813" y="2408"/>
                    <a:pt x="9779" y="551"/>
                    <a:pt x="13829" y="551"/>
                  </a:cubicBezTo>
                  <a:cubicBezTo>
                    <a:pt x="15924" y="551"/>
                    <a:pt x="18041" y="1048"/>
                    <a:pt x="20000" y="2082"/>
                  </a:cubicBezTo>
                  <a:cubicBezTo>
                    <a:pt x="25756" y="5115"/>
                    <a:pt x="28461" y="11864"/>
                    <a:pt x="26394" y="18028"/>
                  </a:cubicBezTo>
                  <a:cubicBezTo>
                    <a:pt x="24559" y="23509"/>
                    <a:pt x="19444" y="27089"/>
                    <a:pt x="13825" y="27089"/>
                  </a:cubicBezTo>
                  <a:cubicBezTo>
                    <a:pt x="13117" y="27089"/>
                    <a:pt x="12400" y="27032"/>
                    <a:pt x="11681" y="26914"/>
                  </a:cubicBezTo>
                  <a:cubicBezTo>
                    <a:pt x="5269" y="25868"/>
                    <a:pt x="551" y="20316"/>
                    <a:pt x="560" y="13815"/>
                  </a:cubicBezTo>
                  <a:cubicBezTo>
                    <a:pt x="560" y="13629"/>
                    <a:pt x="420" y="13536"/>
                    <a:pt x="280" y="13536"/>
                  </a:cubicBezTo>
                  <a:cubicBezTo>
                    <a:pt x="141" y="13536"/>
                    <a:pt x="1" y="13629"/>
                    <a:pt x="1" y="13815"/>
                  </a:cubicBezTo>
                  <a:cubicBezTo>
                    <a:pt x="10" y="21442"/>
                    <a:pt x="6191" y="27624"/>
                    <a:pt x="13818" y="27633"/>
                  </a:cubicBezTo>
                  <a:cubicBezTo>
                    <a:pt x="18607" y="27633"/>
                    <a:pt x="23051" y="25158"/>
                    <a:pt x="25569" y="21088"/>
                  </a:cubicBezTo>
                  <a:cubicBezTo>
                    <a:pt x="28088" y="17017"/>
                    <a:pt x="28319" y="11935"/>
                    <a:pt x="26181" y="7652"/>
                  </a:cubicBezTo>
                  <a:cubicBezTo>
                    <a:pt x="24053" y="3368"/>
                    <a:pt x="19849" y="495"/>
                    <a:pt x="15087" y="60"/>
                  </a:cubicBezTo>
                  <a:cubicBezTo>
                    <a:pt x="14660" y="20"/>
                    <a:pt x="14234" y="1"/>
                    <a:pt x="13811" y="1"/>
                  </a:cubicBezTo>
                  <a:close/>
                </a:path>
              </a:pathLst>
            </a:custGeom>
            <a:solidFill>
              <a:srgbClr val="93D094"/>
            </a:solidFill>
            <a:ln w="19050" cap="flat" cmpd="sng">
              <a:solidFill>
                <a:srgbClr val="FDBB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D2D2D"/>
                </a:solidFill>
              </a:endParaRPr>
            </a:p>
          </p:txBody>
        </p:sp>
        <p:sp>
          <p:nvSpPr>
            <p:cNvPr id="13" name="Google Shape;641;p24">
              <a:extLst>
                <a:ext uri="{FF2B5EF4-FFF2-40B4-BE49-F238E27FC236}">
                  <a16:creationId xmlns="" xmlns:a16="http://schemas.microsoft.com/office/drawing/2014/main" id="{74F6C055-236B-F10E-D2BD-B1DD039587E0}"/>
                </a:ext>
              </a:extLst>
            </p:cNvPr>
            <p:cNvSpPr/>
            <p:nvPr/>
          </p:nvSpPr>
          <p:spPr>
            <a:xfrm>
              <a:off x="5555470" y="2707962"/>
              <a:ext cx="22638" cy="281556"/>
            </a:xfrm>
            <a:custGeom>
              <a:avLst/>
              <a:gdLst/>
              <a:ahLst/>
              <a:cxnLst/>
              <a:rect l="l" t="t" r="r" b="b"/>
              <a:pathLst>
                <a:path w="551" h="6853" extrusionOk="0">
                  <a:moveTo>
                    <a:pt x="275" y="1"/>
                  </a:moveTo>
                  <a:cubicBezTo>
                    <a:pt x="138" y="1"/>
                    <a:pt x="0" y="94"/>
                    <a:pt x="0" y="280"/>
                  </a:cubicBezTo>
                  <a:lnTo>
                    <a:pt x="0" y="6577"/>
                  </a:lnTo>
                  <a:cubicBezTo>
                    <a:pt x="0" y="6727"/>
                    <a:pt x="125" y="6852"/>
                    <a:pt x="275" y="6852"/>
                  </a:cubicBezTo>
                  <a:cubicBezTo>
                    <a:pt x="280" y="6852"/>
                    <a:pt x="286" y="6852"/>
                    <a:pt x="291" y="6852"/>
                  </a:cubicBezTo>
                  <a:cubicBezTo>
                    <a:pt x="434" y="6852"/>
                    <a:pt x="550" y="6731"/>
                    <a:pt x="550" y="6577"/>
                  </a:cubicBezTo>
                  <a:lnTo>
                    <a:pt x="550" y="280"/>
                  </a:lnTo>
                  <a:cubicBezTo>
                    <a:pt x="550" y="94"/>
                    <a:pt x="413" y="1"/>
                    <a:pt x="27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DBB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2D2D"/>
                </a:solidFill>
              </a:endParaRPr>
            </a:p>
          </p:txBody>
        </p:sp>
      </p:grpSp>
      <p:sp>
        <p:nvSpPr>
          <p:cNvPr id="15" name="Google Shape;642;p24">
            <a:extLst>
              <a:ext uri="{FF2B5EF4-FFF2-40B4-BE49-F238E27FC236}">
                <a16:creationId xmlns="" xmlns:a16="http://schemas.microsoft.com/office/drawing/2014/main" id="{0CB99BB7-40D6-966C-24A7-BDBC644FBF09}"/>
              </a:ext>
            </a:extLst>
          </p:cNvPr>
          <p:cNvSpPr/>
          <p:nvPr/>
        </p:nvSpPr>
        <p:spPr>
          <a:xfrm>
            <a:off x="7861068" y="2467545"/>
            <a:ext cx="1049453" cy="925157"/>
          </a:xfrm>
          <a:custGeom>
            <a:avLst/>
            <a:gdLst/>
            <a:ahLst/>
            <a:cxnLst/>
            <a:rect l="l" t="t" r="r" b="b"/>
            <a:pathLst>
              <a:path w="28461" h="27633" extrusionOk="0">
                <a:moveTo>
                  <a:pt x="13808" y="1"/>
                </a:moveTo>
                <a:cubicBezTo>
                  <a:pt x="9496" y="1"/>
                  <a:pt x="5409" y="2025"/>
                  <a:pt x="2785" y="5497"/>
                </a:cubicBezTo>
                <a:cubicBezTo>
                  <a:pt x="2624" y="5715"/>
                  <a:pt x="2813" y="5948"/>
                  <a:pt x="3014" y="5948"/>
                </a:cubicBezTo>
                <a:cubicBezTo>
                  <a:pt x="3090" y="5948"/>
                  <a:pt x="3168" y="5914"/>
                  <a:pt x="3229" y="5834"/>
                </a:cubicBezTo>
                <a:cubicBezTo>
                  <a:pt x="5812" y="2408"/>
                  <a:pt x="9775" y="551"/>
                  <a:pt x="13824" y="551"/>
                </a:cubicBezTo>
                <a:cubicBezTo>
                  <a:pt x="15919" y="551"/>
                  <a:pt x="18037" y="1048"/>
                  <a:pt x="19999" y="2082"/>
                </a:cubicBezTo>
                <a:cubicBezTo>
                  <a:pt x="25755" y="5115"/>
                  <a:pt x="28460" y="11864"/>
                  <a:pt x="26394" y="18028"/>
                </a:cubicBezTo>
                <a:cubicBezTo>
                  <a:pt x="24559" y="23509"/>
                  <a:pt x="19444" y="27089"/>
                  <a:pt x="13825" y="27089"/>
                </a:cubicBezTo>
                <a:cubicBezTo>
                  <a:pt x="13116" y="27089"/>
                  <a:pt x="12399" y="27032"/>
                  <a:pt x="11680" y="26914"/>
                </a:cubicBezTo>
                <a:cubicBezTo>
                  <a:pt x="5268" y="25868"/>
                  <a:pt x="550" y="20316"/>
                  <a:pt x="559" y="13815"/>
                </a:cubicBezTo>
                <a:cubicBezTo>
                  <a:pt x="559" y="13629"/>
                  <a:pt x="419" y="13536"/>
                  <a:pt x="280" y="13536"/>
                </a:cubicBezTo>
                <a:cubicBezTo>
                  <a:pt x="140" y="13536"/>
                  <a:pt x="0" y="13629"/>
                  <a:pt x="0" y="13815"/>
                </a:cubicBezTo>
                <a:cubicBezTo>
                  <a:pt x="9" y="21442"/>
                  <a:pt x="6191" y="27624"/>
                  <a:pt x="13818" y="27633"/>
                </a:cubicBezTo>
                <a:cubicBezTo>
                  <a:pt x="18598" y="27633"/>
                  <a:pt x="23050" y="25158"/>
                  <a:pt x="25569" y="21088"/>
                </a:cubicBezTo>
                <a:cubicBezTo>
                  <a:pt x="28088" y="17017"/>
                  <a:pt x="28318" y="11935"/>
                  <a:pt x="26181" y="7652"/>
                </a:cubicBezTo>
                <a:cubicBezTo>
                  <a:pt x="24052" y="3368"/>
                  <a:pt x="19849" y="495"/>
                  <a:pt x="15086" y="60"/>
                </a:cubicBezTo>
                <a:cubicBezTo>
                  <a:pt x="14659" y="20"/>
                  <a:pt x="14232" y="1"/>
                  <a:pt x="13808" y="1"/>
                </a:cubicBezTo>
                <a:close/>
              </a:path>
            </a:pathLst>
          </a:custGeom>
          <a:solidFill>
            <a:srgbClr val="0B2A49"/>
          </a:solidFill>
          <a:ln w="19050" cap="flat" cmpd="sng">
            <a:solidFill>
              <a:srgbClr val="0B2A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644;p24">
            <a:extLst>
              <a:ext uri="{FF2B5EF4-FFF2-40B4-BE49-F238E27FC236}">
                <a16:creationId xmlns="" xmlns:a16="http://schemas.microsoft.com/office/drawing/2014/main" id="{AFD60DE1-3F3F-55C5-53EC-BB82A8AF4313}"/>
              </a:ext>
            </a:extLst>
          </p:cNvPr>
          <p:cNvSpPr/>
          <p:nvPr/>
        </p:nvSpPr>
        <p:spPr>
          <a:xfrm>
            <a:off x="3410072" y="3688001"/>
            <a:ext cx="52560" cy="47782"/>
          </a:xfrm>
          <a:custGeom>
            <a:avLst/>
            <a:gdLst/>
            <a:ahLst/>
            <a:cxnLst/>
            <a:rect l="l" t="t" r="r" b="b"/>
            <a:pathLst>
              <a:path w="1163" h="1163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7"/>
                  <a:pt x="258" y="1163"/>
                  <a:pt x="577" y="1163"/>
                </a:cubicBezTo>
                <a:cubicBezTo>
                  <a:pt x="896" y="1163"/>
                  <a:pt x="1162" y="897"/>
                  <a:pt x="1162" y="577"/>
                </a:cubicBezTo>
                <a:cubicBezTo>
                  <a:pt x="1162" y="258"/>
                  <a:pt x="896" y="1"/>
                  <a:pt x="5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45;p24">
            <a:extLst>
              <a:ext uri="{FF2B5EF4-FFF2-40B4-BE49-F238E27FC236}">
                <a16:creationId xmlns="" xmlns:a16="http://schemas.microsoft.com/office/drawing/2014/main" id="{69B82C63-E127-D18B-DE39-3F688EC3CD04}"/>
              </a:ext>
            </a:extLst>
          </p:cNvPr>
          <p:cNvSpPr/>
          <p:nvPr/>
        </p:nvSpPr>
        <p:spPr>
          <a:xfrm>
            <a:off x="5902806" y="3688001"/>
            <a:ext cx="52153" cy="47782"/>
          </a:xfrm>
          <a:custGeom>
            <a:avLst/>
            <a:gdLst/>
            <a:ahLst/>
            <a:cxnLst/>
            <a:rect l="l" t="t" r="r" b="b"/>
            <a:pathLst>
              <a:path w="1154" h="1163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7"/>
                  <a:pt x="258" y="1163"/>
                  <a:pt x="577" y="1163"/>
                </a:cubicBezTo>
                <a:cubicBezTo>
                  <a:pt x="897" y="1163"/>
                  <a:pt x="1154" y="897"/>
                  <a:pt x="1154" y="577"/>
                </a:cubicBezTo>
                <a:cubicBezTo>
                  <a:pt x="1154" y="258"/>
                  <a:pt x="897" y="1"/>
                  <a:pt x="5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46;p24">
            <a:extLst>
              <a:ext uri="{FF2B5EF4-FFF2-40B4-BE49-F238E27FC236}">
                <a16:creationId xmlns="" xmlns:a16="http://schemas.microsoft.com/office/drawing/2014/main" id="{FA3C2E49-C52F-25C8-2C9F-942B63CA2BD8}"/>
              </a:ext>
            </a:extLst>
          </p:cNvPr>
          <p:cNvSpPr/>
          <p:nvPr/>
        </p:nvSpPr>
        <p:spPr>
          <a:xfrm>
            <a:off x="8360171" y="3688001"/>
            <a:ext cx="52153" cy="47782"/>
          </a:xfrm>
          <a:custGeom>
            <a:avLst/>
            <a:gdLst/>
            <a:ahLst/>
            <a:cxnLst/>
            <a:rect l="l" t="t" r="r" b="b"/>
            <a:pathLst>
              <a:path w="1154" h="1163" extrusionOk="0">
                <a:moveTo>
                  <a:pt x="577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7"/>
                  <a:pt x="258" y="1163"/>
                  <a:pt x="577" y="1163"/>
                </a:cubicBezTo>
                <a:cubicBezTo>
                  <a:pt x="896" y="1163"/>
                  <a:pt x="1153" y="897"/>
                  <a:pt x="1153" y="577"/>
                </a:cubicBezTo>
                <a:cubicBezTo>
                  <a:pt x="1153" y="258"/>
                  <a:pt x="896" y="1"/>
                  <a:pt x="5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49;p24">
            <a:extLst>
              <a:ext uri="{FF2B5EF4-FFF2-40B4-BE49-F238E27FC236}">
                <a16:creationId xmlns="" xmlns:a16="http://schemas.microsoft.com/office/drawing/2014/main" id="{F4B02209-5CD5-AA5A-72CF-BA1EA5744D65}"/>
              </a:ext>
            </a:extLst>
          </p:cNvPr>
          <p:cNvSpPr txBox="1"/>
          <p:nvPr/>
        </p:nvSpPr>
        <p:spPr>
          <a:xfrm>
            <a:off x="2432417" y="4161621"/>
            <a:ext cx="195129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Etapa 1</a:t>
            </a:r>
            <a:endParaRPr sz="1700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650;p24">
            <a:extLst>
              <a:ext uri="{FF2B5EF4-FFF2-40B4-BE49-F238E27FC236}">
                <a16:creationId xmlns="" xmlns:a16="http://schemas.microsoft.com/office/drawing/2014/main" id="{BB7D6D9F-D480-FCEF-2323-88624AF893F0}"/>
              </a:ext>
            </a:extLst>
          </p:cNvPr>
          <p:cNvSpPr txBox="1"/>
          <p:nvPr/>
        </p:nvSpPr>
        <p:spPr>
          <a:xfrm>
            <a:off x="2315998" y="4312347"/>
            <a:ext cx="2077530" cy="86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Estudo de viabilidade econômica, financeira e atuarial, para empréstimo consignado</a:t>
            </a: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Google Shape;651;p24">
            <a:extLst>
              <a:ext uri="{FF2B5EF4-FFF2-40B4-BE49-F238E27FC236}">
                <a16:creationId xmlns="" xmlns:a16="http://schemas.microsoft.com/office/drawing/2014/main" id="{8EEF8075-D70B-8532-A0EE-1889CEE30FA1}"/>
              </a:ext>
            </a:extLst>
          </p:cNvPr>
          <p:cNvSpPr txBox="1"/>
          <p:nvPr/>
        </p:nvSpPr>
        <p:spPr>
          <a:xfrm>
            <a:off x="4953683" y="4143447"/>
            <a:ext cx="195129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Etapa 2</a:t>
            </a:r>
            <a:endParaRPr sz="1700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652;p24">
            <a:extLst>
              <a:ext uri="{FF2B5EF4-FFF2-40B4-BE49-F238E27FC236}">
                <a16:creationId xmlns="" xmlns:a16="http://schemas.microsoft.com/office/drawing/2014/main" id="{747B74D8-8D23-71C2-9731-F1914826B165}"/>
              </a:ext>
            </a:extLst>
          </p:cNvPr>
          <p:cNvSpPr txBox="1"/>
          <p:nvPr/>
        </p:nvSpPr>
        <p:spPr>
          <a:xfrm>
            <a:off x="4951783" y="4333760"/>
            <a:ext cx="1951290" cy="79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Implementação do Projeto de Empréstimo Consignado </a:t>
            </a: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" name="Google Shape;653;p24">
            <a:extLst>
              <a:ext uri="{FF2B5EF4-FFF2-40B4-BE49-F238E27FC236}">
                <a16:creationId xmlns="" xmlns:a16="http://schemas.microsoft.com/office/drawing/2014/main" id="{C7EDB1F9-7244-3212-2C59-915F4AC4D0DC}"/>
              </a:ext>
            </a:extLst>
          </p:cNvPr>
          <p:cNvSpPr txBox="1"/>
          <p:nvPr/>
        </p:nvSpPr>
        <p:spPr>
          <a:xfrm>
            <a:off x="7405088" y="4112386"/>
            <a:ext cx="195129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Etapa 3</a:t>
            </a:r>
            <a:endParaRPr sz="1700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654;p24">
            <a:extLst>
              <a:ext uri="{FF2B5EF4-FFF2-40B4-BE49-F238E27FC236}">
                <a16:creationId xmlns="" xmlns:a16="http://schemas.microsoft.com/office/drawing/2014/main" id="{CBD57B45-E1F2-504C-623D-20A9EEDA43B0}"/>
              </a:ext>
            </a:extLst>
          </p:cNvPr>
          <p:cNvSpPr txBox="1"/>
          <p:nvPr/>
        </p:nvSpPr>
        <p:spPr>
          <a:xfrm>
            <a:off x="7717827" y="4343749"/>
            <a:ext cx="1354612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Operacionalização da Carteira de Consignado</a:t>
            </a:r>
            <a:endParaRPr sz="12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773632C7-783D-A3DF-D187-96F40DEDC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657" y="2742255"/>
            <a:ext cx="465600" cy="46560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="" xmlns:a16="http://schemas.microsoft.com/office/drawing/2014/main" id="{72C06505-D6FD-E58F-38AE-FD1939393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464" y="2640964"/>
            <a:ext cx="558990" cy="558990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="" xmlns:a16="http://schemas.microsoft.com/office/drawing/2014/main" id="{B83F64FF-570D-5FE3-1C93-D960118B1C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765" y="2613645"/>
            <a:ext cx="639118" cy="6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78129"/>
            <a:ext cx="8504816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en" sz="3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Etapa 1 - Estudo de Viabilidade Econômica, Financeira e Atuarial</a:t>
            </a:r>
            <a:endParaRPr lang="pt-BR" sz="3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D9223E87-70DE-CDB4-FA67-5527CA5A30B9}"/>
              </a:ext>
            </a:extLst>
          </p:cNvPr>
          <p:cNvCxnSpPr>
            <a:cxnSpLocks/>
          </p:cNvCxnSpPr>
          <p:nvPr/>
        </p:nvCxnSpPr>
        <p:spPr>
          <a:xfrm>
            <a:off x="2725271" y="2187068"/>
            <a:ext cx="83697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275;p18">
            <a:extLst>
              <a:ext uri="{FF2B5EF4-FFF2-40B4-BE49-F238E27FC236}">
                <a16:creationId xmlns="" xmlns:a16="http://schemas.microsoft.com/office/drawing/2014/main" id="{010CB1D3-5DAC-B201-390E-19DE455824EC}"/>
              </a:ext>
            </a:extLst>
          </p:cNvPr>
          <p:cNvSpPr/>
          <p:nvPr/>
        </p:nvSpPr>
        <p:spPr>
          <a:xfrm>
            <a:off x="6553699" y="2485694"/>
            <a:ext cx="751341" cy="751396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29" name="Google Shape;275;p18">
            <a:extLst>
              <a:ext uri="{FF2B5EF4-FFF2-40B4-BE49-F238E27FC236}">
                <a16:creationId xmlns="" xmlns:a16="http://schemas.microsoft.com/office/drawing/2014/main" id="{3A372F12-D50C-6529-E8C7-DAD39132CA2C}"/>
              </a:ext>
            </a:extLst>
          </p:cNvPr>
          <p:cNvSpPr/>
          <p:nvPr/>
        </p:nvSpPr>
        <p:spPr>
          <a:xfrm>
            <a:off x="8238062" y="2477675"/>
            <a:ext cx="751341" cy="751396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30" name="Google Shape;275;p18">
            <a:extLst>
              <a:ext uri="{FF2B5EF4-FFF2-40B4-BE49-F238E27FC236}">
                <a16:creationId xmlns="" xmlns:a16="http://schemas.microsoft.com/office/drawing/2014/main" id="{F59E78F5-89C3-706E-08C7-BA99857B14E5}"/>
              </a:ext>
            </a:extLst>
          </p:cNvPr>
          <p:cNvSpPr/>
          <p:nvPr/>
        </p:nvSpPr>
        <p:spPr>
          <a:xfrm>
            <a:off x="9885634" y="2477675"/>
            <a:ext cx="751341" cy="751396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31" name="Google Shape;275;p18">
            <a:extLst>
              <a:ext uri="{FF2B5EF4-FFF2-40B4-BE49-F238E27FC236}">
                <a16:creationId xmlns="" xmlns:a16="http://schemas.microsoft.com/office/drawing/2014/main" id="{C66F6C8B-D6A9-43C6-DB77-4E1771AD2636}"/>
              </a:ext>
            </a:extLst>
          </p:cNvPr>
          <p:cNvSpPr/>
          <p:nvPr/>
        </p:nvSpPr>
        <p:spPr>
          <a:xfrm>
            <a:off x="3217729" y="2505549"/>
            <a:ext cx="751341" cy="751396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32" name="Google Shape;1021;p31">
            <a:extLst>
              <a:ext uri="{FF2B5EF4-FFF2-40B4-BE49-F238E27FC236}">
                <a16:creationId xmlns="" xmlns:a16="http://schemas.microsoft.com/office/drawing/2014/main" id="{B8E4EEB6-C58B-E6C0-2613-622267681214}"/>
              </a:ext>
            </a:extLst>
          </p:cNvPr>
          <p:cNvSpPr/>
          <p:nvPr/>
        </p:nvSpPr>
        <p:spPr>
          <a:xfrm>
            <a:off x="2795087" y="2910278"/>
            <a:ext cx="1688354" cy="221692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00013" dist="19050" dir="142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75;p18">
            <a:extLst>
              <a:ext uri="{FF2B5EF4-FFF2-40B4-BE49-F238E27FC236}">
                <a16:creationId xmlns="" xmlns:a16="http://schemas.microsoft.com/office/drawing/2014/main" id="{9E0A1B13-85A4-019A-3137-ABEC490C91F1}"/>
              </a:ext>
            </a:extLst>
          </p:cNvPr>
          <p:cNvSpPr/>
          <p:nvPr/>
        </p:nvSpPr>
        <p:spPr>
          <a:xfrm>
            <a:off x="3291215" y="2592978"/>
            <a:ext cx="616203" cy="616248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13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34" name="Google Shape;276;p18">
            <a:extLst>
              <a:ext uri="{FF2B5EF4-FFF2-40B4-BE49-F238E27FC236}">
                <a16:creationId xmlns="" xmlns:a16="http://schemas.microsoft.com/office/drawing/2014/main" id="{3A35586D-DD00-907F-9B86-EBAED1B8A079}"/>
              </a:ext>
            </a:extLst>
          </p:cNvPr>
          <p:cNvSpPr txBox="1"/>
          <p:nvPr/>
        </p:nvSpPr>
        <p:spPr>
          <a:xfrm>
            <a:off x="2965622" y="3541308"/>
            <a:ext cx="1261800" cy="4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Definição do Público Alvo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="" xmlns:a16="http://schemas.microsoft.com/office/drawing/2014/main" id="{57623B5C-0DFF-27D7-368F-15035BFC4D8E}"/>
              </a:ext>
            </a:extLst>
          </p:cNvPr>
          <p:cNvCxnSpPr>
            <a:cxnSpLocks/>
          </p:cNvCxnSpPr>
          <p:nvPr/>
        </p:nvCxnSpPr>
        <p:spPr>
          <a:xfrm>
            <a:off x="3610123" y="2303333"/>
            <a:ext cx="0" cy="2022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75;p18">
            <a:extLst>
              <a:ext uri="{FF2B5EF4-FFF2-40B4-BE49-F238E27FC236}">
                <a16:creationId xmlns="" xmlns:a16="http://schemas.microsoft.com/office/drawing/2014/main" id="{1E8A91DE-63C5-872B-E8D5-0D3F4ECC5393}"/>
              </a:ext>
            </a:extLst>
          </p:cNvPr>
          <p:cNvSpPr/>
          <p:nvPr/>
        </p:nvSpPr>
        <p:spPr>
          <a:xfrm>
            <a:off x="4838676" y="2505549"/>
            <a:ext cx="751341" cy="751396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37" name="Google Shape;1021;p31">
            <a:extLst>
              <a:ext uri="{FF2B5EF4-FFF2-40B4-BE49-F238E27FC236}">
                <a16:creationId xmlns="" xmlns:a16="http://schemas.microsoft.com/office/drawing/2014/main" id="{1680E4EE-3603-ADAE-913D-6DF60A7A588F}"/>
              </a:ext>
            </a:extLst>
          </p:cNvPr>
          <p:cNvSpPr/>
          <p:nvPr/>
        </p:nvSpPr>
        <p:spPr>
          <a:xfrm>
            <a:off x="4463774" y="2910278"/>
            <a:ext cx="1688354" cy="221692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00013" dist="19050" dir="142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275;p18">
            <a:extLst>
              <a:ext uri="{FF2B5EF4-FFF2-40B4-BE49-F238E27FC236}">
                <a16:creationId xmlns="" xmlns:a16="http://schemas.microsoft.com/office/drawing/2014/main" id="{340E46E8-214A-AD13-3E02-EBE2838AF36C}"/>
              </a:ext>
            </a:extLst>
          </p:cNvPr>
          <p:cNvSpPr/>
          <p:nvPr/>
        </p:nvSpPr>
        <p:spPr>
          <a:xfrm>
            <a:off x="4912162" y="2592978"/>
            <a:ext cx="616203" cy="616248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22040D15-DDB4-F708-E657-2F6F5C803740}"/>
              </a:ext>
            </a:extLst>
          </p:cNvPr>
          <p:cNvCxnSpPr>
            <a:cxnSpLocks/>
          </p:cNvCxnSpPr>
          <p:nvPr/>
        </p:nvCxnSpPr>
        <p:spPr>
          <a:xfrm>
            <a:off x="5231070" y="2303333"/>
            <a:ext cx="0" cy="2022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258;p18">
            <a:extLst>
              <a:ext uri="{FF2B5EF4-FFF2-40B4-BE49-F238E27FC236}">
                <a16:creationId xmlns="" xmlns:a16="http://schemas.microsoft.com/office/drawing/2014/main" id="{4F07AA8D-375E-1FB3-7740-2C3F99723575}"/>
              </a:ext>
            </a:extLst>
          </p:cNvPr>
          <p:cNvSpPr txBox="1"/>
          <p:nvPr/>
        </p:nvSpPr>
        <p:spPr>
          <a:xfrm>
            <a:off x="4538083" y="3541308"/>
            <a:ext cx="14678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Estudo Estatístico e criação de </a:t>
            </a:r>
            <a:r>
              <a:rPr lang="pt-BR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Fundo de Risco</a:t>
            </a:r>
            <a:endParaRPr sz="1300" b="1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021;p31">
            <a:extLst>
              <a:ext uri="{FF2B5EF4-FFF2-40B4-BE49-F238E27FC236}">
                <a16:creationId xmlns="" xmlns:a16="http://schemas.microsoft.com/office/drawing/2014/main" id="{DB5F5480-D249-203D-B4EE-1B876D52B1A7}"/>
              </a:ext>
            </a:extLst>
          </p:cNvPr>
          <p:cNvSpPr/>
          <p:nvPr/>
        </p:nvSpPr>
        <p:spPr>
          <a:xfrm>
            <a:off x="6157081" y="2896391"/>
            <a:ext cx="1688354" cy="221692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00013" dist="19050" dir="142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275;p18">
            <a:extLst>
              <a:ext uri="{FF2B5EF4-FFF2-40B4-BE49-F238E27FC236}">
                <a16:creationId xmlns="" xmlns:a16="http://schemas.microsoft.com/office/drawing/2014/main" id="{7D28D844-D14B-7CAD-F315-0972AD502FAA}"/>
              </a:ext>
            </a:extLst>
          </p:cNvPr>
          <p:cNvSpPr/>
          <p:nvPr/>
        </p:nvSpPr>
        <p:spPr>
          <a:xfrm>
            <a:off x="6618639" y="2564577"/>
            <a:ext cx="616203" cy="616248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00" b="1">
              <a:latin typeface="Raleway" pitchFamily="2" charset="0"/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313A02CA-85A8-5FEE-9BAB-9B26B5D693C3}"/>
              </a:ext>
            </a:extLst>
          </p:cNvPr>
          <p:cNvCxnSpPr>
            <a:cxnSpLocks/>
          </p:cNvCxnSpPr>
          <p:nvPr/>
        </p:nvCxnSpPr>
        <p:spPr>
          <a:xfrm>
            <a:off x="6946093" y="2283478"/>
            <a:ext cx="0" cy="2022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021;p31">
            <a:extLst>
              <a:ext uri="{FF2B5EF4-FFF2-40B4-BE49-F238E27FC236}">
                <a16:creationId xmlns="" xmlns:a16="http://schemas.microsoft.com/office/drawing/2014/main" id="{07F31F2E-10DB-E840-9640-5C566A3BB4B3}"/>
              </a:ext>
            </a:extLst>
          </p:cNvPr>
          <p:cNvSpPr/>
          <p:nvPr/>
        </p:nvSpPr>
        <p:spPr>
          <a:xfrm>
            <a:off x="7752152" y="2910278"/>
            <a:ext cx="1688354" cy="221692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00013" dist="19050" dir="142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275;p18">
            <a:extLst>
              <a:ext uri="{FF2B5EF4-FFF2-40B4-BE49-F238E27FC236}">
                <a16:creationId xmlns="" xmlns:a16="http://schemas.microsoft.com/office/drawing/2014/main" id="{DF3F3332-23E4-63E6-9221-99EA04E44DB5}"/>
              </a:ext>
            </a:extLst>
          </p:cNvPr>
          <p:cNvSpPr/>
          <p:nvPr/>
        </p:nvSpPr>
        <p:spPr>
          <a:xfrm>
            <a:off x="8303002" y="2556558"/>
            <a:ext cx="616203" cy="616248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F0C72FC6-9440-D2E0-44CE-5E412268199A}"/>
              </a:ext>
            </a:extLst>
          </p:cNvPr>
          <p:cNvCxnSpPr>
            <a:cxnSpLocks/>
          </p:cNvCxnSpPr>
          <p:nvPr/>
        </p:nvCxnSpPr>
        <p:spPr>
          <a:xfrm>
            <a:off x="8634426" y="2299380"/>
            <a:ext cx="0" cy="2022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oogle Shape;1021;p31">
            <a:extLst>
              <a:ext uri="{FF2B5EF4-FFF2-40B4-BE49-F238E27FC236}">
                <a16:creationId xmlns="" xmlns:a16="http://schemas.microsoft.com/office/drawing/2014/main" id="{3BBA8CA5-D4EE-6D39-4469-77E3DF77D969}"/>
              </a:ext>
            </a:extLst>
          </p:cNvPr>
          <p:cNvSpPr/>
          <p:nvPr/>
        </p:nvSpPr>
        <p:spPr>
          <a:xfrm>
            <a:off x="9404509" y="2881246"/>
            <a:ext cx="1688354" cy="221692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00013" dist="19050" dir="142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275;p18">
            <a:extLst>
              <a:ext uri="{FF2B5EF4-FFF2-40B4-BE49-F238E27FC236}">
                <a16:creationId xmlns="" xmlns:a16="http://schemas.microsoft.com/office/drawing/2014/main" id="{4515F78A-5B21-FAE9-4951-82E3C5EB9026}"/>
              </a:ext>
            </a:extLst>
          </p:cNvPr>
          <p:cNvSpPr/>
          <p:nvPr/>
        </p:nvSpPr>
        <p:spPr>
          <a:xfrm>
            <a:off x="9950574" y="2556558"/>
            <a:ext cx="616203" cy="616248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51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DDEC5C8B-7730-948F-B31A-C2E9B329A6A3}"/>
              </a:ext>
            </a:extLst>
          </p:cNvPr>
          <p:cNvCxnSpPr>
            <a:cxnSpLocks/>
          </p:cNvCxnSpPr>
          <p:nvPr/>
        </p:nvCxnSpPr>
        <p:spPr>
          <a:xfrm>
            <a:off x="10278028" y="2275459"/>
            <a:ext cx="0" cy="2022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264;p18">
            <a:extLst>
              <a:ext uri="{FF2B5EF4-FFF2-40B4-BE49-F238E27FC236}">
                <a16:creationId xmlns="" xmlns:a16="http://schemas.microsoft.com/office/drawing/2014/main" id="{0EEB2869-88A8-413D-536E-8DF85A3C9553}"/>
              </a:ext>
            </a:extLst>
          </p:cNvPr>
          <p:cNvSpPr txBox="1"/>
          <p:nvPr/>
        </p:nvSpPr>
        <p:spPr>
          <a:xfrm>
            <a:off x="7851650" y="3541308"/>
            <a:ext cx="1539409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Estimativa de operações física e financeira de Empréstimo Consignado</a:t>
            </a:r>
          </a:p>
        </p:txBody>
      </p:sp>
      <p:sp>
        <p:nvSpPr>
          <p:cNvPr id="51" name="Google Shape;290;p18">
            <a:extLst>
              <a:ext uri="{FF2B5EF4-FFF2-40B4-BE49-F238E27FC236}">
                <a16:creationId xmlns="" xmlns:a16="http://schemas.microsoft.com/office/drawing/2014/main" id="{B15FA49D-FCFE-C141-557B-DF94D3EBFF5E}"/>
              </a:ext>
            </a:extLst>
          </p:cNvPr>
          <p:cNvSpPr txBox="1"/>
          <p:nvPr/>
        </p:nvSpPr>
        <p:spPr>
          <a:xfrm>
            <a:off x="9492413" y="3541308"/>
            <a:ext cx="1539849" cy="71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Estudo de taxa de juros a ser aplicada aos Empréstimos</a:t>
            </a:r>
          </a:p>
        </p:txBody>
      </p:sp>
      <p:sp>
        <p:nvSpPr>
          <p:cNvPr id="52" name="Google Shape;282;p18">
            <a:extLst>
              <a:ext uri="{FF2B5EF4-FFF2-40B4-BE49-F238E27FC236}">
                <a16:creationId xmlns="" xmlns:a16="http://schemas.microsoft.com/office/drawing/2014/main" id="{9DA053B6-4476-40D1-A67A-2381A3C35C9E}"/>
              </a:ext>
            </a:extLst>
          </p:cNvPr>
          <p:cNvSpPr txBox="1"/>
          <p:nvPr/>
        </p:nvSpPr>
        <p:spPr>
          <a:xfrm>
            <a:off x="6229679" y="3541308"/>
            <a:ext cx="1489609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1300" b="1" dirty="0">
                <a:solidFill>
                  <a:schemeClr val="bg2"/>
                </a:solidFill>
                <a:latin typeface="Raleway" pitchFamily="2" charset="0"/>
                <a:ea typeface="Fira Sans Extra Condensed Medium"/>
                <a:cs typeface="Fira Sans Extra Condensed Medium"/>
                <a:sym typeface="Fira Sans Extra Condensed Medium"/>
              </a:rPr>
              <a:t>Percentual do PL a ser Consignado</a:t>
            </a:r>
          </a:p>
        </p:txBody>
      </p:sp>
      <p:sp>
        <p:nvSpPr>
          <p:cNvPr id="53" name="Google Shape;275;p18">
            <a:extLst>
              <a:ext uri="{FF2B5EF4-FFF2-40B4-BE49-F238E27FC236}">
                <a16:creationId xmlns="" xmlns:a16="http://schemas.microsoft.com/office/drawing/2014/main" id="{9C714714-71A9-284C-DA83-00CCD1C64FDD}"/>
              </a:ext>
            </a:extLst>
          </p:cNvPr>
          <p:cNvSpPr/>
          <p:nvPr/>
        </p:nvSpPr>
        <p:spPr>
          <a:xfrm>
            <a:off x="3570884" y="2209800"/>
            <a:ext cx="86419" cy="86425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13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54" name="Google Shape;275;p18">
            <a:extLst>
              <a:ext uri="{FF2B5EF4-FFF2-40B4-BE49-F238E27FC236}">
                <a16:creationId xmlns="" xmlns:a16="http://schemas.microsoft.com/office/drawing/2014/main" id="{0441F55A-78C7-692E-C08E-C2E4CC7AD32D}"/>
              </a:ext>
            </a:extLst>
          </p:cNvPr>
          <p:cNvSpPr/>
          <p:nvPr/>
        </p:nvSpPr>
        <p:spPr>
          <a:xfrm>
            <a:off x="5191831" y="2209800"/>
            <a:ext cx="86419" cy="86425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55" name="Google Shape;275;p18">
            <a:extLst>
              <a:ext uri="{FF2B5EF4-FFF2-40B4-BE49-F238E27FC236}">
                <a16:creationId xmlns="" xmlns:a16="http://schemas.microsoft.com/office/drawing/2014/main" id="{1E662DB9-2B2A-77ED-9E40-B725BE95BDE2}"/>
              </a:ext>
            </a:extLst>
          </p:cNvPr>
          <p:cNvSpPr/>
          <p:nvPr/>
        </p:nvSpPr>
        <p:spPr>
          <a:xfrm>
            <a:off x="8591217" y="2209800"/>
            <a:ext cx="86419" cy="86425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56" name="Google Shape;275;p18">
            <a:extLst>
              <a:ext uri="{FF2B5EF4-FFF2-40B4-BE49-F238E27FC236}">
                <a16:creationId xmlns="" xmlns:a16="http://schemas.microsoft.com/office/drawing/2014/main" id="{8EEA3C40-EFE7-50C9-82F3-2A8CD67198D8}"/>
              </a:ext>
            </a:extLst>
          </p:cNvPr>
          <p:cNvSpPr/>
          <p:nvPr/>
        </p:nvSpPr>
        <p:spPr>
          <a:xfrm>
            <a:off x="10238789" y="2209800"/>
            <a:ext cx="86419" cy="86425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051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sp>
        <p:nvSpPr>
          <p:cNvPr id="57" name="Google Shape;275;p18">
            <a:extLst>
              <a:ext uri="{FF2B5EF4-FFF2-40B4-BE49-F238E27FC236}">
                <a16:creationId xmlns="" xmlns:a16="http://schemas.microsoft.com/office/drawing/2014/main" id="{6C439764-22D7-E01E-DE06-6FCF1970C591}"/>
              </a:ext>
            </a:extLst>
          </p:cNvPr>
          <p:cNvSpPr/>
          <p:nvPr/>
        </p:nvSpPr>
        <p:spPr>
          <a:xfrm>
            <a:off x="6906854" y="2209800"/>
            <a:ext cx="86419" cy="86425"/>
          </a:xfrm>
          <a:custGeom>
            <a:avLst/>
            <a:gdLst/>
            <a:ahLst/>
            <a:cxnLst/>
            <a:rect l="l" t="t" r="r" b="b"/>
            <a:pathLst>
              <a:path w="4672" h="4647" extrusionOk="0">
                <a:moveTo>
                  <a:pt x="2377" y="0"/>
                </a:moveTo>
                <a:cubicBezTo>
                  <a:pt x="1081" y="0"/>
                  <a:pt x="26" y="1027"/>
                  <a:pt x="26" y="2295"/>
                </a:cubicBezTo>
                <a:cubicBezTo>
                  <a:pt x="0" y="3592"/>
                  <a:pt x="1026" y="4646"/>
                  <a:pt x="2323" y="4646"/>
                </a:cubicBezTo>
                <a:cubicBezTo>
                  <a:pt x="2339" y="4646"/>
                  <a:pt x="2354" y="4647"/>
                  <a:pt x="2370" y="4647"/>
                </a:cubicBezTo>
                <a:cubicBezTo>
                  <a:pt x="3617" y="4647"/>
                  <a:pt x="4646" y="3630"/>
                  <a:pt x="4672" y="2349"/>
                </a:cubicBezTo>
                <a:cubicBezTo>
                  <a:pt x="4672" y="1081"/>
                  <a:pt x="3645" y="26"/>
                  <a:pt x="2377" y="0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aleway" pitchFamily="2" charset="0"/>
            </a:endParaRPr>
          </a:p>
        </p:txBody>
      </p:sp>
      <p:pic>
        <p:nvPicPr>
          <p:cNvPr id="58" name="Imagem 57" descr="Ícone&#10;&#10;Descrição gerada automaticamente">
            <a:extLst>
              <a:ext uri="{FF2B5EF4-FFF2-40B4-BE49-F238E27FC236}">
                <a16:creationId xmlns="" xmlns:a16="http://schemas.microsoft.com/office/drawing/2014/main" id="{23855985-4C70-4D4F-3066-4D0F58D4B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869" y="2672561"/>
            <a:ext cx="447660" cy="4476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="" xmlns:a16="http://schemas.microsoft.com/office/drawing/2014/main" id="{E9008765-7C82-A4C0-8570-E5A99AD7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04" y="2639456"/>
            <a:ext cx="463673" cy="463673"/>
          </a:xfrm>
          <a:prstGeom prst="rect">
            <a:avLst/>
          </a:prstGeom>
        </p:spPr>
      </p:pic>
      <p:pic>
        <p:nvPicPr>
          <p:cNvPr id="60" name="Imagem 59" descr="Ícone&#10;&#10;Descrição gerada automaticamente">
            <a:extLst>
              <a:ext uri="{FF2B5EF4-FFF2-40B4-BE49-F238E27FC236}">
                <a16:creationId xmlns="" xmlns:a16="http://schemas.microsoft.com/office/drawing/2014/main" id="{B346BEC2-EFB9-83E0-2C1A-FEE58A209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088" y="2679891"/>
            <a:ext cx="364098" cy="364098"/>
          </a:xfrm>
          <a:prstGeom prst="rect">
            <a:avLst/>
          </a:prstGeom>
        </p:spPr>
      </p:pic>
      <p:pic>
        <p:nvPicPr>
          <p:cNvPr id="61" name="Imagem 60" descr="Texto, Ícone&#10;&#10;Descrição gerada automaticamente">
            <a:extLst>
              <a:ext uri="{FF2B5EF4-FFF2-40B4-BE49-F238E27FC236}">
                <a16:creationId xmlns="" xmlns:a16="http://schemas.microsoft.com/office/drawing/2014/main" id="{78CE87D5-375F-28BA-482B-BE99AB7B3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989" y="2672034"/>
            <a:ext cx="390596" cy="390596"/>
          </a:xfrm>
          <a:prstGeom prst="rect">
            <a:avLst/>
          </a:prstGeom>
        </p:spPr>
      </p:pic>
      <p:pic>
        <p:nvPicPr>
          <p:cNvPr id="62" name="Imagem 61" descr="Ícone&#10;&#10;Descrição gerada automaticamente">
            <a:extLst>
              <a:ext uri="{FF2B5EF4-FFF2-40B4-BE49-F238E27FC236}">
                <a16:creationId xmlns="" xmlns:a16="http://schemas.microsoft.com/office/drawing/2014/main" id="{BED549E4-64A7-082D-4611-F94CB2A88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0914" y="2647857"/>
            <a:ext cx="389280" cy="389280"/>
          </a:xfrm>
          <a:prstGeom prst="rect">
            <a:avLst/>
          </a:prstGeom>
        </p:spPr>
      </p:pic>
      <p:pic>
        <p:nvPicPr>
          <p:cNvPr id="63" name="Imagem 62" descr="Uma imagem contendo lego, brinquedo&#10;&#10;Descrição gerada automaticamente">
            <a:extLst>
              <a:ext uri="{FF2B5EF4-FFF2-40B4-BE49-F238E27FC236}">
                <a16:creationId xmlns="" xmlns:a16="http://schemas.microsoft.com/office/drawing/2014/main" id="{FF318F37-A0FF-9CD5-761E-5AF737CDCD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0693" y="4307782"/>
            <a:ext cx="2900905" cy="29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7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84" y="386076"/>
            <a:ext cx="8504816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en" sz="3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Etapa 2 - Implementação do Empréstimo Consignado </a:t>
            </a:r>
            <a:endParaRPr lang="pt-BR" sz="3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5" name="Google Shape;1894;p45">
            <a:extLst>
              <a:ext uri="{FF2B5EF4-FFF2-40B4-BE49-F238E27FC236}">
                <a16:creationId xmlns="" xmlns:a16="http://schemas.microsoft.com/office/drawing/2014/main" id="{061DB059-F24C-8ECF-7DC0-4E83B6B36A3F}"/>
              </a:ext>
            </a:extLst>
          </p:cNvPr>
          <p:cNvSpPr/>
          <p:nvPr/>
        </p:nvSpPr>
        <p:spPr>
          <a:xfrm rot="10800000">
            <a:off x="9287052" y="4312792"/>
            <a:ext cx="919064" cy="459771"/>
          </a:xfrm>
          <a:custGeom>
            <a:avLst/>
            <a:gdLst/>
            <a:ahLst/>
            <a:cxnLst/>
            <a:rect l="l" t="t" r="r" b="b"/>
            <a:pathLst>
              <a:path w="44066" h="22050" fill="none" extrusionOk="0">
                <a:moveTo>
                  <a:pt x="1" y="22050"/>
                </a:moveTo>
                <a:cubicBezTo>
                  <a:pt x="1" y="9874"/>
                  <a:pt x="9874" y="1"/>
                  <a:pt x="22050" y="1"/>
                </a:cubicBezTo>
                <a:cubicBezTo>
                  <a:pt x="34192" y="1"/>
                  <a:pt x="44065" y="9874"/>
                  <a:pt x="44065" y="22050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Google Shape;1895;p45">
            <a:extLst>
              <a:ext uri="{FF2B5EF4-FFF2-40B4-BE49-F238E27FC236}">
                <a16:creationId xmlns="" xmlns:a16="http://schemas.microsoft.com/office/drawing/2014/main" id="{106F04B3-2DE0-7B05-8516-7C4B7AE4151F}"/>
              </a:ext>
            </a:extLst>
          </p:cNvPr>
          <p:cNvSpPr/>
          <p:nvPr/>
        </p:nvSpPr>
        <p:spPr>
          <a:xfrm rot="10800000">
            <a:off x="8368035" y="3853671"/>
            <a:ext cx="919064" cy="459083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Google Shape;1896;p45">
            <a:extLst>
              <a:ext uri="{FF2B5EF4-FFF2-40B4-BE49-F238E27FC236}">
                <a16:creationId xmlns="" xmlns:a16="http://schemas.microsoft.com/office/drawing/2014/main" id="{781323F5-A8AB-5A61-51BE-F478A72B4143}"/>
              </a:ext>
            </a:extLst>
          </p:cNvPr>
          <p:cNvSpPr/>
          <p:nvPr/>
        </p:nvSpPr>
        <p:spPr>
          <a:xfrm rot="10800000">
            <a:off x="7449040" y="4312792"/>
            <a:ext cx="919044" cy="459771"/>
          </a:xfrm>
          <a:custGeom>
            <a:avLst/>
            <a:gdLst/>
            <a:ahLst/>
            <a:cxnLst/>
            <a:rect l="l" t="t" r="r" b="b"/>
            <a:pathLst>
              <a:path w="44065" h="22050" fill="none" extrusionOk="0">
                <a:moveTo>
                  <a:pt x="0" y="22050"/>
                </a:moveTo>
                <a:cubicBezTo>
                  <a:pt x="0" y="9874"/>
                  <a:pt x="9874" y="1"/>
                  <a:pt x="22049" y="1"/>
                </a:cubicBezTo>
                <a:cubicBezTo>
                  <a:pt x="34191" y="1"/>
                  <a:pt x="44065" y="9874"/>
                  <a:pt x="44065" y="22050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Google Shape;1897;p45">
            <a:extLst>
              <a:ext uri="{FF2B5EF4-FFF2-40B4-BE49-F238E27FC236}">
                <a16:creationId xmlns="" xmlns:a16="http://schemas.microsoft.com/office/drawing/2014/main" id="{F8C78D0E-C9DF-5960-0AC6-A9E752DD3772}"/>
              </a:ext>
            </a:extLst>
          </p:cNvPr>
          <p:cNvSpPr/>
          <p:nvPr/>
        </p:nvSpPr>
        <p:spPr>
          <a:xfrm rot="10800000">
            <a:off x="6530023" y="3853671"/>
            <a:ext cx="919064" cy="459083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6" y="1"/>
                </a:moveTo>
                <a:cubicBezTo>
                  <a:pt x="44066" y="12176"/>
                  <a:pt x="34192" y="22016"/>
                  <a:pt x="22017" y="22016"/>
                </a:cubicBezTo>
                <a:cubicBezTo>
                  <a:pt x="9875" y="22016"/>
                  <a:pt x="1" y="12176"/>
                  <a:pt x="1" y="1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Google Shape;1898;p45">
            <a:extLst>
              <a:ext uri="{FF2B5EF4-FFF2-40B4-BE49-F238E27FC236}">
                <a16:creationId xmlns="" xmlns:a16="http://schemas.microsoft.com/office/drawing/2014/main" id="{6A49BAC9-01F7-5060-FEEE-826183393460}"/>
              </a:ext>
            </a:extLst>
          </p:cNvPr>
          <p:cNvSpPr/>
          <p:nvPr/>
        </p:nvSpPr>
        <p:spPr>
          <a:xfrm rot="10800000">
            <a:off x="9401849" y="3968482"/>
            <a:ext cx="705472" cy="704606"/>
          </a:xfrm>
          <a:custGeom>
            <a:avLst/>
            <a:gdLst/>
            <a:ahLst/>
            <a:cxnLst/>
            <a:rect l="l" t="t" r="r" b="b"/>
            <a:pathLst>
              <a:path w="33825" h="33792" extrusionOk="0">
                <a:moveTo>
                  <a:pt x="16912" y="1835"/>
                </a:moveTo>
                <a:cubicBezTo>
                  <a:pt x="25218" y="1835"/>
                  <a:pt x="31956" y="8573"/>
                  <a:pt x="31956" y="16879"/>
                </a:cubicBezTo>
                <a:cubicBezTo>
                  <a:pt x="31956" y="25185"/>
                  <a:pt x="25218" y="31923"/>
                  <a:pt x="16912" y="31923"/>
                </a:cubicBezTo>
                <a:cubicBezTo>
                  <a:pt x="8606" y="31923"/>
                  <a:pt x="1868" y="25185"/>
                  <a:pt x="1868" y="16879"/>
                </a:cubicBezTo>
                <a:cubicBezTo>
                  <a:pt x="1868" y="8573"/>
                  <a:pt x="8606" y="1835"/>
                  <a:pt x="16912" y="1835"/>
                </a:cubicBezTo>
                <a:close/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52" y="33791"/>
                  <a:pt x="33824" y="26219"/>
                  <a:pt x="33824" y="16879"/>
                </a:cubicBezTo>
                <a:cubicBezTo>
                  <a:pt x="33824" y="7539"/>
                  <a:pt x="26252" y="1"/>
                  <a:pt x="16912" y="1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Google Shape;1899;p45">
            <a:extLst>
              <a:ext uri="{FF2B5EF4-FFF2-40B4-BE49-F238E27FC236}">
                <a16:creationId xmlns="" xmlns:a16="http://schemas.microsoft.com/office/drawing/2014/main" id="{27A5BFB7-A3CC-C9EE-8FCF-ECEA7DBADC1F}"/>
              </a:ext>
            </a:extLst>
          </p:cNvPr>
          <p:cNvSpPr/>
          <p:nvPr/>
        </p:nvSpPr>
        <p:spPr>
          <a:xfrm rot="10800000">
            <a:off x="8475178" y="3968482"/>
            <a:ext cx="704784" cy="704606"/>
          </a:xfrm>
          <a:custGeom>
            <a:avLst/>
            <a:gdLst/>
            <a:ahLst/>
            <a:cxnLst/>
            <a:rect l="l" t="t" r="r" b="b"/>
            <a:pathLst>
              <a:path w="33792" h="33792" extrusionOk="0"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19" y="33791"/>
                  <a:pt x="33791" y="26219"/>
                  <a:pt x="33791" y="16879"/>
                </a:cubicBezTo>
                <a:cubicBezTo>
                  <a:pt x="33791" y="7539"/>
                  <a:pt x="26252" y="1"/>
                  <a:pt x="16912" y="1"/>
                </a:cubicBezTo>
                <a:close/>
                <a:moveTo>
                  <a:pt x="16912" y="31923"/>
                </a:moveTo>
                <a:cubicBezTo>
                  <a:pt x="8607" y="31923"/>
                  <a:pt x="1868" y="25185"/>
                  <a:pt x="1868" y="16879"/>
                </a:cubicBezTo>
                <a:cubicBezTo>
                  <a:pt x="1868" y="8573"/>
                  <a:pt x="8607" y="1835"/>
                  <a:pt x="16912" y="1835"/>
                </a:cubicBezTo>
                <a:cubicBezTo>
                  <a:pt x="25218" y="1835"/>
                  <a:pt x="31957" y="8573"/>
                  <a:pt x="31957" y="16879"/>
                </a:cubicBezTo>
                <a:cubicBezTo>
                  <a:pt x="31957" y="25185"/>
                  <a:pt x="25218" y="31923"/>
                  <a:pt x="16912" y="31923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Google Shape;1900;p45">
            <a:extLst>
              <a:ext uri="{FF2B5EF4-FFF2-40B4-BE49-F238E27FC236}">
                <a16:creationId xmlns="" xmlns:a16="http://schemas.microsoft.com/office/drawing/2014/main" id="{718123DA-BE06-1954-2164-9D02CFFEA917}"/>
              </a:ext>
            </a:extLst>
          </p:cNvPr>
          <p:cNvSpPr/>
          <p:nvPr/>
        </p:nvSpPr>
        <p:spPr>
          <a:xfrm rot="10800000">
            <a:off x="7547820" y="3968482"/>
            <a:ext cx="704784" cy="704606"/>
          </a:xfrm>
          <a:custGeom>
            <a:avLst/>
            <a:gdLst/>
            <a:ahLst/>
            <a:cxnLst/>
            <a:rect l="l" t="t" r="r" b="b"/>
            <a:pathLst>
              <a:path w="33792" h="33792" extrusionOk="0">
                <a:moveTo>
                  <a:pt x="16879" y="1"/>
                </a:moveTo>
                <a:cubicBezTo>
                  <a:pt x="7539" y="1"/>
                  <a:pt x="0" y="7539"/>
                  <a:pt x="0" y="16879"/>
                </a:cubicBezTo>
                <a:cubicBezTo>
                  <a:pt x="0" y="26219"/>
                  <a:pt x="7539" y="33791"/>
                  <a:pt x="16879" y="33791"/>
                </a:cubicBezTo>
                <a:cubicBezTo>
                  <a:pt x="26219" y="33791"/>
                  <a:pt x="33791" y="26219"/>
                  <a:pt x="33791" y="16879"/>
                </a:cubicBezTo>
                <a:cubicBezTo>
                  <a:pt x="33791" y="7539"/>
                  <a:pt x="26219" y="1"/>
                  <a:pt x="16879" y="1"/>
                </a:cubicBezTo>
                <a:close/>
                <a:moveTo>
                  <a:pt x="16879" y="31923"/>
                </a:moveTo>
                <a:cubicBezTo>
                  <a:pt x="8573" y="31923"/>
                  <a:pt x="1835" y="25185"/>
                  <a:pt x="1835" y="16879"/>
                </a:cubicBezTo>
                <a:cubicBezTo>
                  <a:pt x="1835" y="8573"/>
                  <a:pt x="8573" y="1835"/>
                  <a:pt x="16879" y="1835"/>
                </a:cubicBezTo>
                <a:cubicBezTo>
                  <a:pt x="25185" y="1835"/>
                  <a:pt x="31923" y="8573"/>
                  <a:pt x="31923" y="16879"/>
                </a:cubicBezTo>
                <a:cubicBezTo>
                  <a:pt x="31923" y="25185"/>
                  <a:pt x="25185" y="31923"/>
                  <a:pt x="16879" y="31923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Google Shape;1901;p45">
            <a:extLst>
              <a:ext uri="{FF2B5EF4-FFF2-40B4-BE49-F238E27FC236}">
                <a16:creationId xmlns="" xmlns:a16="http://schemas.microsoft.com/office/drawing/2014/main" id="{43672173-F379-047C-DA56-09C0A150F130}"/>
              </a:ext>
            </a:extLst>
          </p:cNvPr>
          <p:cNvSpPr/>
          <p:nvPr/>
        </p:nvSpPr>
        <p:spPr>
          <a:xfrm rot="10800000">
            <a:off x="6621169" y="3968482"/>
            <a:ext cx="704763" cy="704606"/>
          </a:xfrm>
          <a:custGeom>
            <a:avLst/>
            <a:gdLst/>
            <a:ahLst/>
            <a:cxnLst/>
            <a:rect l="l" t="t" r="r" b="b"/>
            <a:pathLst>
              <a:path w="33791" h="33792" extrusionOk="0"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52" y="33791"/>
                  <a:pt x="33791" y="26219"/>
                  <a:pt x="33791" y="16879"/>
                </a:cubicBezTo>
                <a:cubicBezTo>
                  <a:pt x="33791" y="7539"/>
                  <a:pt x="26252" y="1"/>
                  <a:pt x="16912" y="1"/>
                </a:cubicBezTo>
                <a:close/>
                <a:moveTo>
                  <a:pt x="16912" y="31923"/>
                </a:moveTo>
                <a:cubicBezTo>
                  <a:pt x="8606" y="31923"/>
                  <a:pt x="1868" y="25185"/>
                  <a:pt x="1868" y="16879"/>
                </a:cubicBezTo>
                <a:cubicBezTo>
                  <a:pt x="1868" y="8573"/>
                  <a:pt x="8606" y="1835"/>
                  <a:pt x="16912" y="1835"/>
                </a:cubicBezTo>
                <a:cubicBezTo>
                  <a:pt x="25218" y="1835"/>
                  <a:pt x="31956" y="8573"/>
                  <a:pt x="31956" y="16879"/>
                </a:cubicBezTo>
                <a:cubicBezTo>
                  <a:pt x="31956" y="25185"/>
                  <a:pt x="25218" y="31923"/>
                  <a:pt x="16912" y="31923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Google Shape;1902;p45">
            <a:extLst>
              <a:ext uri="{FF2B5EF4-FFF2-40B4-BE49-F238E27FC236}">
                <a16:creationId xmlns="" xmlns:a16="http://schemas.microsoft.com/office/drawing/2014/main" id="{C4D460AD-88C2-4791-A916-56E400DEA054}"/>
              </a:ext>
            </a:extLst>
          </p:cNvPr>
          <p:cNvSpPr/>
          <p:nvPr/>
        </p:nvSpPr>
        <p:spPr>
          <a:xfrm rot="10800000">
            <a:off x="8329810" y="4266823"/>
            <a:ext cx="76544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1" y="835"/>
                  <a:pt x="1" y="1836"/>
                </a:cubicBezTo>
                <a:cubicBezTo>
                  <a:pt x="1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69" y="1"/>
                  <a:pt x="1835" y="1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Google Shape;1903;p45">
            <a:extLst>
              <a:ext uri="{FF2B5EF4-FFF2-40B4-BE49-F238E27FC236}">
                <a16:creationId xmlns="" xmlns:a16="http://schemas.microsoft.com/office/drawing/2014/main" id="{C0BF63A3-93DD-8ED7-0D5A-AD69DF7EAD40}"/>
              </a:ext>
            </a:extLst>
          </p:cNvPr>
          <p:cNvSpPr/>
          <p:nvPr/>
        </p:nvSpPr>
        <p:spPr>
          <a:xfrm rot="10800000">
            <a:off x="7410793" y="4266823"/>
            <a:ext cx="76544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Google Shape;1904;p45">
            <a:extLst>
              <a:ext uri="{FF2B5EF4-FFF2-40B4-BE49-F238E27FC236}">
                <a16:creationId xmlns="" xmlns:a16="http://schemas.microsoft.com/office/drawing/2014/main" id="{8CCAC6E8-DD29-6A47-C558-763CE802319C}"/>
              </a:ext>
            </a:extLst>
          </p:cNvPr>
          <p:cNvSpPr/>
          <p:nvPr/>
        </p:nvSpPr>
        <p:spPr>
          <a:xfrm rot="10800000">
            <a:off x="9248805" y="4266823"/>
            <a:ext cx="76565" cy="76545"/>
          </a:xfrm>
          <a:custGeom>
            <a:avLst/>
            <a:gdLst/>
            <a:ahLst/>
            <a:cxnLst/>
            <a:rect l="l" t="t" r="r" b="b"/>
            <a:pathLst>
              <a:path w="3671" h="3671" extrusionOk="0">
                <a:moveTo>
                  <a:pt x="1835" y="1"/>
                </a:moveTo>
                <a:cubicBezTo>
                  <a:pt x="835" y="1"/>
                  <a:pt x="1" y="835"/>
                  <a:pt x="1" y="1836"/>
                </a:cubicBezTo>
                <a:cubicBezTo>
                  <a:pt x="1" y="2870"/>
                  <a:pt x="835" y="3670"/>
                  <a:pt x="1835" y="3670"/>
                </a:cubicBezTo>
                <a:cubicBezTo>
                  <a:pt x="2869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Google Shape;1905;p45">
            <a:extLst>
              <a:ext uri="{FF2B5EF4-FFF2-40B4-BE49-F238E27FC236}">
                <a16:creationId xmlns="" xmlns:a16="http://schemas.microsoft.com/office/drawing/2014/main" id="{70E336B6-3F63-A4B0-B813-1EF3470D55DB}"/>
              </a:ext>
            </a:extLst>
          </p:cNvPr>
          <p:cNvSpPr/>
          <p:nvPr/>
        </p:nvSpPr>
        <p:spPr>
          <a:xfrm rot="10800000">
            <a:off x="10170662" y="4266823"/>
            <a:ext cx="76565" cy="76545"/>
          </a:xfrm>
          <a:custGeom>
            <a:avLst/>
            <a:gdLst/>
            <a:ahLst/>
            <a:cxnLst/>
            <a:rect l="l" t="t" r="r" b="b"/>
            <a:pathLst>
              <a:path w="3671" h="3671" extrusionOk="0">
                <a:moveTo>
                  <a:pt x="1835" y="1"/>
                </a:moveTo>
                <a:cubicBezTo>
                  <a:pt x="835" y="1"/>
                  <a:pt x="1" y="835"/>
                  <a:pt x="1" y="1836"/>
                </a:cubicBezTo>
                <a:cubicBezTo>
                  <a:pt x="1" y="2870"/>
                  <a:pt x="835" y="3670"/>
                  <a:pt x="1835" y="3670"/>
                </a:cubicBezTo>
                <a:cubicBezTo>
                  <a:pt x="2869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Google Shape;1906;p45">
            <a:extLst>
              <a:ext uri="{FF2B5EF4-FFF2-40B4-BE49-F238E27FC236}">
                <a16:creationId xmlns="" xmlns:a16="http://schemas.microsoft.com/office/drawing/2014/main" id="{F4A90BBA-F1F4-DD5C-ADAF-AC6EF05491DB}"/>
              </a:ext>
            </a:extLst>
          </p:cNvPr>
          <p:cNvSpPr/>
          <p:nvPr/>
        </p:nvSpPr>
        <p:spPr>
          <a:xfrm rot="10800000">
            <a:off x="6491777" y="4266822"/>
            <a:ext cx="76543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69" y="2870"/>
                  <a:pt x="3669" y="1836"/>
                </a:cubicBezTo>
                <a:cubicBezTo>
                  <a:pt x="3669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Google Shape;1894;p45">
            <a:extLst>
              <a:ext uri="{FF2B5EF4-FFF2-40B4-BE49-F238E27FC236}">
                <a16:creationId xmlns="" xmlns:a16="http://schemas.microsoft.com/office/drawing/2014/main" id="{F6966F63-B339-6E4C-3AC0-0BE932929E5D}"/>
              </a:ext>
            </a:extLst>
          </p:cNvPr>
          <p:cNvSpPr/>
          <p:nvPr/>
        </p:nvSpPr>
        <p:spPr>
          <a:xfrm rot="10800000">
            <a:off x="5608166" y="4319334"/>
            <a:ext cx="919064" cy="459771"/>
          </a:xfrm>
          <a:custGeom>
            <a:avLst/>
            <a:gdLst/>
            <a:ahLst/>
            <a:cxnLst/>
            <a:rect l="l" t="t" r="r" b="b"/>
            <a:pathLst>
              <a:path w="44066" h="22050" fill="none" extrusionOk="0">
                <a:moveTo>
                  <a:pt x="1" y="22050"/>
                </a:moveTo>
                <a:cubicBezTo>
                  <a:pt x="1" y="9874"/>
                  <a:pt x="9874" y="1"/>
                  <a:pt x="22050" y="1"/>
                </a:cubicBezTo>
                <a:cubicBezTo>
                  <a:pt x="34192" y="1"/>
                  <a:pt x="44065" y="9874"/>
                  <a:pt x="44065" y="22050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Google Shape;1895;p45">
            <a:extLst>
              <a:ext uri="{FF2B5EF4-FFF2-40B4-BE49-F238E27FC236}">
                <a16:creationId xmlns="" xmlns:a16="http://schemas.microsoft.com/office/drawing/2014/main" id="{CFE870EE-47D5-0D13-5F67-A93E87B6EA23}"/>
              </a:ext>
            </a:extLst>
          </p:cNvPr>
          <p:cNvSpPr/>
          <p:nvPr/>
        </p:nvSpPr>
        <p:spPr>
          <a:xfrm rot="10800000">
            <a:off x="4689149" y="3860213"/>
            <a:ext cx="919064" cy="459083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Google Shape;1896;p45">
            <a:extLst>
              <a:ext uri="{FF2B5EF4-FFF2-40B4-BE49-F238E27FC236}">
                <a16:creationId xmlns="" xmlns:a16="http://schemas.microsoft.com/office/drawing/2014/main" id="{2DC12C86-15F9-8682-B4AA-DABE48445C8C}"/>
              </a:ext>
            </a:extLst>
          </p:cNvPr>
          <p:cNvSpPr/>
          <p:nvPr/>
        </p:nvSpPr>
        <p:spPr>
          <a:xfrm rot="10800000">
            <a:off x="3770154" y="4319334"/>
            <a:ext cx="919044" cy="459771"/>
          </a:xfrm>
          <a:custGeom>
            <a:avLst/>
            <a:gdLst/>
            <a:ahLst/>
            <a:cxnLst/>
            <a:rect l="l" t="t" r="r" b="b"/>
            <a:pathLst>
              <a:path w="44065" h="22050" fill="none" extrusionOk="0">
                <a:moveTo>
                  <a:pt x="0" y="22050"/>
                </a:moveTo>
                <a:cubicBezTo>
                  <a:pt x="0" y="9874"/>
                  <a:pt x="9874" y="1"/>
                  <a:pt x="22049" y="1"/>
                </a:cubicBezTo>
                <a:cubicBezTo>
                  <a:pt x="34191" y="1"/>
                  <a:pt x="44065" y="9874"/>
                  <a:pt x="44065" y="22050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Google Shape;1897;p45">
            <a:extLst>
              <a:ext uri="{FF2B5EF4-FFF2-40B4-BE49-F238E27FC236}">
                <a16:creationId xmlns="" xmlns:a16="http://schemas.microsoft.com/office/drawing/2014/main" id="{8691CA54-3E03-582B-21F9-330FF53BB887}"/>
              </a:ext>
            </a:extLst>
          </p:cNvPr>
          <p:cNvSpPr/>
          <p:nvPr/>
        </p:nvSpPr>
        <p:spPr>
          <a:xfrm rot="10800000">
            <a:off x="2851137" y="3860213"/>
            <a:ext cx="919064" cy="459083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6" y="1"/>
                </a:moveTo>
                <a:cubicBezTo>
                  <a:pt x="44066" y="12176"/>
                  <a:pt x="34192" y="22016"/>
                  <a:pt x="22017" y="22016"/>
                </a:cubicBezTo>
                <a:cubicBezTo>
                  <a:pt x="9875" y="22016"/>
                  <a:pt x="1" y="12176"/>
                  <a:pt x="1" y="1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Google Shape;1898;p45">
            <a:extLst>
              <a:ext uri="{FF2B5EF4-FFF2-40B4-BE49-F238E27FC236}">
                <a16:creationId xmlns="" xmlns:a16="http://schemas.microsoft.com/office/drawing/2014/main" id="{58B05800-C2CB-849E-8E31-4E8F0CABEF72}"/>
              </a:ext>
            </a:extLst>
          </p:cNvPr>
          <p:cNvSpPr/>
          <p:nvPr/>
        </p:nvSpPr>
        <p:spPr>
          <a:xfrm rot="10800000">
            <a:off x="5722964" y="3975024"/>
            <a:ext cx="705473" cy="704607"/>
          </a:xfrm>
          <a:custGeom>
            <a:avLst/>
            <a:gdLst/>
            <a:ahLst/>
            <a:cxnLst/>
            <a:rect l="l" t="t" r="r" b="b"/>
            <a:pathLst>
              <a:path w="33825" h="33792" extrusionOk="0">
                <a:moveTo>
                  <a:pt x="16912" y="1835"/>
                </a:moveTo>
                <a:cubicBezTo>
                  <a:pt x="25218" y="1835"/>
                  <a:pt x="31956" y="8573"/>
                  <a:pt x="31956" y="16879"/>
                </a:cubicBezTo>
                <a:cubicBezTo>
                  <a:pt x="31956" y="25185"/>
                  <a:pt x="25218" y="31923"/>
                  <a:pt x="16912" y="31923"/>
                </a:cubicBezTo>
                <a:cubicBezTo>
                  <a:pt x="8606" y="31923"/>
                  <a:pt x="1868" y="25185"/>
                  <a:pt x="1868" y="16879"/>
                </a:cubicBezTo>
                <a:cubicBezTo>
                  <a:pt x="1868" y="8573"/>
                  <a:pt x="8606" y="1835"/>
                  <a:pt x="16912" y="1835"/>
                </a:cubicBezTo>
                <a:close/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52" y="33791"/>
                  <a:pt x="33824" y="26219"/>
                  <a:pt x="33824" y="16879"/>
                </a:cubicBezTo>
                <a:cubicBezTo>
                  <a:pt x="33824" y="7539"/>
                  <a:pt x="26252" y="1"/>
                  <a:pt x="16912" y="1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Google Shape;1899;p45">
            <a:extLst>
              <a:ext uri="{FF2B5EF4-FFF2-40B4-BE49-F238E27FC236}">
                <a16:creationId xmlns="" xmlns:a16="http://schemas.microsoft.com/office/drawing/2014/main" id="{318D3B63-AAF7-C938-9297-E5AF82A032E0}"/>
              </a:ext>
            </a:extLst>
          </p:cNvPr>
          <p:cNvSpPr/>
          <p:nvPr/>
        </p:nvSpPr>
        <p:spPr>
          <a:xfrm rot="10800000">
            <a:off x="4796293" y="3975024"/>
            <a:ext cx="704784" cy="704607"/>
          </a:xfrm>
          <a:custGeom>
            <a:avLst/>
            <a:gdLst/>
            <a:ahLst/>
            <a:cxnLst/>
            <a:rect l="l" t="t" r="r" b="b"/>
            <a:pathLst>
              <a:path w="33792" h="33792" extrusionOk="0"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19" y="33791"/>
                  <a:pt x="33791" y="26219"/>
                  <a:pt x="33791" y="16879"/>
                </a:cubicBezTo>
                <a:cubicBezTo>
                  <a:pt x="33791" y="7539"/>
                  <a:pt x="26252" y="1"/>
                  <a:pt x="16912" y="1"/>
                </a:cubicBezTo>
                <a:close/>
                <a:moveTo>
                  <a:pt x="16912" y="31923"/>
                </a:moveTo>
                <a:cubicBezTo>
                  <a:pt x="8607" y="31923"/>
                  <a:pt x="1868" y="25185"/>
                  <a:pt x="1868" y="16879"/>
                </a:cubicBezTo>
                <a:cubicBezTo>
                  <a:pt x="1868" y="8573"/>
                  <a:pt x="8607" y="1835"/>
                  <a:pt x="16912" y="1835"/>
                </a:cubicBezTo>
                <a:cubicBezTo>
                  <a:pt x="25218" y="1835"/>
                  <a:pt x="31957" y="8573"/>
                  <a:pt x="31957" y="16879"/>
                </a:cubicBezTo>
                <a:cubicBezTo>
                  <a:pt x="31957" y="25185"/>
                  <a:pt x="25218" y="31923"/>
                  <a:pt x="16912" y="31923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Google Shape;1900;p45">
            <a:extLst>
              <a:ext uri="{FF2B5EF4-FFF2-40B4-BE49-F238E27FC236}">
                <a16:creationId xmlns="" xmlns:a16="http://schemas.microsoft.com/office/drawing/2014/main" id="{7A231BEF-9229-FF3D-37EE-1C9270CAC2F3}"/>
              </a:ext>
            </a:extLst>
          </p:cNvPr>
          <p:cNvSpPr/>
          <p:nvPr/>
        </p:nvSpPr>
        <p:spPr>
          <a:xfrm rot="10800000">
            <a:off x="3868934" y="3975024"/>
            <a:ext cx="704784" cy="704607"/>
          </a:xfrm>
          <a:custGeom>
            <a:avLst/>
            <a:gdLst/>
            <a:ahLst/>
            <a:cxnLst/>
            <a:rect l="l" t="t" r="r" b="b"/>
            <a:pathLst>
              <a:path w="33792" h="33792" extrusionOk="0">
                <a:moveTo>
                  <a:pt x="16879" y="1"/>
                </a:moveTo>
                <a:cubicBezTo>
                  <a:pt x="7539" y="1"/>
                  <a:pt x="0" y="7539"/>
                  <a:pt x="0" y="16879"/>
                </a:cubicBezTo>
                <a:cubicBezTo>
                  <a:pt x="0" y="26219"/>
                  <a:pt x="7539" y="33791"/>
                  <a:pt x="16879" y="33791"/>
                </a:cubicBezTo>
                <a:cubicBezTo>
                  <a:pt x="26219" y="33791"/>
                  <a:pt x="33791" y="26219"/>
                  <a:pt x="33791" y="16879"/>
                </a:cubicBezTo>
                <a:cubicBezTo>
                  <a:pt x="33791" y="7539"/>
                  <a:pt x="26219" y="1"/>
                  <a:pt x="16879" y="1"/>
                </a:cubicBezTo>
                <a:close/>
                <a:moveTo>
                  <a:pt x="16879" y="31923"/>
                </a:moveTo>
                <a:cubicBezTo>
                  <a:pt x="8573" y="31923"/>
                  <a:pt x="1835" y="25185"/>
                  <a:pt x="1835" y="16879"/>
                </a:cubicBezTo>
                <a:cubicBezTo>
                  <a:pt x="1835" y="8573"/>
                  <a:pt x="8573" y="1835"/>
                  <a:pt x="16879" y="1835"/>
                </a:cubicBezTo>
                <a:cubicBezTo>
                  <a:pt x="25185" y="1835"/>
                  <a:pt x="31923" y="8573"/>
                  <a:pt x="31923" y="16879"/>
                </a:cubicBezTo>
                <a:cubicBezTo>
                  <a:pt x="31923" y="25185"/>
                  <a:pt x="25185" y="31923"/>
                  <a:pt x="16879" y="31923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Google Shape;1901;p45">
            <a:extLst>
              <a:ext uri="{FF2B5EF4-FFF2-40B4-BE49-F238E27FC236}">
                <a16:creationId xmlns="" xmlns:a16="http://schemas.microsoft.com/office/drawing/2014/main" id="{9A8DDC2F-7190-FE68-F898-636D7D99276C}"/>
              </a:ext>
            </a:extLst>
          </p:cNvPr>
          <p:cNvSpPr/>
          <p:nvPr/>
        </p:nvSpPr>
        <p:spPr>
          <a:xfrm rot="10800000">
            <a:off x="2942284" y="3975024"/>
            <a:ext cx="704764" cy="704607"/>
          </a:xfrm>
          <a:custGeom>
            <a:avLst/>
            <a:gdLst/>
            <a:ahLst/>
            <a:cxnLst/>
            <a:rect l="l" t="t" r="r" b="b"/>
            <a:pathLst>
              <a:path w="33791" h="33792" extrusionOk="0"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52" y="33791"/>
                  <a:pt x="33791" y="26219"/>
                  <a:pt x="33791" y="16879"/>
                </a:cubicBezTo>
                <a:cubicBezTo>
                  <a:pt x="33791" y="7539"/>
                  <a:pt x="26252" y="1"/>
                  <a:pt x="16912" y="1"/>
                </a:cubicBezTo>
                <a:close/>
                <a:moveTo>
                  <a:pt x="16912" y="31923"/>
                </a:moveTo>
                <a:cubicBezTo>
                  <a:pt x="8606" y="31923"/>
                  <a:pt x="1868" y="25185"/>
                  <a:pt x="1868" y="16879"/>
                </a:cubicBezTo>
                <a:cubicBezTo>
                  <a:pt x="1868" y="8573"/>
                  <a:pt x="8606" y="1835"/>
                  <a:pt x="16912" y="1835"/>
                </a:cubicBezTo>
                <a:cubicBezTo>
                  <a:pt x="25218" y="1835"/>
                  <a:pt x="31956" y="8573"/>
                  <a:pt x="31956" y="16879"/>
                </a:cubicBezTo>
                <a:cubicBezTo>
                  <a:pt x="31956" y="25185"/>
                  <a:pt x="25218" y="31923"/>
                  <a:pt x="16912" y="31923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Google Shape;1902;p45">
            <a:extLst>
              <a:ext uri="{FF2B5EF4-FFF2-40B4-BE49-F238E27FC236}">
                <a16:creationId xmlns="" xmlns:a16="http://schemas.microsoft.com/office/drawing/2014/main" id="{B4E538D2-2078-8D52-D9F3-2AA3D760968F}"/>
              </a:ext>
            </a:extLst>
          </p:cNvPr>
          <p:cNvSpPr/>
          <p:nvPr/>
        </p:nvSpPr>
        <p:spPr>
          <a:xfrm rot="10800000">
            <a:off x="4650924" y="4273364"/>
            <a:ext cx="76543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1" y="835"/>
                  <a:pt x="1" y="1836"/>
                </a:cubicBezTo>
                <a:cubicBezTo>
                  <a:pt x="1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69" y="1"/>
                  <a:pt x="1835" y="1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Google Shape;1903;p45">
            <a:extLst>
              <a:ext uri="{FF2B5EF4-FFF2-40B4-BE49-F238E27FC236}">
                <a16:creationId xmlns="" xmlns:a16="http://schemas.microsoft.com/office/drawing/2014/main" id="{EFF304CF-A766-9BC2-C399-117D8BE8F997}"/>
              </a:ext>
            </a:extLst>
          </p:cNvPr>
          <p:cNvSpPr/>
          <p:nvPr/>
        </p:nvSpPr>
        <p:spPr>
          <a:xfrm rot="10800000">
            <a:off x="3731907" y="4273364"/>
            <a:ext cx="76543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Google Shape;1904;p45">
            <a:extLst>
              <a:ext uri="{FF2B5EF4-FFF2-40B4-BE49-F238E27FC236}">
                <a16:creationId xmlns="" xmlns:a16="http://schemas.microsoft.com/office/drawing/2014/main" id="{C2D6C4AD-D6CF-2AA3-AC7D-7942C3E6223A}"/>
              </a:ext>
            </a:extLst>
          </p:cNvPr>
          <p:cNvSpPr/>
          <p:nvPr/>
        </p:nvSpPr>
        <p:spPr>
          <a:xfrm rot="10800000">
            <a:off x="5569920" y="4273364"/>
            <a:ext cx="76565" cy="76545"/>
          </a:xfrm>
          <a:custGeom>
            <a:avLst/>
            <a:gdLst/>
            <a:ahLst/>
            <a:cxnLst/>
            <a:rect l="l" t="t" r="r" b="b"/>
            <a:pathLst>
              <a:path w="3671" h="3671" extrusionOk="0">
                <a:moveTo>
                  <a:pt x="1835" y="1"/>
                </a:moveTo>
                <a:cubicBezTo>
                  <a:pt x="835" y="1"/>
                  <a:pt x="1" y="835"/>
                  <a:pt x="1" y="1836"/>
                </a:cubicBezTo>
                <a:cubicBezTo>
                  <a:pt x="1" y="2870"/>
                  <a:pt x="835" y="3670"/>
                  <a:pt x="1835" y="3670"/>
                </a:cubicBezTo>
                <a:cubicBezTo>
                  <a:pt x="2869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Google Shape;1905;p45">
            <a:extLst>
              <a:ext uri="{FF2B5EF4-FFF2-40B4-BE49-F238E27FC236}">
                <a16:creationId xmlns="" xmlns:a16="http://schemas.microsoft.com/office/drawing/2014/main" id="{E99ABDC3-3527-9DD6-BB74-5601F80D0FAD}"/>
              </a:ext>
            </a:extLst>
          </p:cNvPr>
          <p:cNvSpPr/>
          <p:nvPr/>
        </p:nvSpPr>
        <p:spPr>
          <a:xfrm rot="10800000">
            <a:off x="6491777" y="4273364"/>
            <a:ext cx="76565" cy="76545"/>
          </a:xfrm>
          <a:custGeom>
            <a:avLst/>
            <a:gdLst/>
            <a:ahLst/>
            <a:cxnLst/>
            <a:rect l="l" t="t" r="r" b="b"/>
            <a:pathLst>
              <a:path w="3671" h="3671" extrusionOk="0">
                <a:moveTo>
                  <a:pt x="1835" y="1"/>
                </a:moveTo>
                <a:cubicBezTo>
                  <a:pt x="835" y="1"/>
                  <a:pt x="1" y="835"/>
                  <a:pt x="1" y="1836"/>
                </a:cubicBezTo>
                <a:cubicBezTo>
                  <a:pt x="1" y="2870"/>
                  <a:pt x="835" y="3670"/>
                  <a:pt x="1835" y="3670"/>
                </a:cubicBezTo>
                <a:cubicBezTo>
                  <a:pt x="2869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Google Shape;1906;p45">
            <a:extLst>
              <a:ext uri="{FF2B5EF4-FFF2-40B4-BE49-F238E27FC236}">
                <a16:creationId xmlns="" xmlns:a16="http://schemas.microsoft.com/office/drawing/2014/main" id="{9B1FCF5A-7222-D8A0-D658-77C5AAAAF6BA}"/>
              </a:ext>
            </a:extLst>
          </p:cNvPr>
          <p:cNvSpPr/>
          <p:nvPr/>
        </p:nvSpPr>
        <p:spPr>
          <a:xfrm rot="10800000">
            <a:off x="2812891" y="4273364"/>
            <a:ext cx="76543" cy="76545"/>
          </a:xfrm>
          <a:custGeom>
            <a:avLst/>
            <a:gdLst/>
            <a:ahLst/>
            <a:cxnLst/>
            <a:rect l="l" t="t" r="r" b="b"/>
            <a:pathLst>
              <a:path w="3670" h="3671" extrusionOk="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69" y="2870"/>
                  <a:pt x="3669" y="1836"/>
                </a:cubicBezTo>
                <a:cubicBezTo>
                  <a:pt x="3669" y="835"/>
                  <a:pt x="2836" y="1"/>
                  <a:pt x="1835" y="1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Google Shape;1897;p45">
            <a:extLst>
              <a:ext uri="{FF2B5EF4-FFF2-40B4-BE49-F238E27FC236}">
                <a16:creationId xmlns="" xmlns:a16="http://schemas.microsoft.com/office/drawing/2014/main" id="{84101965-8F4B-F86D-1FF1-CC810A24D3DD}"/>
              </a:ext>
            </a:extLst>
          </p:cNvPr>
          <p:cNvSpPr/>
          <p:nvPr/>
        </p:nvSpPr>
        <p:spPr>
          <a:xfrm rot="10800000">
            <a:off x="10215227" y="3853614"/>
            <a:ext cx="919064" cy="459083"/>
          </a:xfrm>
          <a:custGeom>
            <a:avLst/>
            <a:gdLst/>
            <a:ahLst/>
            <a:cxnLst/>
            <a:rect l="l" t="t" r="r" b="b"/>
            <a:pathLst>
              <a:path w="44066" h="22017" fill="none" extrusionOk="0">
                <a:moveTo>
                  <a:pt x="44066" y="1"/>
                </a:moveTo>
                <a:cubicBezTo>
                  <a:pt x="44066" y="12176"/>
                  <a:pt x="34192" y="22016"/>
                  <a:pt x="22017" y="22016"/>
                </a:cubicBezTo>
                <a:cubicBezTo>
                  <a:pt x="9875" y="22016"/>
                  <a:pt x="1" y="12176"/>
                  <a:pt x="1" y="1"/>
                </a:cubicBezTo>
              </a:path>
            </a:pathLst>
          </a:custGeom>
          <a:noFill/>
          <a:ln w="19050" cap="rnd" cmpd="sng">
            <a:solidFill>
              <a:schemeClr val="bg1">
                <a:lumMod val="50000"/>
              </a:schemeClr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Google Shape;1901;p45">
            <a:extLst>
              <a:ext uri="{FF2B5EF4-FFF2-40B4-BE49-F238E27FC236}">
                <a16:creationId xmlns="" xmlns:a16="http://schemas.microsoft.com/office/drawing/2014/main" id="{D9AE3CC8-D784-C23F-0FFE-3A721B2937D4}"/>
              </a:ext>
            </a:extLst>
          </p:cNvPr>
          <p:cNvSpPr/>
          <p:nvPr/>
        </p:nvSpPr>
        <p:spPr>
          <a:xfrm rot="10800000">
            <a:off x="10306373" y="3968425"/>
            <a:ext cx="704764" cy="704607"/>
          </a:xfrm>
          <a:custGeom>
            <a:avLst/>
            <a:gdLst/>
            <a:ahLst/>
            <a:cxnLst/>
            <a:rect l="l" t="t" r="r" b="b"/>
            <a:pathLst>
              <a:path w="33791" h="33792" extrusionOk="0">
                <a:moveTo>
                  <a:pt x="16912" y="1"/>
                </a:moveTo>
                <a:cubicBezTo>
                  <a:pt x="7572" y="1"/>
                  <a:pt x="0" y="7539"/>
                  <a:pt x="0" y="16879"/>
                </a:cubicBezTo>
                <a:cubicBezTo>
                  <a:pt x="0" y="26219"/>
                  <a:pt x="7572" y="33791"/>
                  <a:pt x="16912" y="33791"/>
                </a:cubicBezTo>
                <a:cubicBezTo>
                  <a:pt x="26252" y="33791"/>
                  <a:pt x="33791" y="26219"/>
                  <a:pt x="33791" y="16879"/>
                </a:cubicBezTo>
                <a:cubicBezTo>
                  <a:pt x="33791" y="7539"/>
                  <a:pt x="26252" y="1"/>
                  <a:pt x="16912" y="1"/>
                </a:cubicBezTo>
                <a:close/>
                <a:moveTo>
                  <a:pt x="16912" y="31923"/>
                </a:moveTo>
                <a:cubicBezTo>
                  <a:pt x="8606" y="31923"/>
                  <a:pt x="1868" y="25185"/>
                  <a:pt x="1868" y="16879"/>
                </a:cubicBezTo>
                <a:cubicBezTo>
                  <a:pt x="1868" y="8573"/>
                  <a:pt x="8606" y="1835"/>
                  <a:pt x="16912" y="1835"/>
                </a:cubicBezTo>
                <a:cubicBezTo>
                  <a:pt x="25218" y="1835"/>
                  <a:pt x="31956" y="8573"/>
                  <a:pt x="31956" y="16879"/>
                </a:cubicBezTo>
                <a:cubicBezTo>
                  <a:pt x="31956" y="25185"/>
                  <a:pt x="25218" y="31923"/>
                  <a:pt x="16912" y="31923"/>
                </a:cubicBezTo>
                <a:close/>
              </a:path>
            </a:pathLst>
          </a:custGeom>
          <a:solidFill>
            <a:srgbClr val="FDBB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Google Shape;1803;p44">
            <a:extLst>
              <a:ext uri="{FF2B5EF4-FFF2-40B4-BE49-F238E27FC236}">
                <a16:creationId xmlns="" xmlns:a16="http://schemas.microsoft.com/office/drawing/2014/main" id="{23068244-0956-DA2F-FE95-61C67808A21D}"/>
              </a:ext>
            </a:extLst>
          </p:cNvPr>
          <p:cNvSpPr txBox="1"/>
          <p:nvPr/>
        </p:nvSpPr>
        <p:spPr>
          <a:xfrm>
            <a:off x="2646513" y="4758783"/>
            <a:ext cx="131586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Apresentação do Projeto Consignado aos Órgãos de Governança;</a:t>
            </a:r>
          </a:p>
        </p:txBody>
      </p:sp>
      <p:sp>
        <p:nvSpPr>
          <p:cNvPr id="71" name="Google Shape;1803;p44">
            <a:extLst>
              <a:ext uri="{FF2B5EF4-FFF2-40B4-BE49-F238E27FC236}">
                <a16:creationId xmlns="" xmlns:a16="http://schemas.microsoft.com/office/drawing/2014/main" id="{2AC10B7C-6A2B-F6B0-16D0-A94C5B26745F}"/>
              </a:ext>
            </a:extLst>
          </p:cNvPr>
          <p:cNvSpPr txBox="1"/>
          <p:nvPr/>
        </p:nvSpPr>
        <p:spPr>
          <a:xfrm>
            <a:off x="4571933" y="4758783"/>
            <a:ext cx="1111738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Elaborar Política de </a:t>
            </a:r>
            <a:r>
              <a:rPr lang="pt-BR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Investimento, Crédito e Regulamento</a:t>
            </a:r>
          </a:p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d</a:t>
            </a:r>
            <a:r>
              <a:rPr lang="pt-BR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 Crédito;</a:t>
            </a:r>
            <a:endParaRPr lang="pt-BR" sz="1200" dirty="0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72" name="Google Shape;1803;p44">
            <a:extLst>
              <a:ext uri="{FF2B5EF4-FFF2-40B4-BE49-F238E27FC236}">
                <a16:creationId xmlns="" xmlns:a16="http://schemas.microsoft.com/office/drawing/2014/main" id="{84E1BD39-284C-0E6E-A73C-CD310D53FF3F}"/>
              </a:ext>
            </a:extLst>
          </p:cNvPr>
          <p:cNvSpPr txBox="1"/>
          <p:nvPr/>
        </p:nvSpPr>
        <p:spPr>
          <a:xfrm>
            <a:off x="5364618" y="3153966"/>
            <a:ext cx="131586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Jurídico – Contratos;</a:t>
            </a:r>
          </a:p>
        </p:txBody>
      </p:sp>
      <p:sp>
        <p:nvSpPr>
          <p:cNvPr id="73" name="Google Shape;1803;p44">
            <a:extLst>
              <a:ext uri="{FF2B5EF4-FFF2-40B4-BE49-F238E27FC236}">
                <a16:creationId xmlns="" xmlns:a16="http://schemas.microsoft.com/office/drawing/2014/main" id="{24A6A4E8-CB4F-2AEB-61B7-8AF2164BC493}"/>
              </a:ext>
            </a:extLst>
          </p:cNvPr>
          <p:cNvSpPr txBox="1"/>
          <p:nvPr/>
        </p:nvSpPr>
        <p:spPr>
          <a:xfrm>
            <a:off x="8025676" y="4758783"/>
            <a:ext cx="156237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Treinar os setores responsáveis pelos lançamentos administrativos e contábeis;</a:t>
            </a:r>
          </a:p>
        </p:txBody>
      </p:sp>
      <p:sp>
        <p:nvSpPr>
          <p:cNvPr id="74" name="Google Shape;1803;p44">
            <a:extLst>
              <a:ext uri="{FF2B5EF4-FFF2-40B4-BE49-F238E27FC236}">
                <a16:creationId xmlns="" xmlns:a16="http://schemas.microsoft.com/office/drawing/2014/main" id="{C44424CC-1E6F-8EC4-D6B8-AF638FC562CA}"/>
              </a:ext>
            </a:extLst>
          </p:cNvPr>
          <p:cNvSpPr txBox="1"/>
          <p:nvPr/>
        </p:nvSpPr>
        <p:spPr>
          <a:xfrm>
            <a:off x="9919933" y="4758783"/>
            <a:ext cx="1486162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Desenvolvimento e envio de Nota Técnica a SPREV;</a:t>
            </a:r>
          </a:p>
        </p:txBody>
      </p:sp>
      <p:sp>
        <p:nvSpPr>
          <p:cNvPr id="75" name="Google Shape;1803;p44">
            <a:extLst>
              <a:ext uri="{FF2B5EF4-FFF2-40B4-BE49-F238E27FC236}">
                <a16:creationId xmlns="" xmlns:a16="http://schemas.microsoft.com/office/drawing/2014/main" id="{F5D9DAAE-99A3-D15F-AFFA-8A1F1D858E13}"/>
              </a:ext>
            </a:extLst>
          </p:cNvPr>
          <p:cNvSpPr txBox="1"/>
          <p:nvPr/>
        </p:nvSpPr>
        <p:spPr>
          <a:xfrm>
            <a:off x="3634355" y="3087016"/>
            <a:ext cx="131586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Elaborar Cronograma de Instalação;</a:t>
            </a:r>
          </a:p>
        </p:txBody>
      </p:sp>
      <p:sp>
        <p:nvSpPr>
          <p:cNvPr id="76" name="Google Shape;1803;p44">
            <a:extLst>
              <a:ext uri="{FF2B5EF4-FFF2-40B4-BE49-F238E27FC236}">
                <a16:creationId xmlns="" xmlns:a16="http://schemas.microsoft.com/office/drawing/2014/main" id="{5CAC8067-754A-3294-F92D-07BCDA2D979C}"/>
              </a:ext>
            </a:extLst>
          </p:cNvPr>
          <p:cNvSpPr txBox="1"/>
          <p:nvPr/>
        </p:nvSpPr>
        <p:spPr>
          <a:xfrm>
            <a:off x="6179207" y="4743834"/>
            <a:ext cx="158868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Implantar os canais de atendimento aos Segurados, Site, Aplicativo e Telemarketing;</a:t>
            </a:r>
          </a:p>
        </p:txBody>
      </p:sp>
      <p:sp>
        <p:nvSpPr>
          <p:cNvPr id="77" name="Google Shape;1803;p44">
            <a:extLst>
              <a:ext uri="{FF2B5EF4-FFF2-40B4-BE49-F238E27FC236}">
                <a16:creationId xmlns="" xmlns:a16="http://schemas.microsoft.com/office/drawing/2014/main" id="{9DA4431B-AA58-C2F4-6094-8E661587EBB2}"/>
              </a:ext>
            </a:extLst>
          </p:cNvPr>
          <p:cNvSpPr txBox="1"/>
          <p:nvPr/>
        </p:nvSpPr>
        <p:spPr>
          <a:xfrm>
            <a:off x="7365772" y="2915764"/>
            <a:ext cx="1315865" cy="110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Marketing – Desenvolvimento de Peças e Ações;</a:t>
            </a:r>
          </a:p>
        </p:txBody>
      </p:sp>
      <p:sp>
        <p:nvSpPr>
          <p:cNvPr id="78" name="Google Shape;1803;p44">
            <a:extLst>
              <a:ext uri="{FF2B5EF4-FFF2-40B4-BE49-F238E27FC236}">
                <a16:creationId xmlns="" xmlns:a16="http://schemas.microsoft.com/office/drawing/2014/main" id="{5C27FD9F-039C-393D-54FE-2D182E43A1A2}"/>
              </a:ext>
            </a:extLst>
          </p:cNvPr>
          <p:cNvSpPr txBox="1"/>
          <p:nvPr/>
        </p:nvSpPr>
        <p:spPr>
          <a:xfrm>
            <a:off x="8798760" y="2386945"/>
            <a:ext cx="1976815" cy="155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Implantação e treinamento da equipe do Instituto no software de Administração e Contabilização da Carteira de Empréstimo Consignado;</a:t>
            </a:r>
          </a:p>
        </p:txBody>
      </p:sp>
      <p:sp>
        <p:nvSpPr>
          <p:cNvPr id="79" name="Google Shape;1803;p44">
            <a:extLst>
              <a:ext uri="{FF2B5EF4-FFF2-40B4-BE49-F238E27FC236}">
                <a16:creationId xmlns="" xmlns:a16="http://schemas.microsoft.com/office/drawing/2014/main" id="{4D6B4283-7AE4-1027-FBAA-3ACE4786EF78}"/>
              </a:ext>
            </a:extLst>
          </p:cNvPr>
          <p:cNvSpPr txBox="1"/>
          <p:nvPr/>
        </p:nvSpPr>
        <p:spPr>
          <a:xfrm>
            <a:off x="3103453" y="4082657"/>
            <a:ext cx="382425" cy="4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0" name="Google Shape;1803;p44">
            <a:extLst>
              <a:ext uri="{FF2B5EF4-FFF2-40B4-BE49-F238E27FC236}">
                <a16:creationId xmlns="" xmlns:a16="http://schemas.microsoft.com/office/drawing/2014/main" id="{5B6F7452-4837-1FCE-D342-DD6FC8F851B8}"/>
              </a:ext>
            </a:extLst>
          </p:cNvPr>
          <p:cNvSpPr txBox="1"/>
          <p:nvPr/>
        </p:nvSpPr>
        <p:spPr>
          <a:xfrm>
            <a:off x="4038320" y="4083493"/>
            <a:ext cx="382425" cy="4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1" name="Google Shape;1803;p44">
            <a:extLst>
              <a:ext uri="{FF2B5EF4-FFF2-40B4-BE49-F238E27FC236}">
                <a16:creationId xmlns="" xmlns:a16="http://schemas.microsoft.com/office/drawing/2014/main" id="{81160C73-42AF-1693-11C8-A0CBE951EED4}"/>
              </a:ext>
            </a:extLst>
          </p:cNvPr>
          <p:cNvSpPr txBox="1"/>
          <p:nvPr/>
        </p:nvSpPr>
        <p:spPr>
          <a:xfrm>
            <a:off x="4964838" y="4089754"/>
            <a:ext cx="382425" cy="4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82" name="Google Shape;1803;p44">
            <a:extLst>
              <a:ext uri="{FF2B5EF4-FFF2-40B4-BE49-F238E27FC236}">
                <a16:creationId xmlns="" xmlns:a16="http://schemas.microsoft.com/office/drawing/2014/main" id="{483C16BE-0913-AAF8-AE7E-F7B202200DD0}"/>
              </a:ext>
            </a:extLst>
          </p:cNvPr>
          <p:cNvSpPr txBox="1"/>
          <p:nvPr/>
        </p:nvSpPr>
        <p:spPr>
          <a:xfrm>
            <a:off x="5899705" y="4090893"/>
            <a:ext cx="382425" cy="4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83" name="Google Shape;1803;p44">
            <a:extLst>
              <a:ext uri="{FF2B5EF4-FFF2-40B4-BE49-F238E27FC236}">
                <a16:creationId xmlns="" xmlns:a16="http://schemas.microsoft.com/office/drawing/2014/main" id="{65246F00-F2E8-CCC5-A312-AF844ECD0A69}"/>
              </a:ext>
            </a:extLst>
          </p:cNvPr>
          <p:cNvSpPr txBox="1"/>
          <p:nvPr/>
        </p:nvSpPr>
        <p:spPr>
          <a:xfrm>
            <a:off x="6797650" y="4089058"/>
            <a:ext cx="382425" cy="4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84" name="Google Shape;1803;p44">
            <a:extLst>
              <a:ext uri="{FF2B5EF4-FFF2-40B4-BE49-F238E27FC236}">
                <a16:creationId xmlns="" xmlns:a16="http://schemas.microsoft.com/office/drawing/2014/main" id="{1AFC0219-9CD9-D2AE-FF46-33E61EC8B082}"/>
              </a:ext>
            </a:extLst>
          </p:cNvPr>
          <p:cNvSpPr txBox="1"/>
          <p:nvPr/>
        </p:nvSpPr>
        <p:spPr>
          <a:xfrm>
            <a:off x="7732517" y="4089894"/>
            <a:ext cx="382425" cy="4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85" name="Google Shape;1803;p44">
            <a:extLst>
              <a:ext uri="{FF2B5EF4-FFF2-40B4-BE49-F238E27FC236}">
                <a16:creationId xmlns="" xmlns:a16="http://schemas.microsoft.com/office/drawing/2014/main" id="{FEF32A82-17B4-EFD6-C6A7-9EC2323CBE93}"/>
              </a:ext>
            </a:extLst>
          </p:cNvPr>
          <p:cNvSpPr txBox="1"/>
          <p:nvPr/>
        </p:nvSpPr>
        <p:spPr>
          <a:xfrm>
            <a:off x="8659035" y="4096155"/>
            <a:ext cx="382425" cy="4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86" name="Google Shape;1803;p44">
            <a:extLst>
              <a:ext uri="{FF2B5EF4-FFF2-40B4-BE49-F238E27FC236}">
                <a16:creationId xmlns="" xmlns:a16="http://schemas.microsoft.com/office/drawing/2014/main" id="{59B0F7AD-4402-0DBB-1DFB-0EF349ABF394}"/>
              </a:ext>
            </a:extLst>
          </p:cNvPr>
          <p:cNvSpPr txBox="1"/>
          <p:nvPr/>
        </p:nvSpPr>
        <p:spPr>
          <a:xfrm>
            <a:off x="9562372" y="4097294"/>
            <a:ext cx="382425" cy="4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87" name="Google Shape;1803;p44">
            <a:extLst>
              <a:ext uri="{FF2B5EF4-FFF2-40B4-BE49-F238E27FC236}">
                <a16:creationId xmlns="" xmlns:a16="http://schemas.microsoft.com/office/drawing/2014/main" id="{128E2A3F-3BF8-2DF5-7284-0C0EC7CB5453}"/>
              </a:ext>
            </a:extLst>
          </p:cNvPr>
          <p:cNvSpPr txBox="1"/>
          <p:nvPr/>
        </p:nvSpPr>
        <p:spPr>
          <a:xfrm>
            <a:off x="10476535" y="4083492"/>
            <a:ext cx="382425" cy="41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2898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84" y="386076"/>
            <a:ext cx="8504816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en" sz="3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Etapa 3 - Operação</a:t>
            </a:r>
            <a:endParaRPr lang="pt-BR" sz="3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cxnSp>
        <p:nvCxnSpPr>
          <p:cNvPr id="4" name="Google Shape;148;p16">
            <a:extLst>
              <a:ext uri="{FF2B5EF4-FFF2-40B4-BE49-F238E27FC236}">
                <a16:creationId xmlns="" xmlns:a16="http://schemas.microsoft.com/office/drawing/2014/main" id="{75C07ADC-24DA-D5D8-3F05-1FF7E1624F9B}"/>
              </a:ext>
            </a:extLst>
          </p:cNvPr>
          <p:cNvCxnSpPr>
            <a:cxnSpLocks/>
          </p:cNvCxnSpPr>
          <p:nvPr/>
        </p:nvCxnSpPr>
        <p:spPr>
          <a:xfrm flipH="1">
            <a:off x="4882723" y="2712422"/>
            <a:ext cx="1938508" cy="28412"/>
          </a:xfrm>
          <a:prstGeom prst="straightConnector1">
            <a:avLst/>
          </a:prstGeom>
          <a:noFill/>
          <a:ln w="19050" cap="flat" cmpd="sng">
            <a:solidFill>
              <a:srgbClr val="01351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8" name="Google Shape;120;p16">
            <a:extLst>
              <a:ext uri="{FF2B5EF4-FFF2-40B4-BE49-F238E27FC236}">
                <a16:creationId xmlns="" xmlns:a16="http://schemas.microsoft.com/office/drawing/2014/main" id="{39032CD6-6080-B5EC-0058-24CFC8D18C4E}"/>
              </a:ext>
            </a:extLst>
          </p:cNvPr>
          <p:cNvSpPr/>
          <p:nvPr/>
        </p:nvSpPr>
        <p:spPr>
          <a:xfrm flipH="1">
            <a:off x="5802700" y="2622781"/>
            <a:ext cx="1256277" cy="1050614"/>
          </a:xfrm>
          <a:custGeom>
            <a:avLst/>
            <a:gdLst/>
            <a:ahLst/>
            <a:cxnLst/>
            <a:rect l="l" t="t" r="r" b="b"/>
            <a:pathLst>
              <a:path w="11209" h="9374" extrusionOk="0">
                <a:moveTo>
                  <a:pt x="0" y="0"/>
                </a:moveTo>
                <a:lnTo>
                  <a:pt x="0" y="6645"/>
                </a:lnTo>
                <a:cubicBezTo>
                  <a:pt x="2539" y="6727"/>
                  <a:pt x="4808" y="7753"/>
                  <a:pt x="6509" y="9374"/>
                </a:cubicBezTo>
                <a:lnTo>
                  <a:pt x="11209" y="4674"/>
                </a:lnTo>
                <a:cubicBezTo>
                  <a:pt x="8320" y="1837"/>
                  <a:pt x="4376" y="82"/>
                  <a:pt x="0" y="0"/>
                </a:cubicBezTo>
                <a:close/>
              </a:path>
            </a:pathLst>
          </a:custGeom>
          <a:solidFill>
            <a:srgbClr val="013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Google Shape;121;p16">
            <a:extLst>
              <a:ext uri="{FF2B5EF4-FFF2-40B4-BE49-F238E27FC236}">
                <a16:creationId xmlns="" xmlns:a16="http://schemas.microsoft.com/office/drawing/2014/main" id="{C7F29E66-FF6D-055F-B5F7-B2B5D8A5E954}"/>
              </a:ext>
            </a:extLst>
          </p:cNvPr>
          <p:cNvSpPr/>
          <p:nvPr/>
        </p:nvSpPr>
        <p:spPr>
          <a:xfrm flipH="1">
            <a:off x="5239287" y="3179694"/>
            <a:ext cx="1050502" cy="1259527"/>
          </a:xfrm>
          <a:custGeom>
            <a:avLst/>
            <a:gdLst/>
            <a:ahLst/>
            <a:cxnLst/>
            <a:rect l="l" t="t" r="r" b="b"/>
            <a:pathLst>
              <a:path w="9373" h="11238" extrusionOk="0">
                <a:moveTo>
                  <a:pt x="4701" y="1"/>
                </a:moveTo>
                <a:lnTo>
                  <a:pt x="1" y="4729"/>
                </a:lnTo>
                <a:cubicBezTo>
                  <a:pt x="1622" y="6430"/>
                  <a:pt x="2648" y="8698"/>
                  <a:pt x="2702" y="11237"/>
                </a:cubicBezTo>
                <a:lnTo>
                  <a:pt x="9373" y="11237"/>
                </a:lnTo>
                <a:cubicBezTo>
                  <a:pt x="9293" y="6862"/>
                  <a:pt x="7536" y="2918"/>
                  <a:pt x="4701" y="1"/>
                </a:cubicBezTo>
                <a:close/>
              </a:path>
            </a:pathLst>
          </a:custGeom>
          <a:solidFill>
            <a:srgbClr val="1756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Google Shape;123;p16">
            <a:extLst>
              <a:ext uri="{FF2B5EF4-FFF2-40B4-BE49-F238E27FC236}">
                <a16:creationId xmlns="" xmlns:a16="http://schemas.microsoft.com/office/drawing/2014/main" id="{B5063D8D-BC6B-E31D-F51A-83964BBD726D}"/>
              </a:ext>
            </a:extLst>
          </p:cNvPr>
          <p:cNvSpPr/>
          <p:nvPr/>
        </p:nvSpPr>
        <p:spPr>
          <a:xfrm>
            <a:off x="7107282" y="2622781"/>
            <a:ext cx="1256277" cy="1050614"/>
          </a:xfrm>
          <a:custGeom>
            <a:avLst/>
            <a:gdLst/>
            <a:ahLst/>
            <a:cxnLst/>
            <a:rect l="l" t="t" r="r" b="b"/>
            <a:pathLst>
              <a:path w="11209" h="9374" extrusionOk="0">
                <a:moveTo>
                  <a:pt x="0" y="0"/>
                </a:moveTo>
                <a:lnTo>
                  <a:pt x="0" y="6645"/>
                </a:lnTo>
                <a:cubicBezTo>
                  <a:pt x="2539" y="6727"/>
                  <a:pt x="4808" y="7753"/>
                  <a:pt x="6509" y="9374"/>
                </a:cubicBezTo>
                <a:lnTo>
                  <a:pt x="11209" y="4674"/>
                </a:lnTo>
                <a:cubicBezTo>
                  <a:pt x="8320" y="1837"/>
                  <a:pt x="4376" y="82"/>
                  <a:pt x="0" y="0"/>
                </a:cubicBezTo>
                <a:close/>
              </a:path>
            </a:pathLst>
          </a:custGeom>
          <a:solidFill>
            <a:srgbClr val="027C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Google Shape;125;p16">
            <a:extLst>
              <a:ext uri="{FF2B5EF4-FFF2-40B4-BE49-F238E27FC236}">
                <a16:creationId xmlns="" xmlns:a16="http://schemas.microsoft.com/office/drawing/2014/main" id="{B4173C6E-7268-5DB8-F3E2-9BBF48BEDD2D}"/>
              </a:ext>
            </a:extLst>
          </p:cNvPr>
          <p:cNvSpPr txBox="1"/>
          <p:nvPr/>
        </p:nvSpPr>
        <p:spPr>
          <a:xfrm>
            <a:off x="9280308" y="2540161"/>
            <a:ext cx="1850448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Atendimento ao Segurado, através do Site, Aplicativo e Telemarketing;</a:t>
            </a:r>
          </a:p>
        </p:txBody>
      </p:sp>
      <p:grpSp>
        <p:nvGrpSpPr>
          <p:cNvPr id="32" name="Google Shape;126;p16">
            <a:extLst>
              <a:ext uri="{FF2B5EF4-FFF2-40B4-BE49-F238E27FC236}">
                <a16:creationId xmlns="" xmlns:a16="http://schemas.microsoft.com/office/drawing/2014/main" id="{EE86DB37-AE97-F15D-3908-646088E660A9}"/>
              </a:ext>
            </a:extLst>
          </p:cNvPr>
          <p:cNvGrpSpPr/>
          <p:nvPr/>
        </p:nvGrpSpPr>
        <p:grpSpPr>
          <a:xfrm>
            <a:off x="7475706" y="2713281"/>
            <a:ext cx="1756050" cy="175088"/>
            <a:chOff x="4967775" y="1014562"/>
            <a:chExt cx="1756050" cy="175088"/>
          </a:xfrm>
        </p:grpSpPr>
        <p:cxnSp>
          <p:nvCxnSpPr>
            <p:cNvPr id="33" name="Google Shape;127;p16">
              <a:extLst>
                <a:ext uri="{FF2B5EF4-FFF2-40B4-BE49-F238E27FC236}">
                  <a16:creationId xmlns="" xmlns:a16="http://schemas.microsoft.com/office/drawing/2014/main" id="{24D6F840-35E3-90AB-49D5-36110D74FD6B}"/>
                </a:ext>
              </a:extLst>
            </p:cNvPr>
            <p:cNvCxnSpPr>
              <a:cxnSpLocks/>
            </p:cNvCxnSpPr>
            <p:nvPr/>
          </p:nvCxnSpPr>
          <p:spPr>
            <a:xfrm>
              <a:off x="4972425" y="1014562"/>
              <a:ext cx="1751400" cy="0"/>
            </a:xfrm>
            <a:prstGeom prst="straightConnector1">
              <a:avLst/>
            </a:prstGeom>
            <a:noFill/>
            <a:ln w="19050" cap="flat" cmpd="sng">
              <a:solidFill>
                <a:srgbClr val="027C3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4" name="Google Shape;128;p16">
              <a:extLst>
                <a:ext uri="{FF2B5EF4-FFF2-40B4-BE49-F238E27FC236}">
                  <a16:creationId xmlns="" xmlns:a16="http://schemas.microsoft.com/office/drawing/2014/main" id="{29CA67EE-116F-D1D9-68F1-A6717EFEED07}"/>
                </a:ext>
              </a:extLst>
            </p:cNvPr>
            <p:cNvCxnSpPr/>
            <p:nvPr/>
          </p:nvCxnSpPr>
          <p:spPr>
            <a:xfrm>
              <a:off x="4967775" y="1027350"/>
              <a:ext cx="0" cy="162300"/>
            </a:xfrm>
            <a:prstGeom prst="straightConnector1">
              <a:avLst/>
            </a:prstGeom>
            <a:noFill/>
            <a:ln w="19050" cap="flat" cmpd="sng">
              <a:solidFill>
                <a:srgbClr val="027C3F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5" name="Google Shape;129;p16">
            <a:extLst>
              <a:ext uri="{FF2B5EF4-FFF2-40B4-BE49-F238E27FC236}">
                <a16:creationId xmlns="" xmlns:a16="http://schemas.microsoft.com/office/drawing/2014/main" id="{0C7A6BAC-DD7F-B046-56DD-21841C813831}"/>
              </a:ext>
            </a:extLst>
          </p:cNvPr>
          <p:cNvSpPr txBox="1"/>
          <p:nvPr/>
        </p:nvSpPr>
        <p:spPr>
          <a:xfrm>
            <a:off x="7641362" y="3071504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1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31;p16">
            <a:extLst>
              <a:ext uri="{FF2B5EF4-FFF2-40B4-BE49-F238E27FC236}">
                <a16:creationId xmlns="" xmlns:a16="http://schemas.microsoft.com/office/drawing/2014/main" id="{6E49DEE8-A62F-FDFD-334B-F769BE87D484}"/>
              </a:ext>
            </a:extLst>
          </p:cNvPr>
          <p:cNvSpPr/>
          <p:nvPr/>
        </p:nvSpPr>
        <p:spPr>
          <a:xfrm>
            <a:off x="7870082" y="3179694"/>
            <a:ext cx="1050502" cy="1259527"/>
          </a:xfrm>
          <a:custGeom>
            <a:avLst/>
            <a:gdLst/>
            <a:ahLst/>
            <a:cxnLst/>
            <a:rect l="l" t="t" r="r" b="b"/>
            <a:pathLst>
              <a:path w="9373" h="11238" extrusionOk="0">
                <a:moveTo>
                  <a:pt x="4701" y="1"/>
                </a:moveTo>
                <a:lnTo>
                  <a:pt x="1" y="4729"/>
                </a:lnTo>
                <a:cubicBezTo>
                  <a:pt x="1622" y="6430"/>
                  <a:pt x="2648" y="8698"/>
                  <a:pt x="2702" y="11237"/>
                </a:cubicBezTo>
                <a:lnTo>
                  <a:pt x="9373" y="11237"/>
                </a:lnTo>
                <a:cubicBezTo>
                  <a:pt x="9293" y="6862"/>
                  <a:pt x="7536" y="2918"/>
                  <a:pt x="4701" y="1"/>
                </a:cubicBezTo>
                <a:close/>
              </a:path>
            </a:pathLst>
          </a:custGeom>
          <a:solidFill>
            <a:srgbClr val="029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Google Shape;132;p16">
            <a:extLst>
              <a:ext uri="{FF2B5EF4-FFF2-40B4-BE49-F238E27FC236}">
                <a16:creationId xmlns="" xmlns:a16="http://schemas.microsoft.com/office/drawing/2014/main" id="{65B6BE2E-5A6B-3DB9-F7DD-7C6DCE363B16}"/>
              </a:ext>
            </a:extLst>
          </p:cNvPr>
          <p:cNvSpPr txBox="1"/>
          <p:nvPr/>
        </p:nvSpPr>
        <p:spPr>
          <a:xfrm>
            <a:off x="9231756" y="3485877"/>
            <a:ext cx="1899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Google Shape;133;p16">
            <a:extLst>
              <a:ext uri="{FF2B5EF4-FFF2-40B4-BE49-F238E27FC236}">
                <a16:creationId xmlns="" xmlns:a16="http://schemas.microsoft.com/office/drawing/2014/main" id="{B8A8329B-6E40-A26D-A1EC-021D8045DAEC}"/>
              </a:ext>
            </a:extLst>
          </p:cNvPr>
          <p:cNvSpPr txBox="1"/>
          <p:nvPr/>
        </p:nvSpPr>
        <p:spPr>
          <a:xfrm>
            <a:off x="9280308" y="3526908"/>
            <a:ext cx="1902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Educação Financeira Continuada;</a:t>
            </a:r>
          </a:p>
        </p:txBody>
      </p:sp>
      <p:sp>
        <p:nvSpPr>
          <p:cNvPr id="39" name="Google Shape;134;p16">
            <a:extLst>
              <a:ext uri="{FF2B5EF4-FFF2-40B4-BE49-F238E27FC236}">
                <a16:creationId xmlns="" xmlns:a16="http://schemas.microsoft.com/office/drawing/2014/main" id="{35D7924C-3317-A587-F191-2D7D03E1EB72}"/>
              </a:ext>
            </a:extLst>
          </p:cNvPr>
          <p:cNvSpPr txBox="1"/>
          <p:nvPr/>
        </p:nvSpPr>
        <p:spPr>
          <a:xfrm>
            <a:off x="8288343" y="4015629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1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Google Shape;135;p16">
            <a:extLst>
              <a:ext uri="{FF2B5EF4-FFF2-40B4-BE49-F238E27FC236}">
                <a16:creationId xmlns="" xmlns:a16="http://schemas.microsoft.com/office/drawing/2014/main" id="{F7C2336B-198C-07B3-3961-EA407A8F165B}"/>
              </a:ext>
            </a:extLst>
          </p:cNvPr>
          <p:cNvCxnSpPr>
            <a:endCxn id="37" idx="1"/>
          </p:cNvCxnSpPr>
          <p:nvPr/>
        </p:nvCxnSpPr>
        <p:spPr>
          <a:xfrm>
            <a:off x="8617656" y="3679527"/>
            <a:ext cx="614100" cy="0"/>
          </a:xfrm>
          <a:prstGeom prst="straightConnector1">
            <a:avLst/>
          </a:prstGeom>
          <a:noFill/>
          <a:ln w="19050" cap="flat" cmpd="sng">
            <a:solidFill>
              <a:srgbClr val="029C4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" name="Google Shape;137;p16">
            <a:extLst>
              <a:ext uri="{FF2B5EF4-FFF2-40B4-BE49-F238E27FC236}">
                <a16:creationId xmlns="" xmlns:a16="http://schemas.microsoft.com/office/drawing/2014/main" id="{5E750DE9-86D7-A061-C8E6-995534FD2E13}"/>
              </a:ext>
            </a:extLst>
          </p:cNvPr>
          <p:cNvSpPr/>
          <p:nvPr/>
        </p:nvSpPr>
        <p:spPr>
          <a:xfrm>
            <a:off x="7870082" y="4487526"/>
            <a:ext cx="1050502" cy="1259527"/>
          </a:xfrm>
          <a:custGeom>
            <a:avLst/>
            <a:gdLst/>
            <a:ahLst/>
            <a:cxnLst/>
            <a:rect l="l" t="t" r="r" b="b"/>
            <a:pathLst>
              <a:path w="9373" h="11238" extrusionOk="0">
                <a:moveTo>
                  <a:pt x="2702" y="1"/>
                </a:moveTo>
                <a:cubicBezTo>
                  <a:pt x="2648" y="2486"/>
                  <a:pt x="1648" y="4837"/>
                  <a:pt x="1" y="6537"/>
                </a:cubicBezTo>
                <a:lnTo>
                  <a:pt x="4701" y="11237"/>
                </a:lnTo>
                <a:cubicBezTo>
                  <a:pt x="7536" y="8320"/>
                  <a:pt x="9319" y="4376"/>
                  <a:pt x="9373" y="1"/>
                </a:cubicBezTo>
                <a:close/>
              </a:path>
            </a:pathLst>
          </a:custGeom>
          <a:solidFill>
            <a:srgbClr val="02CA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Google Shape;138;p16">
            <a:extLst>
              <a:ext uri="{FF2B5EF4-FFF2-40B4-BE49-F238E27FC236}">
                <a16:creationId xmlns="" xmlns:a16="http://schemas.microsoft.com/office/drawing/2014/main" id="{BA8CCD0D-7A78-D6DE-C132-23C785458810}"/>
              </a:ext>
            </a:extLst>
          </p:cNvPr>
          <p:cNvSpPr txBox="1"/>
          <p:nvPr/>
        </p:nvSpPr>
        <p:spPr>
          <a:xfrm>
            <a:off x="9231756" y="4464496"/>
            <a:ext cx="1899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" name="Google Shape;139;p16">
            <a:extLst>
              <a:ext uri="{FF2B5EF4-FFF2-40B4-BE49-F238E27FC236}">
                <a16:creationId xmlns="" xmlns:a16="http://schemas.microsoft.com/office/drawing/2014/main" id="{06AA6635-EF70-6A55-A178-7351697370E4}"/>
              </a:ext>
            </a:extLst>
          </p:cNvPr>
          <p:cNvSpPr txBox="1"/>
          <p:nvPr/>
        </p:nvSpPr>
        <p:spPr>
          <a:xfrm>
            <a:off x="9280308" y="4464169"/>
            <a:ext cx="1902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Análise e liberação do Crédito, de acordo com a Legislação e Política de 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Crédito e Regulamento;</a:t>
            </a:r>
            <a:endParaRPr lang="pt-BR" sz="1000" b="1" dirty="0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44" name="Google Shape;140;p16">
            <a:extLst>
              <a:ext uri="{FF2B5EF4-FFF2-40B4-BE49-F238E27FC236}">
                <a16:creationId xmlns="" xmlns:a16="http://schemas.microsoft.com/office/drawing/2014/main" id="{A01CD945-4BD4-F1CF-E439-8905755DCD4D}"/>
              </a:ext>
            </a:extLst>
          </p:cNvPr>
          <p:cNvSpPr txBox="1"/>
          <p:nvPr/>
        </p:nvSpPr>
        <p:spPr>
          <a:xfrm>
            <a:off x="8119731" y="5123242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1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" name="Google Shape;141;p16">
            <a:extLst>
              <a:ext uri="{FF2B5EF4-FFF2-40B4-BE49-F238E27FC236}">
                <a16:creationId xmlns="" xmlns:a16="http://schemas.microsoft.com/office/drawing/2014/main" id="{08EDF52C-48AD-2F30-FFF9-7E1E668D6251}"/>
              </a:ext>
            </a:extLst>
          </p:cNvPr>
          <p:cNvCxnSpPr>
            <a:endCxn id="42" idx="1"/>
          </p:cNvCxnSpPr>
          <p:nvPr/>
        </p:nvCxnSpPr>
        <p:spPr>
          <a:xfrm>
            <a:off x="8822256" y="4655146"/>
            <a:ext cx="409500" cy="3000"/>
          </a:xfrm>
          <a:prstGeom prst="straightConnector1">
            <a:avLst/>
          </a:prstGeom>
          <a:noFill/>
          <a:ln w="19050" cap="flat" cmpd="sng">
            <a:solidFill>
              <a:srgbClr val="02CA6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6" name="Google Shape;144;p16">
            <a:extLst>
              <a:ext uri="{FF2B5EF4-FFF2-40B4-BE49-F238E27FC236}">
                <a16:creationId xmlns="" xmlns:a16="http://schemas.microsoft.com/office/drawing/2014/main" id="{44AB656D-CF1C-CA13-B887-01DBC132B629}"/>
              </a:ext>
            </a:extLst>
          </p:cNvPr>
          <p:cNvSpPr/>
          <p:nvPr/>
        </p:nvSpPr>
        <p:spPr>
          <a:xfrm>
            <a:off x="5239287" y="4487526"/>
            <a:ext cx="1050727" cy="1262665"/>
          </a:xfrm>
          <a:custGeom>
            <a:avLst/>
            <a:gdLst/>
            <a:ahLst/>
            <a:cxnLst/>
            <a:rect l="l" t="t" r="r" b="b"/>
            <a:pathLst>
              <a:path w="9375" h="11266" extrusionOk="0">
                <a:moveTo>
                  <a:pt x="1" y="1"/>
                </a:moveTo>
                <a:cubicBezTo>
                  <a:pt x="55" y="4376"/>
                  <a:pt x="1811" y="8348"/>
                  <a:pt x="4674" y="11265"/>
                </a:cubicBezTo>
                <a:lnTo>
                  <a:pt x="9374" y="6565"/>
                </a:lnTo>
                <a:cubicBezTo>
                  <a:pt x="7726" y="4837"/>
                  <a:pt x="6699" y="2540"/>
                  <a:pt x="6645" y="1"/>
                </a:cubicBezTo>
                <a:close/>
              </a:path>
            </a:pathLst>
          </a:custGeom>
          <a:solidFill>
            <a:srgbClr val="13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Google Shape;145;p16">
            <a:extLst>
              <a:ext uri="{FF2B5EF4-FFF2-40B4-BE49-F238E27FC236}">
                <a16:creationId xmlns="" xmlns:a16="http://schemas.microsoft.com/office/drawing/2014/main" id="{E4EED283-DAF0-2D7B-8F5B-7EB2BEDE4948}"/>
              </a:ext>
            </a:extLst>
          </p:cNvPr>
          <p:cNvSpPr txBox="1"/>
          <p:nvPr/>
        </p:nvSpPr>
        <p:spPr>
          <a:xfrm>
            <a:off x="3067681" y="4464504"/>
            <a:ext cx="1902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" name="Google Shape;146;p16">
            <a:extLst>
              <a:ext uri="{FF2B5EF4-FFF2-40B4-BE49-F238E27FC236}">
                <a16:creationId xmlns="" xmlns:a16="http://schemas.microsoft.com/office/drawing/2014/main" id="{7552C7C8-A267-9239-C79C-F0BA4C9191A0}"/>
              </a:ext>
            </a:extLst>
          </p:cNvPr>
          <p:cNvSpPr txBox="1"/>
          <p:nvPr/>
        </p:nvSpPr>
        <p:spPr>
          <a:xfrm>
            <a:off x="3013537" y="4367632"/>
            <a:ext cx="1777522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Acompanhamento Mensal 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 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Cenário Financeiro, Atuarial e 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Gestão de Risco-Fundos ;</a:t>
            </a:r>
            <a:endParaRPr lang="pt-BR" sz="1000" b="1" dirty="0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49" name="Google Shape;147;p16">
            <a:extLst>
              <a:ext uri="{FF2B5EF4-FFF2-40B4-BE49-F238E27FC236}">
                <a16:creationId xmlns="" xmlns:a16="http://schemas.microsoft.com/office/drawing/2014/main" id="{72D9A139-DCFD-0DEA-D5BA-7BF753FFE1CD}"/>
              </a:ext>
            </a:extLst>
          </p:cNvPr>
          <p:cNvSpPr txBox="1"/>
          <p:nvPr/>
        </p:nvSpPr>
        <p:spPr>
          <a:xfrm>
            <a:off x="5598456" y="5123242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" name="Google Shape;148;p16">
            <a:extLst>
              <a:ext uri="{FF2B5EF4-FFF2-40B4-BE49-F238E27FC236}">
                <a16:creationId xmlns="" xmlns:a16="http://schemas.microsoft.com/office/drawing/2014/main" id="{15987B22-E0ED-B927-1316-39BA8CC07888}"/>
              </a:ext>
            </a:extLst>
          </p:cNvPr>
          <p:cNvCxnSpPr>
            <a:cxnSpLocks/>
          </p:cNvCxnSpPr>
          <p:nvPr/>
        </p:nvCxnSpPr>
        <p:spPr>
          <a:xfrm rot="10800000">
            <a:off x="4928115" y="4658154"/>
            <a:ext cx="333000" cy="0"/>
          </a:xfrm>
          <a:prstGeom prst="straightConnector1">
            <a:avLst/>
          </a:prstGeom>
          <a:noFill/>
          <a:ln w="19050" cap="flat" cmpd="sng">
            <a:solidFill>
              <a:srgbClr val="17569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" name="Google Shape;150;p16">
            <a:extLst>
              <a:ext uri="{FF2B5EF4-FFF2-40B4-BE49-F238E27FC236}">
                <a16:creationId xmlns="" xmlns:a16="http://schemas.microsoft.com/office/drawing/2014/main" id="{1AD8A4B6-37AD-F54D-6C75-D25C3A4C668A}"/>
              </a:ext>
            </a:extLst>
          </p:cNvPr>
          <p:cNvSpPr/>
          <p:nvPr/>
        </p:nvSpPr>
        <p:spPr>
          <a:xfrm>
            <a:off x="5793398" y="5253576"/>
            <a:ext cx="1265579" cy="1050502"/>
          </a:xfrm>
          <a:custGeom>
            <a:avLst/>
            <a:gdLst/>
            <a:ahLst/>
            <a:cxnLst/>
            <a:rect l="l" t="t" r="r" b="b"/>
            <a:pathLst>
              <a:path w="11292" h="9373" extrusionOk="0">
                <a:moveTo>
                  <a:pt x="4726" y="0"/>
                </a:moveTo>
                <a:lnTo>
                  <a:pt x="1" y="4726"/>
                </a:lnTo>
                <a:cubicBezTo>
                  <a:pt x="2918" y="7563"/>
                  <a:pt x="6915" y="9318"/>
                  <a:pt x="11291" y="9372"/>
                </a:cubicBezTo>
                <a:lnTo>
                  <a:pt x="11291" y="2701"/>
                </a:lnTo>
                <a:cubicBezTo>
                  <a:pt x="8752" y="2673"/>
                  <a:pt x="6429" y="1647"/>
                  <a:pt x="4726" y="0"/>
                </a:cubicBezTo>
                <a:close/>
              </a:path>
            </a:pathLst>
          </a:custGeom>
          <a:solidFill>
            <a:srgbClr val="0B2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Google Shape;151;p16">
            <a:extLst>
              <a:ext uri="{FF2B5EF4-FFF2-40B4-BE49-F238E27FC236}">
                <a16:creationId xmlns="" xmlns:a16="http://schemas.microsoft.com/office/drawing/2014/main" id="{C1CA722C-5AF8-EA66-092C-F07BE4A4414B}"/>
              </a:ext>
            </a:extLst>
          </p:cNvPr>
          <p:cNvSpPr txBox="1"/>
          <p:nvPr/>
        </p:nvSpPr>
        <p:spPr>
          <a:xfrm>
            <a:off x="3067681" y="5421386"/>
            <a:ext cx="1899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" name="Google Shape;152;p16">
            <a:extLst>
              <a:ext uri="{FF2B5EF4-FFF2-40B4-BE49-F238E27FC236}">
                <a16:creationId xmlns="" xmlns:a16="http://schemas.microsoft.com/office/drawing/2014/main" id="{D28FDF2C-7FC3-FAC0-036B-AA1601BBB4FE}"/>
              </a:ext>
            </a:extLst>
          </p:cNvPr>
          <p:cNvSpPr txBox="1"/>
          <p:nvPr/>
        </p:nvSpPr>
        <p:spPr>
          <a:xfrm>
            <a:off x="2876491" y="5464436"/>
            <a:ext cx="1899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Acompanhamento 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 auditoria da Carteira 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de Crédito Consignado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;</a:t>
            </a:r>
          </a:p>
          <a:p>
            <a:pPr algn="r"/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;</a:t>
            </a:r>
            <a:endParaRPr lang="pt-BR" sz="1000" b="1" dirty="0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54" name="Google Shape;153;p16">
            <a:extLst>
              <a:ext uri="{FF2B5EF4-FFF2-40B4-BE49-F238E27FC236}">
                <a16:creationId xmlns="" xmlns:a16="http://schemas.microsoft.com/office/drawing/2014/main" id="{E502AD6B-FBCB-69E7-D463-73F48DBA0919}"/>
              </a:ext>
            </a:extLst>
          </p:cNvPr>
          <p:cNvSpPr txBox="1"/>
          <p:nvPr/>
        </p:nvSpPr>
        <p:spPr>
          <a:xfrm>
            <a:off x="6583481" y="5814292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b="1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" name="Google Shape;154;p16">
            <a:extLst>
              <a:ext uri="{FF2B5EF4-FFF2-40B4-BE49-F238E27FC236}">
                <a16:creationId xmlns="" xmlns:a16="http://schemas.microsoft.com/office/drawing/2014/main" id="{D0BB30B7-0DAC-63A8-14CF-CE7AF5F8AB4E}"/>
              </a:ext>
            </a:extLst>
          </p:cNvPr>
          <p:cNvCxnSpPr>
            <a:cxnSpLocks/>
          </p:cNvCxnSpPr>
          <p:nvPr/>
        </p:nvCxnSpPr>
        <p:spPr>
          <a:xfrm>
            <a:off x="4935106" y="5615036"/>
            <a:ext cx="1213200" cy="416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B2A49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6" name="Google Shape;156;p16">
            <a:extLst>
              <a:ext uri="{FF2B5EF4-FFF2-40B4-BE49-F238E27FC236}">
                <a16:creationId xmlns="" xmlns:a16="http://schemas.microsoft.com/office/drawing/2014/main" id="{905F2D4E-E9DD-508A-3B51-FE8108B1D8CD}"/>
              </a:ext>
            </a:extLst>
          </p:cNvPr>
          <p:cNvSpPr/>
          <p:nvPr/>
        </p:nvSpPr>
        <p:spPr>
          <a:xfrm>
            <a:off x="7107282" y="5250438"/>
            <a:ext cx="1256277" cy="1053641"/>
          </a:xfrm>
          <a:custGeom>
            <a:avLst/>
            <a:gdLst/>
            <a:ahLst/>
            <a:cxnLst/>
            <a:rect l="l" t="t" r="r" b="b"/>
            <a:pathLst>
              <a:path w="11209" h="9401" extrusionOk="0">
                <a:moveTo>
                  <a:pt x="6509" y="0"/>
                </a:moveTo>
                <a:cubicBezTo>
                  <a:pt x="4808" y="1649"/>
                  <a:pt x="2539" y="2675"/>
                  <a:pt x="0" y="2729"/>
                </a:cubicBezTo>
                <a:lnTo>
                  <a:pt x="0" y="9400"/>
                </a:lnTo>
                <a:cubicBezTo>
                  <a:pt x="4376" y="9320"/>
                  <a:pt x="8320" y="7563"/>
                  <a:pt x="11209" y="4728"/>
                </a:cubicBezTo>
                <a:lnTo>
                  <a:pt x="6509" y="0"/>
                </a:lnTo>
                <a:close/>
              </a:path>
            </a:pathLst>
          </a:custGeom>
          <a:solidFill>
            <a:srgbClr val="051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00" b="1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57" name="Google Shape;157;p16">
            <a:extLst>
              <a:ext uri="{FF2B5EF4-FFF2-40B4-BE49-F238E27FC236}">
                <a16:creationId xmlns="" xmlns:a16="http://schemas.microsoft.com/office/drawing/2014/main" id="{05A8D824-43F2-AF0E-37D7-0491F3551520}"/>
              </a:ext>
            </a:extLst>
          </p:cNvPr>
          <p:cNvSpPr txBox="1"/>
          <p:nvPr/>
        </p:nvSpPr>
        <p:spPr>
          <a:xfrm>
            <a:off x="9231756" y="5422484"/>
            <a:ext cx="1899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" name="Google Shape;158;p16">
            <a:extLst>
              <a:ext uri="{FF2B5EF4-FFF2-40B4-BE49-F238E27FC236}">
                <a16:creationId xmlns="" xmlns:a16="http://schemas.microsoft.com/office/drawing/2014/main" id="{87D5296F-F4DB-1BDC-5508-36A5F2F30215}"/>
              </a:ext>
            </a:extLst>
          </p:cNvPr>
          <p:cNvSpPr txBox="1"/>
          <p:nvPr/>
        </p:nvSpPr>
        <p:spPr>
          <a:xfrm>
            <a:off x="9280307" y="5469632"/>
            <a:ext cx="199129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Software–Concessão, </a:t>
            </a:r>
            <a:r>
              <a:rPr lang="pt-BR" sz="1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Liberação,Tranferência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 Bancária, Relatórios 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dministrativos 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e </a:t>
            </a:r>
            <a:r>
              <a:rPr lang="pt-BR" sz="1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Contábeis</a:t>
            </a:r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.</a:t>
            </a:r>
            <a:endParaRPr lang="pt-BR" sz="1000" b="1" dirty="0">
              <a:solidFill>
                <a:schemeClr val="bg1">
                  <a:lumMod val="95000"/>
                  <a:lumOff val="5000"/>
                </a:schemeClr>
              </a:solidFill>
              <a:latin typeface="Raleway" pitchFamily="2" charset="0"/>
            </a:endParaRPr>
          </a:p>
        </p:txBody>
      </p:sp>
      <p:sp>
        <p:nvSpPr>
          <p:cNvPr id="59" name="Google Shape;159;p16">
            <a:extLst>
              <a:ext uri="{FF2B5EF4-FFF2-40B4-BE49-F238E27FC236}">
                <a16:creationId xmlns="" xmlns:a16="http://schemas.microsoft.com/office/drawing/2014/main" id="{63C163A9-91EC-AC53-85CC-583CFFCFA0F2}"/>
              </a:ext>
            </a:extLst>
          </p:cNvPr>
          <p:cNvSpPr txBox="1"/>
          <p:nvPr/>
        </p:nvSpPr>
        <p:spPr>
          <a:xfrm>
            <a:off x="7104067" y="5814292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04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" name="Google Shape;160;p16">
            <a:extLst>
              <a:ext uri="{FF2B5EF4-FFF2-40B4-BE49-F238E27FC236}">
                <a16:creationId xmlns="" xmlns:a16="http://schemas.microsoft.com/office/drawing/2014/main" id="{61C36206-A770-E8B4-D976-E43C51EE4366}"/>
              </a:ext>
            </a:extLst>
          </p:cNvPr>
          <p:cNvCxnSpPr>
            <a:stCxn id="57" idx="1"/>
          </p:cNvCxnSpPr>
          <p:nvPr/>
        </p:nvCxnSpPr>
        <p:spPr>
          <a:xfrm flipH="1">
            <a:off x="7942056" y="5616134"/>
            <a:ext cx="1289700" cy="419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B2A49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1" name="Google Shape;162;p16">
            <a:extLst>
              <a:ext uri="{FF2B5EF4-FFF2-40B4-BE49-F238E27FC236}">
                <a16:creationId xmlns="" xmlns:a16="http://schemas.microsoft.com/office/drawing/2014/main" id="{257F3200-E9F9-7C53-A116-AA4C9B80EBD3}"/>
              </a:ext>
            </a:extLst>
          </p:cNvPr>
          <p:cNvGrpSpPr/>
          <p:nvPr/>
        </p:nvGrpSpPr>
        <p:grpSpPr>
          <a:xfrm>
            <a:off x="8334548" y="4629986"/>
            <a:ext cx="354389" cy="399668"/>
            <a:chOff x="1705117" y="2312907"/>
            <a:chExt cx="354389" cy="399668"/>
          </a:xfrm>
        </p:grpSpPr>
        <p:sp>
          <p:nvSpPr>
            <p:cNvPr id="62" name="Google Shape;163;p16">
              <a:extLst>
                <a:ext uri="{FF2B5EF4-FFF2-40B4-BE49-F238E27FC236}">
                  <a16:creationId xmlns="" xmlns:a16="http://schemas.microsoft.com/office/drawing/2014/main" id="{666DB093-8656-006B-BCF0-05661C814646}"/>
                </a:ext>
              </a:extLst>
            </p:cNvPr>
            <p:cNvSpPr/>
            <p:nvPr/>
          </p:nvSpPr>
          <p:spPr>
            <a:xfrm>
              <a:off x="1705117" y="2312907"/>
              <a:ext cx="354389" cy="399668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675" y="191"/>
                  </a:moveTo>
                  <a:lnTo>
                    <a:pt x="1675" y="407"/>
                  </a:lnTo>
                  <a:lnTo>
                    <a:pt x="1487" y="407"/>
                  </a:lnTo>
                  <a:lnTo>
                    <a:pt x="1487" y="191"/>
                  </a:lnTo>
                  <a:close/>
                  <a:moveTo>
                    <a:pt x="1567" y="623"/>
                  </a:moveTo>
                  <a:cubicBezTo>
                    <a:pt x="2323" y="623"/>
                    <a:pt x="2945" y="1243"/>
                    <a:pt x="2945" y="1973"/>
                  </a:cubicBezTo>
                  <a:cubicBezTo>
                    <a:pt x="2945" y="2730"/>
                    <a:pt x="2323" y="3350"/>
                    <a:pt x="1567" y="3350"/>
                  </a:cubicBezTo>
                  <a:cubicBezTo>
                    <a:pt x="839" y="3350"/>
                    <a:pt x="216" y="2730"/>
                    <a:pt x="216" y="1973"/>
                  </a:cubicBezTo>
                  <a:cubicBezTo>
                    <a:pt x="216" y="1243"/>
                    <a:pt x="839" y="623"/>
                    <a:pt x="1567" y="623"/>
                  </a:cubicBezTo>
                  <a:close/>
                  <a:moveTo>
                    <a:pt x="1055" y="0"/>
                  </a:moveTo>
                  <a:lnTo>
                    <a:pt x="1055" y="191"/>
                  </a:lnTo>
                  <a:lnTo>
                    <a:pt x="1271" y="191"/>
                  </a:lnTo>
                  <a:lnTo>
                    <a:pt x="1271" y="433"/>
                  </a:lnTo>
                  <a:cubicBezTo>
                    <a:pt x="1055" y="487"/>
                    <a:pt x="839" y="569"/>
                    <a:pt x="648" y="703"/>
                  </a:cubicBezTo>
                  <a:lnTo>
                    <a:pt x="486" y="541"/>
                  </a:lnTo>
                  <a:lnTo>
                    <a:pt x="622" y="379"/>
                  </a:lnTo>
                  <a:lnTo>
                    <a:pt x="486" y="245"/>
                  </a:lnTo>
                  <a:lnTo>
                    <a:pt x="28" y="677"/>
                  </a:lnTo>
                  <a:lnTo>
                    <a:pt x="190" y="839"/>
                  </a:lnTo>
                  <a:lnTo>
                    <a:pt x="324" y="677"/>
                  </a:lnTo>
                  <a:lnTo>
                    <a:pt x="486" y="839"/>
                  </a:lnTo>
                  <a:cubicBezTo>
                    <a:pt x="190" y="1135"/>
                    <a:pt x="0" y="1541"/>
                    <a:pt x="0" y="1973"/>
                  </a:cubicBezTo>
                  <a:cubicBezTo>
                    <a:pt x="0" y="2864"/>
                    <a:pt x="702" y="3566"/>
                    <a:pt x="1567" y="3566"/>
                  </a:cubicBezTo>
                  <a:cubicBezTo>
                    <a:pt x="2431" y="3566"/>
                    <a:pt x="3161" y="2864"/>
                    <a:pt x="3161" y="1973"/>
                  </a:cubicBezTo>
                  <a:cubicBezTo>
                    <a:pt x="3161" y="1567"/>
                    <a:pt x="2971" y="1163"/>
                    <a:pt x="2647" y="839"/>
                  </a:cubicBezTo>
                  <a:lnTo>
                    <a:pt x="2809" y="677"/>
                  </a:lnTo>
                  <a:lnTo>
                    <a:pt x="2971" y="839"/>
                  </a:lnTo>
                  <a:lnTo>
                    <a:pt x="3107" y="677"/>
                  </a:lnTo>
                  <a:lnTo>
                    <a:pt x="2675" y="245"/>
                  </a:lnTo>
                  <a:lnTo>
                    <a:pt x="2513" y="379"/>
                  </a:lnTo>
                  <a:lnTo>
                    <a:pt x="2675" y="541"/>
                  </a:lnTo>
                  <a:lnTo>
                    <a:pt x="2485" y="703"/>
                  </a:lnTo>
                  <a:cubicBezTo>
                    <a:pt x="2323" y="569"/>
                    <a:pt x="2107" y="487"/>
                    <a:pt x="1891" y="433"/>
                  </a:cubicBezTo>
                  <a:lnTo>
                    <a:pt x="1891" y="191"/>
                  </a:lnTo>
                  <a:lnTo>
                    <a:pt x="2107" y="191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Google Shape;164;p16">
              <a:extLst>
                <a:ext uri="{FF2B5EF4-FFF2-40B4-BE49-F238E27FC236}">
                  <a16:creationId xmlns="" xmlns:a16="http://schemas.microsoft.com/office/drawing/2014/main" id="{78FD6568-4088-4C1F-DE39-D47011869E8A}"/>
                </a:ext>
              </a:extLst>
            </p:cNvPr>
            <p:cNvSpPr/>
            <p:nvPr/>
          </p:nvSpPr>
          <p:spPr>
            <a:xfrm>
              <a:off x="1847456" y="2406828"/>
              <a:ext cx="69600" cy="163633"/>
            </a:xfrm>
            <a:custGeom>
              <a:avLst/>
              <a:gdLst/>
              <a:ahLst/>
              <a:cxnLst/>
              <a:rect l="l" t="t" r="r" b="b"/>
              <a:pathLst>
                <a:path w="621" h="1460" extrusionOk="0">
                  <a:moveTo>
                    <a:pt x="297" y="1053"/>
                  </a:moveTo>
                  <a:cubicBezTo>
                    <a:pt x="379" y="1053"/>
                    <a:pt x="405" y="1081"/>
                    <a:pt x="405" y="1135"/>
                  </a:cubicBezTo>
                  <a:cubicBezTo>
                    <a:pt x="405" y="1215"/>
                    <a:pt x="379" y="1243"/>
                    <a:pt x="297" y="1243"/>
                  </a:cubicBezTo>
                  <a:cubicBezTo>
                    <a:pt x="243" y="1243"/>
                    <a:pt x="217" y="1215"/>
                    <a:pt x="217" y="1135"/>
                  </a:cubicBezTo>
                  <a:cubicBezTo>
                    <a:pt x="217" y="1081"/>
                    <a:pt x="243" y="1053"/>
                    <a:pt x="297" y="1053"/>
                  </a:cubicBezTo>
                  <a:close/>
                  <a:moveTo>
                    <a:pt x="217" y="1"/>
                  </a:moveTo>
                  <a:lnTo>
                    <a:pt x="217" y="837"/>
                  </a:lnTo>
                  <a:cubicBezTo>
                    <a:pt x="81" y="891"/>
                    <a:pt x="1" y="999"/>
                    <a:pt x="1" y="1135"/>
                  </a:cubicBezTo>
                  <a:cubicBezTo>
                    <a:pt x="1" y="1323"/>
                    <a:pt x="135" y="1459"/>
                    <a:pt x="297" y="1459"/>
                  </a:cubicBezTo>
                  <a:cubicBezTo>
                    <a:pt x="487" y="1459"/>
                    <a:pt x="621" y="1323"/>
                    <a:pt x="621" y="1135"/>
                  </a:cubicBezTo>
                  <a:cubicBezTo>
                    <a:pt x="621" y="999"/>
                    <a:pt x="541" y="891"/>
                    <a:pt x="405" y="837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8" name="Google Shape;165;p16">
              <a:extLst>
                <a:ext uri="{FF2B5EF4-FFF2-40B4-BE49-F238E27FC236}">
                  <a16:creationId xmlns="" xmlns:a16="http://schemas.microsoft.com/office/drawing/2014/main" id="{2A6BF41B-1CE3-71F5-C57B-CF9A3FE05C5A}"/>
                </a:ext>
              </a:extLst>
            </p:cNvPr>
            <p:cNvSpPr/>
            <p:nvPr/>
          </p:nvSpPr>
          <p:spPr>
            <a:xfrm>
              <a:off x="1871664" y="2639837"/>
              <a:ext cx="21183" cy="24321"/>
            </a:xfrm>
            <a:custGeom>
              <a:avLst/>
              <a:gdLst/>
              <a:ahLst/>
              <a:cxnLst/>
              <a:rect l="l" t="t" r="r" b="b"/>
              <a:pathLst>
                <a:path w="189" h="217" extrusionOk="0">
                  <a:moveTo>
                    <a:pt x="1" y="1"/>
                  </a:moveTo>
                  <a:lnTo>
                    <a:pt x="1" y="217"/>
                  </a:lnTo>
                  <a:lnTo>
                    <a:pt x="189" y="21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0" name="Google Shape;166;p16">
              <a:extLst>
                <a:ext uri="{FF2B5EF4-FFF2-40B4-BE49-F238E27FC236}">
                  <a16:creationId xmlns="" xmlns:a16="http://schemas.microsoft.com/office/drawing/2014/main" id="{E7100412-0A2A-C4FA-53D0-5F7D7031906F}"/>
                </a:ext>
              </a:extLst>
            </p:cNvPr>
            <p:cNvSpPr/>
            <p:nvPr/>
          </p:nvSpPr>
          <p:spPr>
            <a:xfrm>
              <a:off x="1753535" y="2524845"/>
              <a:ext cx="24321" cy="21407"/>
            </a:xfrm>
            <a:custGeom>
              <a:avLst/>
              <a:gdLst/>
              <a:ahLst/>
              <a:cxnLst/>
              <a:rect l="l" t="t" r="r" b="b"/>
              <a:pathLst>
                <a:path w="217" h="191" extrusionOk="0">
                  <a:moveTo>
                    <a:pt x="0" y="0"/>
                  </a:moveTo>
                  <a:lnTo>
                    <a:pt x="0" y="190"/>
                  </a:lnTo>
                  <a:lnTo>
                    <a:pt x="216" y="19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1" name="Google Shape;167;p16">
              <a:extLst>
                <a:ext uri="{FF2B5EF4-FFF2-40B4-BE49-F238E27FC236}">
                  <a16:creationId xmlns="" xmlns:a16="http://schemas.microsoft.com/office/drawing/2014/main" id="{ABE56490-DD16-282B-9014-6F1A955F4662}"/>
                </a:ext>
              </a:extLst>
            </p:cNvPr>
            <p:cNvSpPr/>
            <p:nvPr/>
          </p:nvSpPr>
          <p:spPr>
            <a:xfrm>
              <a:off x="1986768" y="2524845"/>
              <a:ext cx="24321" cy="21407"/>
            </a:xfrm>
            <a:custGeom>
              <a:avLst/>
              <a:gdLst/>
              <a:ahLst/>
              <a:cxnLst/>
              <a:rect l="l" t="t" r="r" b="b"/>
              <a:pathLst>
                <a:path w="217" h="191" extrusionOk="0">
                  <a:moveTo>
                    <a:pt x="0" y="0"/>
                  </a:moveTo>
                  <a:lnTo>
                    <a:pt x="0" y="190"/>
                  </a:lnTo>
                  <a:lnTo>
                    <a:pt x="216" y="19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2" name="Google Shape;168;p16">
              <a:extLst>
                <a:ext uri="{FF2B5EF4-FFF2-40B4-BE49-F238E27FC236}">
                  <a16:creationId xmlns="" xmlns:a16="http://schemas.microsoft.com/office/drawing/2014/main" id="{44ABCFC1-0EFB-5797-B1E1-EB9A9449D013}"/>
                </a:ext>
              </a:extLst>
            </p:cNvPr>
            <p:cNvSpPr/>
            <p:nvPr/>
          </p:nvSpPr>
          <p:spPr>
            <a:xfrm>
              <a:off x="1783796" y="2600610"/>
              <a:ext cx="33511" cy="33287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37" y="1"/>
                  </a:moveTo>
                  <a:lnTo>
                    <a:pt x="0" y="163"/>
                  </a:lnTo>
                  <a:lnTo>
                    <a:pt x="137" y="297"/>
                  </a:lnTo>
                  <a:lnTo>
                    <a:pt x="299" y="16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Google Shape;169;p16">
              <a:extLst>
                <a:ext uri="{FF2B5EF4-FFF2-40B4-BE49-F238E27FC236}">
                  <a16:creationId xmlns="" xmlns:a16="http://schemas.microsoft.com/office/drawing/2014/main" id="{11E95B15-3040-D22A-B729-5D4C190901F9}"/>
                </a:ext>
              </a:extLst>
            </p:cNvPr>
            <p:cNvSpPr/>
            <p:nvPr/>
          </p:nvSpPr>
          <p:spPr>
            <a:xfrm>
              <a:off x="1947205" y="2437201"/>
              <a:ext cx="33623" cy="33287"/>
            </a:xfrm>
            <a:custGeom>
              <a:avLst/>
              <a:gdLst/>
              <a:ahLst/>
              <a:cxnLst/>
              <a:rect l="l" t="t" r="r" b="b"/>
              <a:pathLst>
                <a:path w="300" h="297" extrusionOk="0">
                  <a:moveTo>
                    <a:pt x="163" y="0"/>
                  </a:moveTo>
                  <a:lnTo>
                    <a:pt x="1" y="134"/>
                  </a:lnTo>
                  <a:lnTo>
                    <a:pt x="163" y="296"/>
                  </a:lnTo>
                  <a:lnTo>
                    <a:pt x="299" y="13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4" name="Google Shape;170;p16">
              <a:extLst>
                <a:ext uri="{FF2B5EF4-FFF2-40B4-BE49-F238E27FC236}">
                  <a16:creationId xmlns="" xmlns:a16="http://schemas.microsoft.com/office/drawing/2014/main" id="{E95AC97F-6873-1029-70EF-6F0C73FF4CEB}"/>
                </a:ext>
              </a:extLst>
            </p:cNvPr>
            <p:cNvSpPr/>
            <p:nvPr/>
          </p:nvSpPr>
          <p:spPr>
            <a:xfrm>
              <a:off x="1947205" y="2600610"/>
              <a:ext cx="33623" cy="33287"/>
            </a:xfrm>
            <a:custGeom>
              <a:avLst/>
              <a:gdLst/>
              <a:ahLst/>
              <a:cxnLst/>
              <a:rect l="l" t="t" r="r" b="b"/>
              <a:pathLst>
                <a:path w="300" h="297" extrusionOk="0">
                  <a:moveTo>
                    <a:pt x="163" y="1"/>
                  </a:moveTo>
                  <a:lnTo>
                    <a:pt x="1" y="163"/>
                  </a:lnTo>
                  <a:lnTo>
                    <a:pt x="163" y="297"/>
                  </a:lnTo>
                  <a:lnTo>
                    <a:pt x="299" y="163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5" name="Google Shape;171;p16">
              <a:extLst>
                <a:ext uri="{FF2B5EF4-FFF2-40B4-BE49-F238E27FC236}">
                  <a16:creationId xmlns="" xmlns:a16="http://schemas.microsoft.com/office/drawing/2014/main" id="{052B2117-DF56-82FC-0215-A76905072279}"/>
                </a:ext>
              </a:extLst>
            </p:cNvPr>
            <p:cNvSpPr/>
            <p:nvPr/>
          </p:nvSpPr>
          <p:spPr>
            <a:xfrm>
              <a:off x="1783796" y="2437201"/>
              <a:ext cx="33511" cy="33287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37" y="0"/>
                  </a:moveTo>
                  <a:lnTo>
                    <a:pt x="0" y="134"/>
                  </a:lnTo>
                  <a:lnTo>
                    <a:pt x="137" y="296"/>
                  </a:lnTo>
                  <a:lnTo>
                    <a:pt x="299" y="13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6" name="Google Shape;172;p16">
            <a:extLst>
              <a:ext uri="{FF2B5EF4-FFF2-40B4-BE49-F238E27FC236}">
                <a16:creationId xmlns="" xmlns:a16="http://schemas.microsoft.com/office/drawing/2014/main" id="{F57688B3-8D24-FF50-1306-1277518B858E}"/>
              </a:ext>
            </a:extLst>
          </p:cNvPr>
          <p:cNvGrpSpPr/>
          <p:nvPr/>
        </p:nvGrpSpPr>
        <p:grpSpPr>
          <a:xfrm>
            <a:off x="8182631" y="3561633"/>
            <a:ext cx="369407" cy="369407"/>
            <a:chOff x="1762725" y="1749829"/>
            <a:chExt cx="369407" cy="369407"/>
          </a:xfrm>
        </p:grpSpPr>
        <p:sp>
          <p:nvSpPr>
            <p:cNvPr id="97" name="Google Shape;173;p16">
              <a:extLst>
                <a:ext uri="{FF2B5EF4-FFF2-40B4-BE49-F238E27FC236}">
                  <a16:creationId xmlns="" xmlns:a16="http://schemas.microsoft.com/office/drawing/2014/main" id="{421D1E20-E97A-5FAA-D0C3-591454C0D415}"/>
                </a:ext>
              </a:extLst>
            </p:cNvPr>
            <p:cNvSpPr/>
            <p:nvPr/>
          </p:nvSpPr>
          <p:spPr>
            <a:xfrm>
              <a:off x="1762725" y="1749829"/>
              <a:ext cx="369407" cy="369407"/>
            </a:xfrm>
            <a:custGeom>
              <a:avLst/>
              <a:gdLst/>
              <a:ahLst/>
              <a:cxnLst/>
              <a:rect l="l" t="t" r="r" b="b"/>
              <a:pathLst>
                <a:path w="3296" h="3296" extrusionOk="0">
                  <a:moveTo>
                    <a:pt x="1297" y="191"/>
                  </a:moveTo>
                  <a:lnTo>
                    <a:pt x="1189" y="407"/>
                  </a:lnTo>
                  <a:lnTo>
                    <a:pt x="919" y="407"/>
                  </a:lnTo>
                  <a:lnTo>
                    <a:pt x="837" y="191"/>
                  </a:lnTo>
                  <a:close/>
                  <a:moveTo>
                    <a:pt x="1243" y="595"/>
                  </a:moveTo>
                  <a:cubicBezTo>
                    <a:pt x="1297" y="595"/>
                    <a:pt x="1351" y="649"/>
                    <a:pt x="1351" y="703"/>
                  </a:cubicBezTo>
                  <a:cubicBezTo>
                    <a:pt x="1351" y="757"/>
                    <a:pt x="1297" y="785"/>
                    <a:pt x="1243" y="785"/>
                  </a:cubicBezTo>
                  <a:lnTo>
                    <a:pt x="865" y="785"/>
                  </a:lnTo>
                  <a:cubicBezTo>
                    <a:pt x="811" y="785"/>
                    <a:pt x="757" y="757"/>
                    <a:pt x="757" y="703"/>
                  </a:cubicBezTo>
                  <a:cubicBezTo>
                    <a:pt x="757" y="649"/>
                    <a:pt x="811" y="595"/>
                    <a:pt x="865" y="595"/>
                  </a:cubicBezTo>
                  <a:close/>
                  <a:moveTo>
                    <a:pt x="3106" y="1567"/>
                  </a:moveTo>
                  <a:lnTo>
                    <a:pt x="3106" y="1945"/>
                  </a:lnTo>
                  <a:lnTo>
                    <a:pt x="1917" y="1945"/>
                  </a:lnTo>
                  <a:lnTo>
                    <a:pt x="1917" y="1567"/>
                  </a:lnTo>
                  <a:close/>
                  <a:moveTo>
                    <a:pt x="3106" y="2135"/>
                  </a:moveTo>
                  <a:lnTo>
                    <a:pt x="3106" y="2514"/>
                  </a:lnTo>
                  <a:lnTo>
                    <a:pt x="1917" y="2514"/>
                  </a:lnTo>
                  <a:lnTo>
                    <a:pt x="1917" y="2135"/>
                  </a:lnTo>
                  <a:close/>
                  <a:moveTo>
                    <a:pt x="1215" y="973"/>
                  </a:moveTo>
                  <a:cubicBezTo>
                    <a:pt x="1459" y="1135"/>
                    <a:pt x="1621" y="1297"/>
                    <a:pt x="1729" y="1567"/>
                  </a:cubicBezTo>
                  <a:lnTo>
                    <a:pt x="1729" y="2918"/>
                  </a:lnTo>
                  <a:lnTo>
                    <a:pt x="188" y="2918"/>
                  </a:lnTo>
                  <a:lnTo>
                    <a:pt x="188" y="2594"/>
                  </a:lnTo>
                  <a:cubicBezTo>
                    <a:pt x="188" y="1811"/>
                    <a:pt x="433" y="1271"/>
                    <a:pt x="891" y="973"/>
                  </a:cubicBezTo>
                  <a:close/>
                  <a:moveTo>
                    <a:pt x="3106" y="2702"/>
                  </a:moveTo>
                  <a:lnTo>
                    <a:pt x="3106" y="3108"/>
                  </a:lnTo>
                  <a:lnTo>
                    <a:pt x="1917" y="3108"/>
                  </a:lnTo>
                  <a:lnTo>
                    <a:pt x="1917" y="2702"/>
                  </a:lnTo>
                  <a:close/>
                  <a:moveTo>
                    <a:pt x="513" y="0"/>
                  </a:moveTo>
                  <a:lnTo>
                    <a:pt x="729" y="433"/>
                  </a:lnTo>
                  <a:cubicBezTo>
                    <a:pt x="649" y="487"/>
                    <a:pt x="567" y="595"/>
                    <a:pt x="567" y="703"/>
                  </a:cubicBezTo>
                  <a:cubicBezTo>
                    <a:pt x="567" y="785"/>
                    <a:pt x="621" y="839"/>
                    <a:pt x="675" y="893"/>
                  </a:cubicBezTo>
                  <a:cubicBezTo>
                    <a:pt x="134" y="1297"/>
                    <a:pt x="0" y="1919"/>
                    <a:pt x="0" y="2594"/>
                  </a:cubicBezTo>
                  <a:lnTo>
                    <a:pt x="0" y="3108"/>
                  </a:lnTo>
                  <a:lnTo>
                    <a:pt x="1729" y="3108"/>
                  </a:lnTo>
                  <a:lnTo>
                    <a:pt x="1729" y="3296"/>
                  </a:lnTo>
                  <a:lnTo>
                    <a:pt x="3296" y="3296"/>
                  </a:lnTo>
                  <a:lnTo>
                    <a:pt x="3296" y="1379"/>
                  </a:lnTo>
                  <a:lnTo>
                    <a:pt x="1837" y="1379"/>
                  </a:lnTo>
                  <a:cubicBezTo>
                    <a:pt x="1755" y="1189"/>
                    <a:pt x="1621" y="1027"/>
                    <a:pt x="1459" y="893"/>
                  </a:cubicBezTo>
                  <a:cubicBezTo>
                    <a:pt x="1513" y="839"/>
                    <a:pt x="1539" y="785"/>
                    <a:pt x="1539" y="703"/>
                  </a:cubicBezTo>
                  <a:cubicBezTo>
                    <a:pt x="1539" y="595"/>
                    <a:pt x="1485" y="487"/>
                    <a:pt x="1377" y="433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8" name="Google Shape;174;p16">
              <a:extLst>
                <a:ext uri="{FF2B5EF4-FFF2-40B4-BE49-F238E27FC236}">
                  <a16:creationId xmlns="" xmlns:a16="http://schemas.microsoft.com/office/drawing/2014/main" id="{A426A5EB-0CFB-A475-69D6-37F85A5302E0}"/>
                </a:ext>
              </a:extLst>
            </p:cNvPr>
            <p:cNvSpPr/>
            <p:nvPr/>
          </p:nvSpPr>
          <p:spPr>
            <a:xfrm>
              <a:off x="1847456" y="1925455"/>
              <a:ext cx="66686" cy="127208"/>
            </a:xfrm>
            <a:custGeom>
              <a:avLst/>
              <a:gdLst/>
              <a:ahLst/>
              <a:cxnLst/>
              <a:rect l="l" t="t" r="r" b="b"/>
              <a:pathLst>
                <a:path w="595" h="1135" extrusionOk="0">
                  <a:moveTo>
                    <a:pt x="217" y="0"/>
                  </a:moveTo>
                  <a:lnTo>
                    <a:pt x="217" y="108"/>
                  </a:lnTo>
                  <a:cubicBezTo>
                    <a:pt x="81" y="136"/>
                    <a:pt x="1" y="244"/>
                    <a:pt x="1" y="378"/>
                  </a:cubicBezTo>
                  <a:cubicBezTo>
                    <a:pt x="1" y="540"/>
                    <a:pt x="135" y="676"/>
                    <a:pt x="297" y="676"/>
                  </a:cubicBezTo>
                  <a:cubicBezTo>
                    <a:pt x="351" y="676"/>
                    <a:pt x="405" y="702"/>
                    <a:pt x="405" y="756"/>
                  </a:cubicBezTo>
                  <a:cubicBezTo>
                    <a:pt x="405" y="810"/>
                    <a:pt x="351" y="864"/>
                    <a:pt x="297" y="864"/>
                  </a:cubicBezTo>
                  <a:cubicBezTo>
                    <a:pt x="243" y="864"/>
                    <a:pt x="217" y="810"/>
                    <a:pt x="217" y="756"/>
                  </a:cubicBezTo>
                  <a:lnTo>
                    <a:pt x="1" y="756"/>
                  </a:lnTo>
                  <a:cubicBezTo>
                    <a:pt x="1" y="893"/>
                    <a:pt x="81" y="1001"/>
                    <a:pt x="217" y="1027"/>
                  </a:cubicBezTo>
                  <a:lnTo>
                    <a:pt x="217" y="1135"/>
                  </a:lnTo>
                  <a:lnTo>
                    <a:pt x="405" y="1135"/>
                  </a:lnTo>
                  <a:lnTo>
                    <a:pt x="405" y="1027"/>
                  </a:lnTo>
                  <a:cubicBezTo>
                    <a:pt x="513" y="1001"/>
                    <a:pt x="595" y="893"/>
                    <a:pt x="595" y="756"/>
                  </a:cubicBezTo>
                  <a:cubicBezTo>
                    <a:pt x="595" y="594"/>
                    <a:pt x="459" y="486"/>
                    <a:pt x="297" y="486"/>
                  </a:cubicBezTo>
                  <a:cubicBezTo>
                    <a:pt x="243" y="486"/>
                    <a:pt x="217" y="432"/>
                    <a:pt x="217" y="378"/>
                  </a:cubicBezTo>
                  <a:cubicBezTo>
                    <a:pt x="217" y="324"/>
                    <a:pt x="243" y="270"/>
                    <a:pt x="297" y="270"/>
                  </a:cubicBezTo>
                  <a:cubicBezTo>
                    <a:pt x="351" y="270"/>
                    <a:pt x="405" y="324"/>
                    <a:pt x="405" y="378"/>
                  </a:cubicBezTo>
                  <a:lnTo>
                    <a:pt x="595" y="378"/>
                  </a:lnTo>
                  <a:cubicBezTo>
                    <a:pt x="595" y="244"/>
                    <a:pt x="513" y="136"/>
                    <a:pt x="405" y="108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9" name="Google Shape;175;p16">
            <a:extLst>
              <a:ext uri="{FF2B5EF4-FFF2-40B4-BE49-F238E27FC236}">
                <a16:creationId xmlns="" xmlns:a16="http://schemas.microsoft.com/office/drawing/2014/main" id="{885FCBC0-C8DB-79F2-69A2-80E36873B67C}"/>
              </a:ext>
            </a:extLst>
          </p:cNvPr>
          <p:cNvGrpSpPr/>
          <p:nvPr/>
        </p:nvGrpSpPr>
        <p:grpSpPr>
          <a:xfrm>
            <a:off x="7561510" y="5510564"/>
            <a:ext cx="475433" cy="442146"/>
            <a:chOff x="1668804" y="2948610"/>
            <a:chExt cx="475433" cy="442146"/>
          </a:xfrm>
        </p:grpSpPr>
        <p:sp>
          <p:nvSpPr>
            <p:cNvPr id="100" name="Google Shape;176;p16">
              <a:extLst>
                <a:ext uri="{FF2B5EF4-FFF2-40B4-BE49-F238E27FC236}">
                  <a16:creationId xmlns="" xmlns:a16="http://schemas.microsoft.com/office/drawing/2014/main" id="{203F1A4F-893D-BBB7-76C4-2944E0173E12}"/>
                </a:ext>
              </a:extLst>
            </p:cNvPr>
            <p:cNvSpPr/>
            <p:nvPr/>
          </p:nvSpPr>
          <p:spPr>
            <a:xfrm>
              <a:off x="1668804" y="2948610"/>
              <a:ext cx="302833" cy="302833"/>
            </a:xfrm>
            <a:custGeom>
              <a:avLst/>
              <a:gdLst/>
              <a:ahLst/>
              <a:cxnLst/>
              <a:rect l="l" t="t" r="r" b="b"/>
              <a:pathLst>
                <a:path w="2702" h="2702" extrusionOk="0">
                  <a:moveTo>
                    <a:pt x="1351" y="785"/>
                  </a:moveTo>
                  <a:cubicBezTo>
                    <a:pt x="1649" y="785"/>
                    <a:pt x="1891" y="1055"/>
                    <a:pt x="1891" y="1351"/>
                  </a:cubicBezTo>
                  <a:cubicBezTo>
                    <a:pt x="1891" y="1675"/>
                    <a:pt x="1649" y="1920"/>
                    <a:pt x="1351" y="1920"/>
                  </a:cubicBezTo>
                  <a:cubicBezTo>
                    <a:pt x="1026" y="1920"/>
                    <a:pt x="784" y="1675"/>
                    <a:pt x="784" y="1351"/>
                  </a:cubicBezTo>
                  <a:cubicBezTo>
                    <a:pt x="784" y="1055"/>
                    <a:pt x="1026" y="785"/>
                    <a:pt x="1351" y="785"/>
                  </a:cubicBezTo>
                  <a:close/>
                  <a:moveTo>
                    <a:pt x="1351" y="649"/>
                  </a:moveTo>
                  <a:cubicBezTo>
                    <a:pt x="946" y="649"/>
                    <a:pt x="648" y="973"/>
                    <a:pt x="648" y="1351"/>
                  </a:cubicBezTo>
                  <a:cubicBezTo>
                    <a:pt x="648" y="1729"/>
                    <a:pt x="946" y="2054"/>
                    <a:pt x="1351" y="2054"/>
                  </a:cubicBezTo>
                  <a:cubicBezTo>
                    <a:pt x="1729" y="2054"/>
                    <a:pt x="2053" y="1729"/>
                    <a:pt x="2053" y="1351"/>
                  </a:cubicBezTo>
                  <a:cubicBezTo>
                    <a:pt x="2053" y="973"/>
                    <a:pt x="1729" y="649"/>
                    <a:pt x="1351" y="649"/>
                  </a:cubicBezTo>
                  <a:close/>
                  <a:moveTo>
                    <a:pt x="1405" y="163"/>
                  </a:moveTo>
                  <a:cubicBezTo>
                    <a:pt x="1541" y="163"/>
                    <a:pt x="1649" y="191"/>
                    <a:pt x="1783" y="245"/>
                  </a:cubicBezTo>
                  <a:lnTo>
                    <a:pt x="1675" y="433"/>
                  </a:lnTo>
                  <a:lnTo>
                    <a:pt x="1675" y="487"/>
                  </a:lnTo>
                  <a:cubicBezTo>
                    <a:pt x="1703" y="515"/>
                    <a:pt x="1703" y="515"/>
                    <a:pt x="1729" y="515"/>
                  </a:cubicBezTo>
                  <a:cubicBezTo>
                    <a:pt x="1811" y="569"/>
                    <a:pt x="1919" y="623"/>
                    <a:pt x="1973" y="703"/>
                  </a:cubicBezTo>
                  <a:cubicBezTo>
                    <a:pt x="2000" y="717"/>
                    <a:pt x="2020" y="724"/>
                    <a:pt x="2037" y="724"/>
                  </a:cubicBezTo>
                  <a:cubicBezTo>
                    <a:pt x="2053" y="724"/>
                    <a:pt x="2067" y="717"/>
                    <a:pt x="2081" y="703"/>
                  </a:cubicBezTo>
                  <a:lnTo>
                    <a:pt x="2243" y="541"/>
                  </a:lnTo>
                  <a:cubicBezTo>
                    <a:pt x="2323" y="649"/>
                    <a:pt x="2405" y="757"/>
                    <a:pt x="2431" y="865"/>
                  </a:cubicBezTo>
                  <a:lnTo>
                    <a:pt x="2243" y="947"/>
                  </a:lnTo>
                  <a:cubicBezTo>
                    <a:pt x="2215" y="947"/>
                    <a:pt x="2215" y="973"/>
                    <a:pt x="2189" y="973"/>
                  </a:cubicBezTo>
                  <a:lnTo>
                    <a:pt x="2189" y="1027"/>
                  </a:lnTo>
                  <a:cubicBezTo>
                    <a:pt x="2243" y="1135"/>
                    <a:pt x="2243" y="1243"/>
                    <a:pt x="2243" y="1351"/>
                  </a:cubicBezTo>
                  <a:cubicBezTo>
                    <a:pt x="2243" y="1379"/>
                    <a:pt x="2269" y="1379"/>
                    <a:pt x="2269" y="1405"/>
                  </a:cubicBezTo>
                  <a:cubicBezTo>
                    <a:pt x="2297" y="1405"/>
                    <a:pt x="2297" y="1433"/>
                    <a:pt x="2323" y="1433"/>
                  </a:cubicBezTo>
                  <a:lnTo>
                    <a:pt x="2539" y="1433"/>
                  </a:lnTo>
                  <a:cubicBezTo>
                    <a:pt x="2539" y="1541"/>
                    <a:pt x="2513" y="1675"/>
                    <a:pt x="2459" y="1783"/>
                  </a:cubicBezTo>
                  <a:lnTo>
                    <a:pt x="2269" y="1703"/>
                  </a:lnTo>
                  <a:cubicBezTo>
                    <a:pt x="2261" y="1695"/>
                    <a:pt x="2251" y="1692"/>
                    <a:pt x="2240" y="1692"/>
                  </a:cubicBezTo>
                  <a:cubicBezTo>
                    <a:pt x="2213" y="1692"/>
                    <a:pt x="2181" y="1711"/>
                    <a:pt x="2161" y="1729"/>
                  </a:cubicBezTo>
                  <a:cubicBezTo>
                    <a:pt x="2135" y="1837"/>
                    <a:pt x="2053" y="1920"/>
                    <a:pt x="1999" y="2000"/>
                  </a:cubicBezTo>
                  <a:cubicBezTo>
                    <a:pt x="1973" y="2028"/>
                    <a:pt x="1973" y="2082"/>
                    <a:pt x="1999" y="2108"/>
                  </a:cubicBezTo>
                  <a:lnTo>
                    <a:pt x="2135" y="2270"/>
                  </a:lnTo>
                  <a:cubicBezTo>
                    <a:pt x="2053" y="2352"/>
                    <a:pt x="1945" y="2406"/>
                    <a:pt x="1837" y="2460"/>
                  </a:cubicBezTo>
                  <a:lnTo>
                    <a:pt x="1757" y="2244"/>
                  </a:lnTo>
                  <a:cubicBezTo>
                    <a:pt x="1737" y="2224"/>
                    <a:pt x="1718" y="2205"/>
                    <a:pt x="1689" y="2205"/>
                  </a:cubicBezTo>
                  <a:cubicBezTo>
                    <a:pt x="1678" y="2205"/>
                    <a:pt x="1664" y="2208"/>
                    <a:pt x="1649" y="2216"/>
                  </a:cubicBezTo>
                  <a:cubicBezTo>
                    <a:pt x="1567" y="2244"/>
                    <a:pt x="1459" y="2270"/>
                    <a:pt x="1351" y="2270"/>
                  </a:cubicBezTo>
                  <a:cubicBezTo>
                    <a:pt x="1325" y="2270"/>
                    <a:pt x="1297" y="2270"/>
                    <a:pt x="1297" y="2298"/>
                  </a:cubicBezTo>
                  <a:cubicBezTo>
                    <a:pt x="1271" y="2298"/>
                    <a:pt x="1271" y="2324"/>
                    <a:pt x="1271" y="2352"/>
                  </a:cubicBezTo>
                  <a:lnTo>
                    <a:pt x="1271" y="2568"/>
                  </a:lnTo>
                  <a:cubicBezTo>
                    <a:pt x="1134" y="2540"/>
                    <a:pt x="1026" y="2540"/>
                    <a:pt x="918" y="2486"/>
                  </a:cubicBezTo>
                  <a:lnTo>
                    <a:pt x="1000" y="2270"/>
                  </a:lnTo>
                  <a:cubicBezTo>
                    <a:pt x="1000" y="2244"/>
                    <a:pt x="1000" y="2190"/>
                    <a:pt x="972" y="2190"/>
                  </a:cubicBezTo>
                  <a:cubicBezTo>
                    <a:pt x="864" y="2136"/>
                    <a:pt x="784" y="2082"/>
                    <a:pt x="702" y="2000"/>
                  </a:cubicBezTo>
                  <a:cubicBezTo>
                    <a:pt x="676" y="2000"/>
                    <a:pt x="676" y="1974"/>
                    <a:pt x="648" y="1974"/>
                  </a:cubicBezTo>
                  <a:cubicBezTo>
                    <a:pt x="622" y="1974"/>
                    <a:pt x="622" y="2000"/>
                    <a:pt x="594" y="2000"/>
                  </a:cubicBezTo>
                  <a:lnTo>
                    <a:pt x="432" y="2162"/>
                  </a:lnTo>
                  <a:cubicBezTo>
                    <a:pt x="352" y="2054"/>
                    <a:pt x="298" y="1946"/>
                    <a:pt x="244" y="1837"/>
                  </a:cubicBezTo>
                  <a:lnTo>
                    <a:pt x="432" y="1758"/>
                  </a:lnTo>
                  <a:cubicBezTo>
                    <a:pt x="486" y="1758"/>
                    <a:pt x="486" y="1703"/>
                    <a:pt x="486" y="1675"/>
                  </a:cubicBezTo>
                  <a:cubicBezTo>
                    <a:pt x="460" y="1567"/>
                    <a:pt x="432" y="1459"/>
                    <a:pt x="432" y="1351"/>
                  </a:cubicBezTo>
                  <a:cubicBezTo>
                    <a:pt x="432" y="1351"/>
                    <a:pt x="432" y="1325"/>
                    <a:pt x="406" y="1297"/>
                  </a:cubicBezTo>
                  <a:lnTo>
                    <a:pt x="352" y="1297"/>
                  </a:lnTo>
                  <a:lnTo>
                    <a:pt x="136" y="1271"/>
                  </a:lnTo>
                  <a:cubicBezTo>
                    <a:pt x="136" y="1163"/>
                    <a:pt x="162" y="1027"/>
                    <a:pt x="216" y="919"/>
                  </a:cubicBezTo>
                  <a:lnTo>
                    <a:pt x="432" y="1001"/>
                  </a:lnTo>
                  <a:cubicBezTo>
                    <a:pt x="440" y="1009"/>
                    <a:pt x="448" y="1012"/>
                    <a:pt x="456" y="1012"/>
                  </a:cubicBezTo>
                  <a:cubicBezTo>
                    <a:pt x="476" y="1012"/>
                    <a:pt x="494" y="993"/>
                    <a:pt x="514" y="973"/>
                  </a:cubicBezTo>
                  <a:cubicBezTo>
                    <a:pt x="568" y="865"/>
                    <a:pt x="622" y="785"/>
                    <a:pt x="702" y="703"/>
                  </a:cubicBezTo>
                  <a:cubicBezTo>
                    <a:pt x="730" y="677"/>
                    <a:pt x="730" y="649"/>
                    <a:pt x="702" y="623"/>
                  </a:cubicBezTo>
                  <a:lnTo>
                    <a:pt x="540" y="461"/>
                  </a:lnTo>
                  <a:cubicBezTo>
                    <a:pt x="622" y="379"/>
                    <a:pt x="730" y="299"/>
                    <a:pt x="864" y="245"/>
                  </a:cubicBezTo>
                  <a:lnTo>
                    <a:pt x="946" y="461"/>
                  </a:lnTo>
                  <a:cubicBezTo>
                    <a:pt x="946" y="487"/>
                    <a:pt x="946" y="487"/>
                    <a:pt x="972" y="487"/>
                  </a:cubicBezTo>
                  <a:cubicBezTo>
                    <a:pt x="1000" y="515"/>
                    <a:pt x="1000" y="515"/>
                    <a:pt x="1026" y="515"/>
                  </a:cubicBezTo>
                  <a:cubicBezTo>
                    <a:pt x="1134" y="461"/>
                    <a:pt x="1242" y="433"/>
                    <a:pt x="1351" y="433"/>
                  </a:cubicBezTo>
                  <a:cubicBezTo>
                    <a:pt x="1379" y="433"/>
                    <a:pt x="1405" y="407"/>
                    <a:pt x="1405" y="379"/>
                  </a:cubicBezTo>
                  <a:lnTo>
                    <a:pt x="1405" y="163"/>
                  </a:lnTo>
                  <a:close/>
                  <a:moveTo>
                    <a:pt x="1433" y="1"/>
                  </a:moveTo>
                  <a:cubicBezTo>
                    <a:pt x="1379" y="1"/>
                    <a:pt x="1351" y="29"/>
                    <a:pt x="1325" y="55"/>
                  </a:cubicBezTo>
                  <a:cubicBezTo>
                    <a:pt x="1297" y="83"/>
                    <a:pt x="1271" y="109"/>
                    <a:pt x="1271" y="163"/>
                  </a:cubicBezTo>
                  <a:lnTo>
                    <a:pt x="1271" y="299"/>
                  </a:lnTo>
                  <a:cubicBezTo>
                    <a:pt x="1188" y="299"/>
                    <a:pt x="1109" y="325"/>
                    <a:pt x="1055" y="353"/>
                  </a:cubicBezTo>
                  <a:lnTo>
                    <a:pt x="1000" y="217"/>
                  </a:lnTo>
                  <a:cubicBezTo>
                    <a:pt x="972" y="163"/>
                    <a:pt x="946" y="137"/>
                    <a:pt x="918" y="109"/>
                  </a:cubicBezTo>
                  <a:cubicBezTo>
                    <a:pt x="864" y="109"/>
                    <a:pt x="838" y="109"/>
                    <a:pt x="784" y="137"/>
                  </a:cubicBezTo>
                  <a:cubicBezTo>
                    <a:pt x="676" y="191"/>
                    <a:pt x="540" y="245"/>
                    <a:pt x="460" y="353"/>
                  </a:cubicBezTo>
                  <a:cubicBezTo>
                    <a:pt x="406" y="379"/>
                    <a:pt x="406" y="407"/>
                    <a:pt x="406" y="461"/>
                  </a:cubicBezTo>
                  <a:cubicBezTo>
                    <a:pt x="406" y="487"/>
                    <a:pt x="406" y="541"/>
                    <a:pt x="432" y="569"/>
                  </a:cubicBezTo>
                  <a:lnTo>
                    <a:pt x="540" y="677"/>
                  </a:lnTo>
                  <a:cubicBezTo>
                    <a:pt x="486" y="731"/>
                    <a:pt x="460" y="785"/>
                    <a:pt x="406" y="865"/>
                  </a:cubicBezTo>
                  <a:lnTo>
                    <a:pt x="270" y="785"/>
                  </a:lnTo>
                  <a:lnTo>
                    <a:pt x="162" y="785"/>
                  </a:lnTo>
                  <a:lnTo>
                    <a:pt x="82" y="865"/>
                  </a:lnTo>
                  <a:cubicBezTo>
                    <a:pt x="28" y="1001"/>
                    <a:pt x="0" y="1135"/>
                    <a:pt x="0" y="1271"/>
                  </a:cubicBezTo>
                  <a:cubicBezTo>
                    <a:pt x="0" y="1325"/>
                    <a:pt x="0" y="1351"/>
                    <a:pt x="28" y="1379"/>
                  </a:cubicBezTo>
                  <a:cubicBezTo>
                    <a:pt x="54" y="1405"/>
                    <a:pt x="108" y="1433"/>
                    <a:pt x="136" y="1433"/>
                  </a:cubicBezTo>
                  <a:lnTo>
                    <a:pt x="298" y="1433"/>
                  </a:lnTo>
                  <a:cubicBezTo>
                    <a:pt x="298" y="1513"/>
                    <a:pt x="298" y="1595"/>
                    <a:pt x="324" y="1649"/>
                  </a:cubicBezTo>
                  <a:lnTo>
                    <a:pt x="190" y="1703"/>
                  </a:lnTo>
                  <a:lnTo>
                    <a:pt x="108" y="1783"/>
                  </a:lnTo>
                  <a:cubicBezTo>
                    <a:pt x="82" y="1837"/>
                    <a:pt x="82" y="1866"/>
                    <a:pt x="108" y="1891"/>
                  </a:cubicBezTo>
                  <a:cubicBezTo>
                    <a:pt x="162" y="2028"/>
                    <a:pt x="244" y="2136"/>
                    <a:pt x="324" y="2244"/>
                  </a:cubicBezTo>
                  <a:cubicBezTo>
                    <a:pt x="352" y="2270"/>
                    <a:pt x="406" y="2298"/>
                    <a:pt x="432" y="2298"/>
                  </a:cubicBezTo>
                  <a:cubicBezTo>
                    <a:pt x="486" y="2298"/>
                    <a:pt x="514" y="2298"/>
                    <a:pt x="540" y="2244"/>
                  </a:cubicBezTo>
                  <a:lnTo>
                    <a:pt x="648" y="2162"/>
                  </a:lnTo>
                  <a:cubicBezTo>
                    <a:pt x="702" y="2190"/>
                    <a:pt x="784" y="2244"/>
                    <a:pt x="838" y="2270"/>
                  </a:cubicBezTo>
                  <a:lnTo>
                    <a:pt x="784" y="2432"/>
                  </a:lnTo>
                  <a:cubicBezTo>
                    <a:pt x="756" y="2460"/>
                    <a:pt x="756" y="2486"/>
                    <a:pt x="784" y="2540"/>
                  </a:cubicBezTo>
                  <a:cubicBezTo>
                    <a:pt x="784" y="2568"/>
                    <a:pt x="810" y="2594"/>
                    <a:pt x="864" y="2622"/>
                  </a:cubicBezTo>
                  <a:cubicBezTo>
                    <a:pt x="1000" y="2676"/>
                    <a:pt x="1134" y="2702"/>
                    <a:pt x="1271" y="2702"/>
                  </a:cubicBezTo>
                  <a:cubicBezTo>
                    <a:pt x="1297" y="2702"/>
                    <a:pt x="1351" y="2676"/>
                    <a:pt x="1379" y="2676"/>
                  </a:cubicBezTo>
                  <a:cubicBezTo>
                    <a:pt x="1405" y="2622"/>
                    <a:pt x="1405" y="2594"/>
                    <a:pt x="1405" y="2568"/>
                  </a:cubicBezTo>
                  <a:lnTo>
                    <a:pt x="1405" y="2406"/>
                  </a:lnTo>
                  <a:cubicBezTo>
                    <a:pt x="1487" y="2406"/>
                    <a:pt x="1567" y="2378"/>
                    <a:pt x="1649" y="2378"/>
                  </a:cubicBezTo>
                  <a:lnTo>
                    <a:pt x="1703" y="2514"/>
                  </a:lnTo>
                  <a:cubicBezTo>
                    <a:pt x="1703" y="2540"/>
                    <a:pt x="1729" y="2568"/>
                    <a:pt x="1783" y="2594"/>
                  </a:cubicBezTo>
                  <a:lnTo>
                    <a:pt x="1891" y="2594"/>
                  </a:lnTo>
                  <a:cubicBezTo>
                    <a:pt x="2027" y="2540"/>
                    <a:pt x="2135" y="2460"/>
                    <a:pt x="2243" y="2352"/>
                  </a:cubicBezTo>
                  <a:cubicBezTo>
                    <a:pt x="2269" y="2324"/>
                    <a:pt x="2297" y="2298"/>
                    <a:pt x="2297" y="2270"/>
                  </a:cubicBezTo>
                  <a:cubicBezTo>
                    <a:pt x="2297" y="2216"/>
                    <a:pt x="2269" y="2190"/>
                    <a:pt x="2243" y="2162"/>
                  </a:cubicBezTo>
                  <a:lnTo>
                    <a:pt x="2135" y="2054"/>
                  </a:lnTo>
                  <a:cubicBezTo>
                    <a:pt x="2189" y="2000"/>
                    <a:pt x="2243" y="1920"/>
                    <a:pt x="2269" y="1866"/>
                  </a:cubicBezTo>
                  <a:lnTo>
                    <a:pt x="2405" y="1920"/>
                  </a:lnTo>
                  <a:cubicBezTo>
                    <a:pt x="2418" y="1933"/>
                    <a:pt x="2438" y="1939"/>
                    <a:pt x="2458" y="1939"/>
                  </a:cubicBezTo>
                  <a:cubicBezTo>
                    <a:pt x="2479" y="1939"/>
                    <a:pt x="2499" y="1933"/>
                    <a:pt x="2513" y="1920"/>
                  </a:cubicBezTo>
                  <a:cubicBezTo>
                    <a:pt x="2567" y="1920"/>
                    <a:pt x="2593" y="1866"/>
                    <a:pt x="2593" y="1837"/>
                  </a:cubicBezTo>
                  <a:cubicBezTo>
                    <a:pt x="2647" y="1703"/>
                    <a:pt x="2675" y="1567"/>
                    <a:pt x="2675" y="1433"/>
                  </a:cubicBezTo>
                  <a:cubicBezTo>
                    <a:pt x="2701" y="1405"/>
                    <a:pt x="2675" y="1351"/>
                    <a:pt x="2647" y="1325"/>
                  </a:cubicBezTo>
                  <a:cubicBezTo>
                    <a:pt x="2621" y="1297"/>
                    <a:pt x="2593" y="1271"/>
                    <a:pt x="2539" y="1271"/>
                  </a:cubicBezTo>
                  <a:lnTo>
                    <a:pt x="2405" y="1271"/>
                  </a:lnTo>
                  <a:cubicBezTo>
                    <a:pt x="2377" y="1217"/>
                    <a:pt x="2377" y="1135"/>
                    <a:pt x="2351" y="1055"/>
                  </a:cubicBezTo>
                  <a:lnTo>
                    <a:pt x="2485" y="1001"/>
                  </a:lnTo>
                  <a:cubicBezTo>
                    <a:pt x="2539" y="1001"/>
                    <a:pt x="2567" y="947"/>
                    <a:pt x="2567" y="919"/>
                  </a:cubicBezTo>
                  <a:cubicBezTo>
                    <a:pt x="2593" y="893"/>
                    <a:pt x="2593" y="839"/>
                    <a:pt x="2567" y="811"/>
                  </a:cubicBezTo>
                  <a:cubicBezTo>
                    <a:pt x="2513" y="677"/>
                    <a:pt x="2431" y="569"/>
                    <a:pt x="2351" y="461"/>
                  </a:cubicBezTo>
                  <a:cubicBezTo>
                    <a:pt x="2323" y="433"/>
                    <a:pt x="2297" y="407"/>
                    <a:pt x="2243" y="407"/>
                  </a:cubicBezTo>
                  <a:cubicBezTo>
                    <a:pt x="2215" y="407"/>
                    <a:pt x="2161" y="433"/>
                    <a:pt x="2135" y="461"/>
                  </a:cubicBezTo>
                  <a:lnTo>
                    <a:pt x="2027" y="569"/>
                  </a:lnTo>
                  <a:cubicBezTo>
                    <a:pt x="1973" y="515"/>
                    <a:pt x="1919" y="461"/>
                    <a:pt x="1837" y="433"/>
                  </a:cubicBezTo>
                  <a:lnTo>
                    <a:pt x="1919" y="299"/>
                  </a:lnTo>
                  <a:lnTo>
                    <a:pt x="1919" y="191"/>
                  </a:lnTo>
                  <a:cubicBezTo>
                    <a:pt x="1891" y="137"/>
                    <a:pt x="1865" y="109"/>
                    <a:pt x="1837" y="109"/>
                  </a:cubicBezTo>
                  <a:cubicBezTo>
                    <a:pt x="1703" y="55"/>
                    <a:pt x="1567" y="29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1" name="Google Shape;177;p16">
              <a:extLst>
                <a:ext uri="{FF2B5EF4-FFF2-40B4-BE49-F238E27FC236}">
                  <a16:creationId xmlns="" xmlns:a16="http://schemas.microsoft.com/office/drawing/2014/main" id="{827A7BAE-B992-A8B0-4377-3259C69198EB}"/>
                </a:ext>
              </a:extLst>
            </p:cNvPr>
            <p:cNvSpPr/>
            <p:nvPr/>
          </p:nvSpPr>
          <p:spPr>
            <a:xfrm>
              <a:off x="1774830" y="3054748"/>
              <a:ext cx="90895" cy="90895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34"/>
                  </a:moveTo>
                  <a:cubicBezTo>
                    <a:pt x="541" y="134"/>
                    <a:pt x="649" y="270"/>
                    <a:pt x="649" y="404"/>
                  </a:cubicBezTo>
                  <a:cubicBezTo>
                    <a:pt x="649" y="566"/>
                    <a:pt x="541" y="674"/>
                    <a:pt x="405" y="674"/>
                  </a:cubicBezTo>
                  <a:cubicBezTo>
                    <a:pt x="242" y="674"/>
                    <a:pt x="134" y="566"/>
                    <a:pt x="134" y="404"/>
                  </a:cubicBezTo>
                  <a:cubicBezTo>
                    <a:pt x="134" y="270"/>
                    <a:pt x="242" y="134"/>
                    <a:pt x="405" y="134"/>
                  </a:cubicBezTo>
                  <a:close/>
                  <a:moveTo>
                    <a:pt x="405" y="0"/>
                  </a:moveTo>
                  <a:cubicBezTo>
                    <a:pt x="163" y="0"/>
                    <a:pt x="0" y="188"/>
                    <a:pt x="0" y="404"/>
                  </a:cubicBezTo>
                  <a:cubicBezTo>
                    <a:pt x="0" y="620"/>
                    <a:pt x="163" y="811"/>
                    <a:pt x="405" y="811"/>
                  </a:cubicBezTo>
                  <a:cubicBezTo>
                    <a:pt x="621" y="811"/>
                    <a:pt x="811" y="620"/>
                    <a:pt x="811" y="404"/>
                  </a:cubicBezTo>
                  <a:cubicBezTo>
                    <a:pt x="811" y="188"/>
                    <a:pt x="621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" name="Google Shape;178;p16">
              <a:extLst>
                <a:ext uri="{FF2B5EF4-FFF2-40B4-BE49-F238E27FC236}">
                  <a16:creationId xmlns="" xmlns:a16="http://schemas.microsoft.com/office/drawing/2014/main" id="{290FE240-A5EC-90F3-8BC5-82530F631539}"/>
                </a:ext>
              </a:extLst>
            </p:cNvPr>
            <p:cNvSpPr/>
            <p:nvPr/>
          </p:nvSpPr>
          <p:spPr>
            <a:xfrm>
              <a:off x="1916944" y="3163687"/>
              <a:ext cx="227293" cy="227069"/>
            </a:xfrm>
            <a:custGeom>
              <a:avLst/>
              <a:gdLst/>
              <a:ahLst/>
              <a:cxnLst/>
              <a:rect l="l" t="t" r="r" b="b"/>
              <a:pathLst>
                <a:path w="2028" h="2026" extrusionOk="0">
                  <a:moveTo>
                    <a:pt x="1001" y="618"/>
                  </a:moveTo>
                  <a:cubicBezTo>
                    <a:pt x="1198" y="618"/>
                    <a:pt x="1382" y="747"/>
                    <a:pt x="1405" y="945"/>
                  </a:cubicBezTo>
                  <a:cubicBezTo>
                    <a:pt x="1434" y="1161"/>
                    <a:pt x="1297" y="1351"/>
                    <a:pt x="1081" y="1405"/>
                  </a:cubicBezTo>
                  <a:cubicBezTo>
                    <a:pt x="1063" y="1407"/>
                    <a:pt x="1046" y="1408"/>
                    <a:pt x="1028" y="1408"/>
                  </a:cubicBezTo>
                  <a:cubicBezTo>
                    <a:pt x="835" y="1408"/>
                    <a:pt x="673" y="1279"/>
                    <a:pt x="623" y="1081"/>
                  </a:cubicBezTo>
                  <a:cubicBezTo>
                    <a:pt x="595" y="865"/>
                    <a:pt x="731" y="675"/>
                    <a:pt x="947" y="621"/>
                  </a:cubicBezTo>
                  <a:cubicBezTo>
                    <a:pt x="965" y="619"/>
                    <a:pt x="983" y="618"/>
                    <a:pt x="1001" y="618"/>
                  </a:cubicBezTo>
                  <a:close/>
                  <a:moveTo>
                    <a:pt x="1026" y="476"/>
                  </a:moveTo>
                  <a:cubicBezTo>
                    <a:pt x="990" y="476"/>
                    <a:pt x="954" y="480"/>
                    <a:pt x="919" y="487"/>
                  </a:cubicBezTo>
                  <a:cubicBezTo>
                    <a:pt x="649" y="541"/>
                    <a:pt x="433" y="811"/>
                    <a:pt x="487" y="1107"/>
                  </a:cubicBezTo>
                  <a:cubicBezTo>
                    <a:pt x="541" y="1351"/>
                    <a:pt x="757" y="1539"/>
                    <a:pt x="1027" y="1539"/>
                  </a:cubicBezTo>
                  <a:lnTo>
                    <a:pt x="1109" y="1539"/>
                  </a:lnTo>
                  <a:cubicBezTo>
                    <a:pt x="1405" y="1485"/>
                    <a:pt x="1596" y="1215"/>
                    <a:pt x="1542" y="919"/>
                  </a:cubicBezTo>
                  <a:cubicBezTo>
                    <a:pt x="1513" y="783"/>
                    <a:pt x="1434" y="649"/>
                    <a:pt x="1325" y="567"/>
                  </a:cubicBezTo>
                  <a:cubicBezTo>
                    <a:pt x="1245" y="507"/>
                    <a:pt x="1134" y="476"/>
                    <a:pt x="1026" y="476"/>
                  </a:cubicBezTo>
                  <a:close/>
                  <a:moveTo>
                    <a:pt x="1045" y="142"/>
                  </a:moveTo>
                  <a:cubicBezTo>
                    <a:pt x="1082" y="142"/>
                    <a:pt x="1122" y="149"/>
                    <a:pt x="1163" y="163"/>
                  </a:cubicBezTo>
                  <a:lnTo>
                    <a:pt x="1135" y="297"/>
                  </a:lnTo>
                  <a:lnTo>
                    <a:pt x="1135" y="351"/>
                  </a:lnTo>
                  <a:cubicBezTo>
                    <a:pt x="1135" y="379"/>
                    <a:pt x="1163" y="379"/>
                    <a:pt x="1189" y="379"/>
                  </a:cubicBezTo>
                  <a:cubicBezTo>
                    <a:pt x="1243" y="405"/>
                    <a:pt x="1325" y="433"/>
                    <a:pt x="1380" y="487"/>
                  </a:cubicBezTo>
                  <a:cubicBezTo>
                    <a:pt x="1395" y="494"/>
                    <a:pt x="1409" y="497"/>
                    <a:pt x="1420" y="497"/>
                  </a:cubicBezTo>
                  <a:cubicBezTo>
                    <a:pt x="1449" y="497"/>
                    <a:pt x="1468" y="479"/>
                    <a:pt x="1488" y="459"/>
                  </a:cubicBezTo>
                  <a:lnTo>
                    <a:pt x="1568" y="351"/>
                  </a:lnTo>
                  <a:lnTo>
                    <a:pt x="1730" y="513"/>
                  </a:lnTo>
                  <a:lnTo>
                    <a:pt x="1596" y="595"/>
                  </a:lnTo>
                  <a:lnTo>
                    <a:pt x="1568" y="621"/>
                  </a:lnTo>
                  <a:lnTo>
                    <a:pt x="1568" y="675"/>
                  </a:lnTo>
                  <a:cubicBezTo>
                    <a:pt x="1622" y="757"/>
                    <a:pt x="1650" y="811"/>
                    <a:pt x="1650" y="891"/>
                  </a:cubicBezTo>
                  <a:cubicBezTo>
                    <a:pt x="1669" y="930"/>
                    <a:pt x="1689" y="956"/>
                    <a:pt x="1708" y="956"/>
                  </a:cubicBezTo>
                  <a:cubicBezTo>
                    <a:pt x="1715" y="956"/>
                    <a:pt x="1723" y="952"/>
                    <a:pt x="1730" y="945"/>
                  </a:cubicBezTo>
                  <a:lnTo>
                    <a:pt x="1892" y="919"/>
                  </a:lnTo>
                  <a:lnTo>
                    <a:pt x="1892" y="919"/>
                  </a:lnTo>
                  <a:cubicBezTo>
                    <a:pt x="1892" y="999"/>
                    <a:pt x="1892" y="1081"/>
                    <a:pt x="1866" y="1161"/>
                  </a:cubicBezTo>
                  <a:lnTo>
                    <a:pt x="1730" y="1135"/>
                  </a:lnTo>
                  <a:cubicBezTo>
                    <a:pt x="1723" y="1127"/>
                    <a:pt x="1714" y="1124"/>
                    <a:pt x="1704" y="1124"/>
                  </a:cubicBezTo>
                  <a:cubicBezTo>
                    <a:pt x="1678" y="1124"/>
                    <a:pt x="1650" y="1150"/>
                    <a:pt x="1650" y="1189"/>
                  </a:cubicBezTo>
                  <a:cubicBezTo>
                    <a:pt x="1622" y="1243"/>
                    <a:pt x="1596" y="1323"/>
                    <a:pt x="1542" y="1377"/>
                  </a:cubicBezTo>
                  <a:cubicBezTo>
                    <a:pt x="1542" y="1405"/>
                    <a:pt x="1542" y="1459"/>
                    <a:pt x="1568" y="1485"/>
                  </a:cubicBezTo>
                  <a:lnTo>
                    <a:pt x="1676" y="1567"/>
                  </a:lnTo>
                  <a:cubicBezTo>
                    <a:pt x="1650" y="1621"/>
                    <a:pt x="1568" y="1675"/>
                    <a:pt x="1513" y="1729"/>
                  </a:cubicBezTo>
                  <a:lnTo>
                    <a:pt x="1434" y="1593"/>
                  </a:lnTo>
                  <a:cubicBezTo>
                    <a:pt x="1434" y="1567"/>
                    <a:pt x="1380" y="1567"/>
                    <a:pt x="1351" y="1567"/>
                  </a:cubicBezTo>
                  <a:cubicBezTo>
                    <a:pt x="1271" y="1621"/>
                    <a:pt x="1217" y="1647"/>
                    <a:pt x="1135" y="1647"/>
                  </a:cubicBezTo>
                  <a:cubicBezTo>
                    <a:pt x="1109" y="1647"/>
                    <a:pt x="1109" y="1675"/>
                    <a:pt x="1081" y="1675"/>
                  </a:cubicBezTo>
                  <a:lnTo>
                    <a:pt x="1081" y="1729"/>
                  </a:lnTo>
                  <a:lnTo>
                    <a:pt x="1109" y="1863"/>
                  </a:lnTo>
                  <a:cubicBezTo>
                    <a:pt x="1068" y="1877"/>
                    <a:pt x="1028" y="1884"/>
                    <a:pt x="987" y="1884"/>
                  </a:cubicBezTo>
                  <a:cubicBezTo>
                    <a:pt x="947" y="1884"/>
                    <a:pt x="906" y="1877"/>
                    <a:pt x="865" y="1863"/>
                  </a:cubicBezTo>
                  <a:lnTo>
                    <a:pt x="893" y="1729"/>
                  </a:lnTo>
                  <a:cubicBezTo>
                    <a:pt x="919" y="1701"/>
                    <a:pt x="893" y="1647"/>
                    <a:pt x="865" y="1647"/>
                  </a:cubicBezTo>
                  <a:cubicBezTo>
                    <a:pt x="785" y="1621"/>
                    <a:pt x="703" y="1593"/>
                    <a:pt x="649" y="1539"/>
                  </a:cubicBezTo>
                  <a:lnTo>
                    <a:pt x="595" y="1539"/>
                  </a:lnTo>
                  <a:cubicBezTo>
                    <a:pt x="569" y="1539"/>
                    <a:pt x="569" y="1539"/>
                    <a:pt x="541" y="1567"/>
                  </a:cubicBezTo>
                  <a:lnTo>
                    <a:pt x="461" y="1675"/>
                  </a:lnTo>
                  <a:lnTo>
                    <a:pt x="299" y="1513"/>
                  </a:lnTo>
                  <a:lnTo>
                    <a:pt x="433" y="1431"/>
                  </a:lnTo>
                  <a:cubicBezTo>
                    <a:pt x="461" y="1431"/>
                    <a:pt x="487" y="1377"/>
                    <a:pt x="461" y="1351"/>
                  </a:cubicBezTo>
                  <a:cubicBezTo>
                    <a:pt x="407" y="1269"/>
                    <a:pt x="379" y="1215"/>
                    <a:pt x="379" y="1135"/>
                  </a:cubicBezTo>
                  <a:cubicBezTo>
                    <a:pt x="379" y="1107"/>
                    <a:pt x="353" y="1081"/>
                    <a:pt x="353" y="1081"/>
                  </a:cubicBezTo>
                  <a:cubicBezTo>
                    <a:pt x="334" y="1081"/>
                    <a:pt x="328" y="1069"/>
                    <a:pt x="318" y="1069"/>
                  </a:cubicBezTo>
                  <a:cubicBezTo>
                    <a:pt x="313" y="1069"/>
                    <a:pt x="308" y="1072"/>
                    <a:pt x="299" y="1081"/>
                  </a:cubicBezTo>
                  <a:lnTo>
                    <a:pt x="163" y="1107"/>
                  </a:lnTo>
                  <a:cubicBezTo>
                    <a:pt x="137" y="1027"/>
                    <a:pt x="137" y="945"/>
                    <a:pt x="163" y="865"/>
                  </a:cubicBezTo>
                  <a:lnTo>
                    <a:pt x="299" y="891"/>
                  </a:lnTo>
                  <a:cubicBezTo>
                    <a:pt x="314" y="898"/>
                    <a:pt x="326" y="902"/>
                    <a:pt x="337" y="902"/>
                  </a:cubicBezTo>
                  <a:cubicBezTo>
                    <a:pt x="365" y="902"/>
                    <a:pt x="379" y="876"/>
                    <a:pt x="379" y="837"/>
                  </a:cubicBezTo>
                  <a:cubicBezTo>
                    <a:pt x="407" y="783"/>
                    <a:pt x="433" y="703"/>
                    <a:pt x="487" y="649"/>
                  </a:cubicBezTo>
                  <a:cubicBezTo>
                    <a:pt x="515" y="621"/>
                    <a:pt x="487" y="567"/>
                    <a:pt x="461" y="541"/>
                  </a:cubicBezTo>
                  <a:lnTo>
                    <a:pt x="353" y="459"/>
                  </a:lnTo>
                  <a:lnTo>
                    <a:pt x="515" y="297"/>
                  </a:lnTo>
                  <a:lnTo>
                    <a:pt x="595" y="433"/>
                  </a:lnTo>
                  <a:lnTo>
                    <a:pt x="623" y="459"/>
                  </a:lnTo>
                  <a:lnTo>
                    <a:pt x="677" y="459"/>
                  </a:lnTo>
                  <a:cubicBezTo>
                    <a:pt x="757" y="405"/>
                    <a:pt x="839" y="379"/>
                    <a:pt x="893" y="379"/>
                  </a:cubicBezTo>
                  <a:cubicBezTo>
                    <a:pt x="947" y="379"/>
                    <a:pt x="973" y="325"/>
                    <a:pt x="973" y="297"/>
                  </a:cubicBezTo>
                  <a:lnTo>
                    <a:pt x="947" y="163"/>
                  </a:lnTo>
                  <a:cubicBezTo>
                    <a:pt x="974" y="149"/>
                    <a:pt x="1008" y="142"/>
                    <a:pt x="1045" y="142"/>
                  </a:cubicBezTo>
                  <a:close/>
                  <a:moveTo>
                    <a:pt x="893" y="1"/>
                  </a:moveTo>
                  <a:cubicBezTo>
                    <a:pt x="865" y="27"/>
                    <a:pt x="839" y="27"/>
                    <a:pt x="811" y="55"/>
                  </a:cubicBezTo>
                  <a:cubicBezTo>
                    <a:pt x="785" y="81"/>
                    <a:pt x="785" y="135"/>
                    <a:pt x="785" y="163"/>
                  </a:cubicBezTo>
                  <a:lnTo>
                    <a:pt x="811" y="243"/>
                  </a:lnTo>
                  <a:cubicBezTo>
                    <a:pt x="757" y="271"/>
                    <a:pt x="731" y="271"/>
                    <a:pt x="677" y="297"/>
                  </a:cubicBezTo>
                  <a:lnTo>
                    <a:pt x="623" y="217"/>
                  </a:lnTo>
                  <a:cubicBezTo>
                    <a:pt x="623" y="189"/>
                    <a:pt x="595" y="163"/>
                    <a:pt x="541" y="163"/>
                  </a:cubicBezTo>
                  <a:cubicBezTo>
                    <a:pt x="515" y="163"/>
                    <a:pt x="487" y="163"/>
                    <a:pt x="461" y="189"/>
                  </a:cubicBezTo>
                  <a:cubicBezTo>
                    <a:pt x="379" y="243"/>
                    <a:pt x="299" y="297"/>
                    <a:pt x="217" y="379"/>
                  </a:cubicBezTo>
                  <a:cubicBezTo>
                    <a:pt x="217" y="405"/>
                    <a:pt x="191" y="459"/>
                    <a:pt x="191" y="487"/>
                  </a:cubicBezTo>
                  <a:cubicBezTo>
                    <a:pt x="217" y="513"/>
                    <a:pt x="217" y="541"/>
                    <a:pt x="245" y="567"/>
                  </a:cubicBezTo>
                  <a:lnTo>
                    <a:pt x="325" y="621"/>
                  </a:lnTo>
                  <a:cubicBezTo>
                    <a:pt x="299" y="649"/>
                    <a:pt x="299" y="703"/>
                    <a:pt x="271" y="757"/>
                  </a:cubicBezTo>
                  <a:lnTo>
                    <a:pt x="191" y="729"/>
                  </a:lnTo>
                  <a:cubicBezTo>
                    <a:pt x="173" y="720"/>
                    <a:pt x="158" y="717"/>
                    <a:pt x="145" y="717"/>
                  </a:cubicBezTo>
                  <a:cubicBezTo>
                    <a:pt x="119" y="717"/>
                    <a:pt x="100" y="729"/>
                    <a:pt x="83" y="729"/>
                  </a:cubicBezTo>
                  <a:cubicBezTo>
                    <a:pt x="55" y="757"/>
                    <a:pt x="29" y="783"/>
                    <a:pt x="29" y="811"/>
                  </a:cubicBezTo>
                  <a:cubicBezTo>
                    <a:pt x="1" y="919"/>
                    <a:pt x="1" y="1027"/>
                    <a:pt x="29" y="1135"/>
                  </a:cubicBezTo>
                  <a:cubicBezTo>
                    <a:pt x="29" y="1161"/>
                    <a:pt x="29" y="1189"/>
                    <a:pt x="55" y="1215"/>
                  </a:cubicBezTo>
                  <a:cubicBezTo>
                    <a:pt x="83" y="1243"/>
                    <a:pt x="137" y="1243"/>
                    <a:pt x="163" y="1243"/>
                  </a:cubicBezTo>
                  <a:lnTo>
                    <a:pt x="245" y="1215"/>
                  </a:lnTo>
                  <a:cubicBezTo>
                    <a:pt x="271" y="1269"/>
                    <a:pt x="271" y="1297"/>
                    <a:pt x="299" y="1351"/>
                  </a:cubicBezTo>
                  <a:lnTo>
                    <a:pt x="217" y="1405"/>
                  </a:lnTo>
                  <a:cubicBezTo>
                    <a:pt x="191" y="1405"/>
                    <a:pt x="163" y="1431"/>
                    <a:pt x="163" y="1485"/>
                  </a:cubicBezTo>
                  <a:cubicBezTo>
                    <a:pt x="163" y="1513"/>
                    <a:pt x="163" y="1539"/>
                    <a:pt x="191" y="1567"/>
                  </a:cubicBezTo>
                  <a:cubicBezTo>
                    <a:pt x="245" y="1647"/>
                    <a:pt x="299" y="1729"/>
                    <a:pt x="379" y="1809"/>
                  </a:cubicBezTo>
                  <a:cubicBezTo>
                    <a:pt x="407" y="1837"/>
                    <a:pt x="461" y="1837"/>
                    <a:pt x="487" y="1837"/>
                  </a:cubicBezTo>
                  <a:cubicBezTo>
                    <a:pt x="515" y="1809"/>
                    <a:pt x="541" y="1809"/>
                    <a:pt x="569" y="1783"/>
                  </a:cubicBezTo>
                  <a:lnTo>
                    <a:pt x="623" y="1701"/>
                  </a:lnTo>
                  <a:cubicBezTo>
                    <a:pt x="677" y="1729"/>
                    <a:pt x="703" y="1755"/>
                    <a:pt x="757" y="1755"/>
                  </a:cubicBezTo>
                  <a:lnTo>
                    <a:pt x="731" y="1837"/>
                  </a:lnTo>
                  <a:lnTo>
                    <a:pt x="731" y="1945"/>
                  </a:lnTo>
                  <a:cubicBezTo>
                    <a:pt x="757" y="1971"/>
                    <a:pt x="785" y="1999"/>
                    <a:pt x="811" y="1999"/>
                  </a:cubicBezTo>
                  <a:cubicBezTo>
                    <a:pt x="893" y="2025"/>
                    <a:pt x="947" y="2025"/>
                    <a:pt x="1027" y="2025"/>
                  </a:cubicBezTo>
                  <a:lnTo>
                    <a:pt x="1135" y="2025"/>
                  </a:lnTo>
                  <a:cubicBezTo>
                    <a:pt x="1163" y="1999"/>
                    <a:pt x="1189" y="1999"/>
                    <a:pt x="1217" y="1971"/>
                  </a:cubicBezTo>
                  <a:cubicBezTo>
                    <a:pt x="1243" y="1945"/>
                    <a:pt x="1243" y="1891"/>
                    <a:pt x="1243" y="1863"/>
                  </a:cubicBezTo>
                  <a:lnTo>
                    <a:pt x="1217" y="1783"/>
                  </a:lnTo>
                  <a:cubicBezTo>
                    <a:pt x="1271" y="1755"/>
                    <a:pt x="1325" y="1755"/>
                    <a:pt x="1351" y="1729"/>
                  </a:cubicBezTo>
                  <a:lnTo>
                    <a:pt x="1405" y="1809"/>
                  </a:lnTo>
                  <a:cubicBezTo>
                    <a:pt x="1434" y="1837"/>
                    <a:pt x="1459" y="1863"/>
                    <a:pt x="1488" y="1863"/>
                  </a:cubicBezTo>
                  <a:cubicBezTo>
                    <a:pt x="1513" y="1863"/>
                    <a:pt x="1542" y="1863"/>
                    <a:pt x="1568" y="1837"/>
                  </a:cubicBezTo>
                  <a:cubicBezTo>
                    <a:pt x="1676" y="1783"/>
                    <a:pt x="1730" y="1729"/>
                    <a:pt x="1812" y="1647"/>
                  </a:cubicBezTo>
                  <a:cubicBezTo>
                    <a:pt x="1838" y="1621"/>
                    <a:pt x="1838" y="1567"/>
                    <a:pt x="1838" y="1539"/>
                  </a:cubicBezTo>
                  <a:cubicBezTo>
                    <a:pt x="1838" y="1513"/>
                    <a:pt x="1812" y="1485"/>
                    <a:pt x="1784" y="1459"/>
                  </a:cubicBezTo>
                  <a:lnTo>
                    <a:pt x="1704" y="1405"/>
                  </a:lnTo>
                  <a:cubicBezTo>
                    <a:pt x="1730" y="1377"/>
                    <a:pt x="1758" y="1323"/>
                    <a:pt x="1758" y="1269"/>
                  </a:cubicBezTo>
                  <a:lnTo>
                    <a:pt x="1866" y="1297"/>
                  </a:lnTo>
                  <a:cubicBezTo>
                    <a:pt x="1874" y="1306"/>
                    <a:pt x="1883" y="1309"/>
                    <a:pt x="1892" y="1309"/>
                  </a:cubicBezTo>
                  <a:cubicBezTo>
                    <a:pt x="1910" y="1309"/>
                    <a:pt x="1928" y="1297"/>
                    <a:pt x="1946" y="1297"/>
                  </a:cubicBezTo>
                  <a:cubicBezTo>
                    <a:pt x="1974" y="1269"/>
                    <a:pt x="2000" y="1243"/>
                    <a:pt x="2000" y="1215"/>
                  </a:cubicBezTo>
                  <a:cubicBezTo>
                    <a:pt x="2028" y="1107"/>
                    <a:pt x="2028" y="999"/>
                    <a:pt x="2028" y="891"/>
                  </a:cubicBezTo>
                  <a:cubicBezTo>
                    <a:pt x="2028" y="865"/>
                    <a:pt x="2000" y="837"/>
                    <a:pt x="1974" y="811"/>
                  </a:cubicBezTo>
                  <a:cubicBezTo>
                    <a:pt x="1946" y="783"/>
                    <a:pt x="1920" y="783"/>
                    <a:pt x="1866" y="783"/>
                  </a:cubicBezTo>
                  <a:lnTo>
                    <a:pt x="1784" y="811"/>
                  </a:lnTo>
                  <a:cubicBezTo>
                    <a:pt x="1758" y="757"/>
                    <a:pt x="1758" y="729"/>
                    <a:pt x="1730" y="675"/>
                  </a:cubicBezTo>
                  <a:lnTo>
                    <a:pt x="1812" y="621"/>
                  </a:lnTo>
                  <a:cubicBezTo>
                    <a:pt x="1838" y="621"/>
                    <a:pt x="1866" y="567"/>
                    <a:pt x="1866" y="541"/>
                  </a:cubicBezTo>
                  <a:cubicBezTo>
                    <a:pt x="1892" y="513"/>
                    <a:pt x="1866" y="487"/>
                    <a:pt x="1866" y="459"/>
                  </a:cubicBezTo>
                  <a:cubicBezTo>
                    <a:pt x="1784" y="351"/>
                    <a:pt x="1730" y="297"/>
                    <a:pt x="1650" y="217"/>
                  </a:cubicBezTo>
                  <a:cubicBezTo>
                    <a:pt x="1622" y="189"/>
                    <a:pt x="1596" y="189"/>
                    <a:pt x="1542" y="189"/>
                  </a:cubicBezTo>
                  <a:cubicBezTo>
                    <a:pt x="1513" y="217"/>
                    <a:pt x="1488" y="217"/>
                    <a:pt x="1459" y="243"/>
                  </a:cubicBezTo>
                  <a:lnTo>
                    <a:pt x="1405" y="325"/>
                  </a:lnTo>
                  <a:cubicBezTo>
                    <a:pt x="1380" y="297"/>
                    <a:pt x="1325" y="271"/>
                    <a:pt x="1271" y="271"/>
                  </a:cubicBezTo>
                  <a:lnTo>
                    <a:pt x="1297" y="189"/>
                  </a:lnTo>
                  <a:cubicBezTo>
                    <a:pt x="1325" y="135"/>
                    <a:pt x="1297" y="109"/>
                    <a:pt x="1297" y="81"/>
                  </a:cubicBezTo>
                  <a:cubicBezTo>
                    <a:pt x="1271" y="55"/>
                    <a:pt x="1243" y="27"/>
                    <a:pt x="1217" y="27"/>
                  </a:cubicBezTo>
                  <a:cubicBezTo>
                    <a:pt x="1109" y="1"/>
                    <a:pt x="1001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3" name="Google Shape;179;p16">
            <a:extLst>
              <a:ext uri="{FF2B5EF4-FFF2-40B4-BE49-F238E27FC236}">
                <a16:creationId xmlns="" xmlns:a16="http://schemas.microsoft.com/office/drawing/2014/main" id="{8B193533-0F22-0CC5-6544-659530D04542}"/>
              </a:ext>
            </a:extLst>
          </p:cNvPr>
          <p:cNvSpPr/>
          <p:nvPr/>
        </p:nvSpPr>
        <p:spPr>
          <a:xfrm>
            <a:off x="6247552" y="5552983"/>
            <a:ext cx="357303" cy="357303"/>
          </a:xfrm>
          <a:custGeom>
            <a:avLst/>
            <a:gdLst/>
            <a:ahLst/>
            <a:cxnLst/>
            <a:rect l="l" t="t" r="r" b="b"/>
            <a:pathLst>
              <a:path w="3188" h="3188" extrusionOk="0">
                <a:moveTo>
                  <a:pt x="2998" y="945"/>
                </a:moveTo>
                <a:lnTo>
                  <a:pt x="2998" y="1351"/>
                </a:lnTo>
                <a:lnTo>
                  <a:pt x="2864" y="1215"/>
                </a:lnTo>
                <a:lnTo>
                  <a:pt x="2187" y="1891"/>
                </a:lnTo>
                <a:lnTo>
                  <a:pt x="1405" y="1323"/>
                </a:lnTo>
                <a:lnTo>
                  <a:pt x="188" y="2187"/>
                </a:lnTo>
                <a:lnTo>
                  <a:pt x="188" y="1971"/>
                </a:lnTo>
                <a:lnTo>
                  <a:pt x="1431" y="1107"/>
                </a:lnTo>
                <a:lnTo>
                  <a:pt x="2161" y="1647"/>
                </a:lnTo>
                <a:lnTo>
                  <a:pt x="2728" y="1081"/>
                </a:lnTo>
                <a:lnTo>
                  <a:pt x="2594" y="945"/>
                </a:lnTo>
                <a:close/>
                <a:moveTo>
                  <a:pt x="567" y="2161"/>
                </a:moveTo>
                <a:lnTo>
                  <a:pt x="567" y="2997"/>
                </a:lnTo>
                <a:lnTo>
                  <a:pt x="188" y="2997"/>
                </a:lnTo>
                <a:lnTo>
                  <a:pt x="188" y="2431"/>
                </a:lnTo>
                <a:lnTo>
                  <a:pt x="567" y="2161"/>
                </a:lnTo>
                <a:close/>
                <a:moveTo>
                  <a:pt x="1323" y="1621"/>
                </a:moveTo>
                <a:lnTo>
                  <a:pt x="1323" y="2997"/>
                </a:lnTo>
                <a:lnTo>
                  <a:pt x="757" y="2997"/>
                </a:lnTo>
                <a:lnTo>
                  <a:pt x="757" y="2025"/>
                </a:lnTo>
                <a:lnTo>
                  <a:pt x="1323" y="1621"/>
                </a:lnTo>
                <a:close/>
                <a:moveTo>
                  <a:pt x="1513" y="1621"/>
                </a:moveTo>
                <a:lnTo>
                  <a:pt x="2079" y="2053"/>
                </a:lnTo>
                <a:lnTo>
                  <a:pt x="2079" y="2997"/>
                </a:lnTo>
                <a:lnTo>
                  <a:pt x="1513" y="2997"/>
                </a:lnTo>
                <a:lnTo>
                  <a:pt x="1513" y="1621"/>
                </a:lnTo>
                <a:close/>
                <a:moveTo>
                  <a:pt x="2836" y="1513"/>
                </a:moveTo>
                <a:lnTo>
                  <a:pt x="2836" y="2997"/>
                </a:lnTo>
                <a:lnTo>
                  <a:pt x="2269" y="2997"/>
                </a:lnTo>
                <a:lnTo>
                  <a:pt x="2269" y="2079"/>
                </a:lnTo>
                <a:lnTo>
                  <a:pt x="2836" y="1513"/>
                </a:lnTo>
                <a:close/>
                <a:moveTo>
                  <a:pt x="1" y="0"/>
                </a:moveTo>
                <a:lnTo>
                  <a:pt x="1" y="3187"/>
                </a:lnTo>
                <a:lnTo>
                  <a:pt x="3188" y="3187"/>
                </a:lnTo>
                <a:lnTo>
                  <a:pt x="3188" y="2997"/>
                </a:lnTo>
                <a:lnTo>
                  <a:pt x="2998" y="2997"/>
                </a:lnTo>
                <a:lnTo>
                  <a:pt x="2998" y="1621"/>
                </a:lnTo>
                <a:lnTo>
                  <a:pt x="3188" y="1809"/>
                </a:lnTo>
                <a:lnTo>
                  <a:pt x="3188" y="757"/>
                </a:lnTo>
                <a:lnTo>
                  <a:pt x="2133" y="757"/>
                </a:lnTo>
                <a:lnTo>
                  <a:pt x="2457" y="1081"/>
                </a:lnTo>
                <a:lnTo>
                  <a:pt x="2133" y="1405"/>
                </a:lnTo>
                <a:lnTo>
                  <a:pt x="1431" y="865"/>
                </a:lnTo>
                <a:lnTo>
                  <a:pt x="188" y="1729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4" name="Google Shape;180;p16">
            <a:extLst>
              <a:ext uri="{FF2B5EF4-FFF2-40B4-BE49-F238E27FC236}">
                <a16:creationId xmlns="" xmlns:a16="http://schemas.microsoft.com/office/drawing/2014/main" id="{8F09FBAD-3F74-CC4C-1FEB-7DCF5E8AAF91}"/>
              </a:ext>
            </a:extLst>
          </p:cNvPr>
          <p:cNvGrpSpPr/>
          <p:nvPr/>
        </p:nvGrpSpPr>
        <p:grpSpPr>
          <a:xfrm>
            <a:off x="5471368" y="4649597"/>
            <a:ext cx="360217" cy="360441"/>
            <a:chOff x="2963437" y="3076243"/>
            <a:chExt cx="360217" cy="360441"/>
          </a:xfrm>
        </p:grpSpPr>
        <p:sp>
          <p:nvSpPr>
            <p:cNvPr id="105" name="Google Shape;181;p16">
              <a:extLst>
                <a:ext uri="{FF2B5EF4-FFF2-40B4-BE49-F238E27FC236}">
                  <a16:creationId xmlns="" xmlns:a16="http://schemas.microsoft.com/office/drawing/2014/main" id="{B9AEB163-EF41-D553-238E-0E2C3473CFC1}"/>
                </a:ext>
              </a:extLst>
            </p:cNvPr>
            <p:cNvSpPr/>
            <p:nvPr/>
          </p:nvSpPr>
          <p:spPr>
            <a:xfrm>
              <a:off x="3090533" y="3203339"/>
              <a:ext cx="106025" cy="106249"/>
            </a:xfrm>
            <a:custGeom>
              <a:avLst/>
              <a:gdLst/>
              <a:ahLst/>
              <a:cxnLst/>
              <a:rect l="l" t="t" r="r" b="b"/>
              <a:pathLst>
                <a:path w="946" h="948" extrusionOk="0">
                  <a:moveTo>
                    <a:pt x="459" y="191"/>
                  </a:moveTo>
                  <a:cubicBezTo>
                    <a:pt x="621" y="191"/>
                    <a:pt x="757" y="325"/>
                    <a:pt x="757" y="487"/>
                  </a:cubicBezTo>
                  <a:cubicBezTo>
                    <a:pt x="757" y="623"/>
                    <a:pt x="621" y="757"/>
                    <a:pt x="459" y="757"/>
                  </a:cubicBezTo>
                  <a:cubicBezTo>
                    <a:pt x="325" y="757"/>
                    <a:pt x="189" y="623"/>
                    <a:pt x="189" y="487"/>
                  </a:cubicBezTo>
                  <a:cubicBezTo>
                    <a:pt x="189" y="325"/>
                    <a:pt x="325" y="191"/>
                    <a:pt x="459" y="191"/>
                  </a:cubicBezTo>
                  <a:close/>
                  <a:moveTo>
                    <a:pt x="459" y="1"/>
                  </a:moveTo>
                  <a:cubicBezTo>
                    <a:pt x="217" y="1"/>
                    <a:pt x="1" y="217"/>
                    <a:pt x="1" y="487"/>
                  </a:cubicBezTo>
                  <a:cubicBezTo>
                    <a:pt x="1" y="731"/>
                    <a:pt x="217" y="947"/>
                    <a:pt x="459" y="947"/>
                  </a:cubicBezTo>
                  <a:cubicBezTo>
                    <a:pt x="729" y="947"/>
                    <a:pt x="945" y="731"/>
                    <a:pt x="945" y="487"/>
                  </a:cubicBezTo>
                  <a:cubicBezTo>
                    <a:pt x="945" y="217"/>
                    <a:pt x="729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6" name="Google Shape;182;p16">
              <a:extLst>
                <a:ext uri="{FF2B5EF4-FFF2-40B4-BE49-F238E27FC236}">
                  <a16:creationId xmlns="" xmlns:a16="http://schemas.microsoft.com/office/drawing/2014/main" id="{355473A9-DCDC-E9A6-DD5B-E64FDD3B6643}"/>
                </a:ext>
              </a:extLst>
            </p:cNvPr>
            <p:cNvSpPr/>
            <p:nvPr/>
          </p:nvSpPr>
          <p:spPr>
            <a:xfrm>
              <a:off x="3126846" y="3242903"/>
              <a:ext cx="30373" cy="30373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135" y="0"/>
                  </a:moveTo>
                  <a:lnTo>
                    <a:pt x="1" y="134"/>
                  </a:lnTo>
                  <a:lnTo>
                    <a:pt x="135" y="270"/>
                  </a:lnTo>
                  <a:lnTo>
                    <a:pt x="271" y="1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7" name="Google Shape;183;p16">
              <a:extLst>
                <a:ext uri="{FF2B5EF4-FFF2-40B4-BE49-F238E27FC236}">
                  <a16:creationId xmlns="" xmlns:a16="http://schemas.microsoft.com/office/drawing/2014/main" id="{CDEB2841-BEA7-6DEA-E3BD-D011855C93A3}"/>
                </a:ext>
              </a:extLst>
            </p:cNvPr>
            <p:cNvSpPr/>
            <p:nvPr/>
          </p:nvSpPr>
          <p:spPr>
            <a:xfrm>
              <a:off x="2963437" y="3160974"/>
              <a:ext cx="63548" cy="21407"/>
            </a:xfrm>
            <a:custGeom>
              <a:avLst/>
              <a:gdLst/>
              <a:ahLst/>
              <a:cxnLst/>
              <a:rect l="l" t="t" r="r" b="b"/>
              <a:pathLst>
                <a:path w="567" h="191" extrusionOk="0">
                  <a:moveTo>
                    <a:pt x="0" y="1"/>
                  </a:moveTo>
                  <a:lnTo>
                    <a:pt x="0" y="191"/>
                  </a:lnTo>
                  <a:lnTo>
                    <a:pt x="566" y="191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8" name="Google Shape;184;p16">
              <a:extLst>
                <a:ext uri="{FF2B5EF4-FFF2-40B4-BE49-F238E27FC236}">
                  <a16:creationId xmlns="" xmlns:a16="http://schemas.microsoft.com/office/drawing/2014/main" id="{86C92231-D098-CF9A-8B82-0CCE060B7DDF}"/>
                </a:ext>
              </a:extLst>
            </p:cNvPr>
            <p:cNvSpPr/>
            <p:nvPr/>
          </p:nvSpPr>
          <p:spPr>
            <a:xfrm>
              <a:off x="3260106" y="3160974"/>
              <a:ext cx="63548" cy="21407"/>
            </a:xfrm>
            <a:custGeom>
              <a:avLst/>
              <a:gdLst/>
              <a:ahLst/>
              <a:cxnLst/>
              <a:rect l="l" t="t" r="r" b="b"/>
              <a:pathLst>
                <a:path w="567" h="191" extrusionOk="0">
                  <a:moveTo>
                    <a:pt x="0" y="1"/>
                  </a:moveTo>
                  <a:lnTo>
                    <a:pt x="0" y="191"/>
                  </a:lnTo>
                  <a:lnTo>
                    <a:pt x="566" y="191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9" name="Google Shape;185;p16">
              <a:extLst>
                <a:ext uri="{FF2B5EF4-FFF2-40B4-BE49-F238E27FC236}">
                  <a16:creationId xmlns="" xmlns:a16="http://schemas.microsoft.com/office/drawing/2014/main" id="{E05578FF-E70B-0D1C-FC16-6226360DEE89}"/>
                </a:ext>
              </a:extLst>
            </p:cNvPr>
            <p:cNvSpPr/>
            <p:nvPr/>
          </p:nvSpPr>
          <p:spPr>
            <a:xfrm>
              <a:off x="2975541" y="3085434"/>
              <a:ext cx="66686" cy="48530"/>
            </a:xfrm>
            <a:custGeom>
              <a:avLst/>
              <a:gdLst/>
              <a:ahLst/>
              <a:cxnLst/>
              <a:rect l="l" t="t" r="r" b="b"/>
              <a:pathLst>
                <a:path w="595" h="433" extrusionOk="0">
                  <a:moveTo>
                    <a:pt x="80" y="1"/>
                  </a:moveTo>
                  <a:lnTo>
                    <a:pt x="0" y="189"/>
                  </a:lnTo>
                  <a:lnTo>
                    <a:pt x="512" y="433"/>
                  </a:lnTo>
                  <a:lnTo>
                    <a:pt x="595" y="243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0" name="Google Shape;186;p16">
              <a:extLst>
                <a:ext uri="{FF2B5EF4-FFF2-40B4-BE49-F238E27FC236}">
                  <a16:creationId xmlns="" xmlns:a16="http://schemas.microsoft.com/office/drawing/2014/main" id="{FF61A45C-40C7-5BC7-1BE7-9CB0C2CAB389}"/>
                </a:ext>
              </a:extLst>
            </p:cNvPr>
            <p:cNvSpPr/>
            <p:nvPr/>
          </p:nvSpPr>
          <p:spPr>
            <a:xfrm>
              <a:off x="3244864" y="3212642"/>
              <a:ext cx="66686" cy="45391"/>
            </a:xfrm>
            <a:custGeom>
              <a:avLst/>
              <a:gdLst/>
              <a:ahLst/>
              <a:cxnLst/>
              <a:rect l="l" t="t" r="r" b="b"/>
              <a:pathLst>
                <a:path w="595" h="405" extrusionOk="0">
                  <a:moveTo>
                    <a:pt x="82" y="0"/>
                  </a:moveTo>
                  <a:lnTo>
                    <a:pt x="0" y="162"/>
                  </a:lnTo>
                  <a:lnTo>
                    <a:pt x="514" y="404"/>
                  </a:lnTo>
                  <a:lnTo>
                    <a:pt x="594" y="24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1" name="Google Shape;187;p16">
              <a:extLst>
                <a:ext uri="{FF2B5EF4-FFF2-40B4-BE49-F238E27FC236}">
                  <a16:creationId xmlns="" xmlns:a16="http://schemas.microsoft.com/office/drawing/2014/main" id="{5CB3EA42-65A6-6049-4ECC-AE76C99C0D3E}"/>
                </a:ext>
              </a:extLst>
            </p:cNvPr>
            <p:cNvSpPr/>
            <p:nvPr/>
          </p:nvSpPr>
          <p:spPr>
            <a:xfrm>
              <a:off x="2975541" y="3212642"/>
              <a:ext cx="66686" cy="45391"/>
            </a:xfrm>
            <a:custGeom>
              <a:avLst/>
              <a:gdLst/>
              <a:ahLst/>
              <a:cxnLst/>
              <a:rect l="l" t="t" r="r" b="b"/>
              <a:pathLst>
                <a:path w="595" h="405" extrusionOk="0">
                  <a:moveTo>
                    <a:pt x="512" y="0"/>
                  </a:moveTo>
                  <a:lnTo>
                    <a:pt x="0" y="242"/>
                  </a:lnTo>
                  <a:lnTo>
                    <a:pt x="80" y="404"/>
                  </a:lnTo>
                  <a:lnTo>
                    <a:pt x="595" y="16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2" name="Google Shape;188;p16">
              <a:extLst>
                <a:ext uri="{FF2B5EF4-FFF2-40B4-BE49-F238E27FC236}">
                  <a16:creationId xmlns="" xmlns:a16="http://schemas.microsoft.com/office/drawing/2014/main" id="{64EB0FA9-1E06-8AC5-6F71-402C86DD85A4}"/>
                </a:ext>
              </a:extLst>
            </p:cNvPr>
            <p:cNvSpPr/>
            <p:nvPr/>
          </p:nvSpPr>
          <p:spPr>
            <a:xfrm>
              <a:off x="3244864" y="3085434"/>
              <a:ext cx="66686" cy="48530"/>
            </a:xfrm>
            <a:custGeom>
              <a:avLst/>
              <a:gdLst/>
              <a:ahLst/>
              <a:cxnLst/>
              <a:rect l="l" t="t" r="r" b="b"/>
              <a:pathLst>
                <a:path w="595" h="433" extrusionOk="0">
                  <a:moveTo>
                    <a:pt x="514" y="1"/>
                  </a:moveTo>
                  <a:lnTo>
                    <a:pt x="0" y="243"/>
                  </a:lnTo>
                  <a:lnTo>
                    <a:pt x="82" y="433"/>
                  </a:lnTo>
                  <a:lnTo>
                    <a:pt x="594" y="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3" name="Google Shape;189;p16">
              <a:extLst>
                <a:ext uri="{FF2B5EF4-FFF2-40B4-BE49-F238E27FC236}">
                  <a16:creationId xmlns="" xmlns:a16="http://schemas.microsoft.com/office/drawing/2014/main" id="{014DA362-CEB6-D941-CC82-FD8D1491DF7D}"/>
                </a:ext>
              </a:extLst>
            </p:cNvPr>
            <p:cNvSpPr/>
            <p:nvPr/>
          </p:nvSpPr>
          <p:spPr>
            <a:xfrm>
              <a:off x="3005802" y="3076243"/>
              <a:ext cx="275486" cy="360441"/>
            </a:xfrm>
            <a:custGeom>
              <a:avLst/>
              <a:gdLst/>
              <a:ahLst/>
              <a:cxnLst/>
              <a:rect l="l" t="t" r="r" b="b"/>
              <a:pathLst>
                <a:path w="2458" h="3216" extrusionOk="0">
                  <a:moveTo>
                    <a:pt x="405" y="2460"/>
                  </a:moveTo>
                  <a:cubicBezTo>
                    <a:pt x="433" y="2568"/>
                    <a:pt x="433" y="2676"/>
                    <a:pt x="459" y="2784"/>
                  </a:cubicBezTo>
                  <a:cubicBezTo>
                    <a:pt x="379" y="2784"/>
                    <a:pt x="271" y="2810"/>
                    <a:pt x="188" y="2864"/>
                  </a:cubicBezTo>
                  <a:cubicBezTo>
                    <a:pt x="217" y="2702"/>
                    <a:pt x="296" y="2568"/>
                    <a:pt x="405" y="2460"/>
                  </a:cubicBezTo>
                  <a:close/>
                  <a:moveTo>
                    <a:pt x="2053" y="2460"/>
                  </a:moveTo>
                  <a:cubicBezTo>
                    <a:pt x="2161" y="2568"/>
                    <a:pt x="2241" y="2702"/>
                    <a:pt x="2269" y="2864"/>
                  </a:cubicBezTo>
                  <a:cubicBezTo>
                    <a:pt x="2161" y="2810"/>
                    <a:pt x="2079" y="2784"/>
                    <a:pt x="1999" y="2784"/>
                  </a:cubicBezTo>
                  <a:cubicBezTo>
                    <a:pt x="2025" y="2676"/>
                    <a:pt x="2025" y="2568"/>
                    <a:pt x="2053" y="2460"/>
                  </a:cubicBezTo>
                  <a:close/>
                  <a:moveTo>
                    <a:pt x="1215" y="325"/>
                  </a:moveTo>
                  <a:lnTo>
                    <a:pt x="1323" y="433"/>
                  </a:lnTo>
                  <a:cubicBezTo>
                    <a:pt x="1863" y="1189"/>
                    <a:pt x="2025" y="2053"/>
                    <a:pt x="1755" y="2918"/>
                  </a:cubicBezTo>
                  <a:cubicBezTo>
                    <a:pt x="1621" y="2838"/>
                    <a:pt x="1459" y="2784"/>
                    <a:pt x="1323" y="2784"/>
                  </a:cubicBezTo>
                  <a:lnTo>
                    <a:pt x="1323" y="2269"/>
                  </a:lnTo>
                  <a:lnTo>
                    <a:pt x="1135" y="2269"/>
                  </a:lnTo>
                  <a:lnTo>
                    <a:pt x="1135" y="2784"/>
                  </a:lnTo>
                  <a:cubicBezTo>
                    <a:pt x="973" y="2784"/>
                    <a:pt x="837" y="2838"/>
                    <a:pt x="703" y="2918"/>
                  </a:cubicBezTo>
                  <a:cubicBezTo>
                    <a:pt x="433" y="2053"/>
                    <a:pt x="567" y="1189"/>
                    <a:pt x="1135" y="433"/>
                  </a:cubicBezTo>
                  <a:lnTo>
                    <a:pt x="1215" y="325"/>
                  </a:lnTo>
                  <a:close/>
                  <a:moveTo>
                    <a:pt x="1215" y="0"/>
                  </a:moveTo>
                  <a:lnTo>
                    <a:pt x="999" y="325"/>
                  </a:lnTo>
                  <a:cubicBezTo>
                    <a:pt x="675" y="731"/>
                    <a:pt x="487" y="1189"/>
                    <a:pt x="405" y="1649"/>
                  </a:cubicBezTo>
                  <a:cubicBezTo>
                    <a:pt x="379" y="1837"/>
                    <a:pt x="379" y="2027"/>
                    <a:pt x="379" y="2215"/>
                  </a:cubicBezTo>
                  <a:cubicBezTo>
                    <a:pt x="271" y="2297"/>
                    <a:pt x="188" y="2406"/>
                    <a:pt x="108" y="2514"/>
                  </a:cubicBezTo>
                  <a:cubicBezTo>
                    <a:pt x="26" y="2648"/>
                    <a:pt x="0" y="2810"/>
                    <a:pt x="0" y="2972"/>
                  </a:cubicBezTo>
                  <a:lnTo>
                    <a:pt x="0" y="3216"/>
                  </a:lnTo>
                  <a:lnTo>
                    <a:pt x="188" y="3080"/>
                  </a:lnTo>
                  <a:cubicBezTo>
                    <a:pt x="296" y="3026"/>
                    <a:pt x="405" y="2972"/>
                    <a:pt x="513" y="2946"/>
                  </a:cubicBezTo>
                  <a:cubicBezTo>
                    <a:pt x="567" y="3054"/>
                    <a:pt x="595" y="3134"/>
                    <a:pt x="621" y="3216"/>
                  </a:cubicBezTo>
                  <a:cubicBezTo>
                    <a:pt x="675" y="3188"/>
                    <a:pt x="837" y="3000"/>
                    <a:pt x="1135" y="2972"/>
                  </a:cubicBezTo>
                  <a:lnTo>
                    <a:pt x="1135" y="3216"/>
                  </a:lnTo>
                  <a:lnTo>
                    <a:pt x="1323" y="3216"/>
                  </a:lnTo>
                  <a:lnTo>
                    <a:pt x="1323" y="2972"/>
                  </a:lnTo>
                  <a:cubicBezTo>
                    <a:pt x="1621" y="3000"/>
                    <a:pt x="1783" y="3188"/>
                    <a:pt x="1837" y="3216"/>
                  </a:cubicBezTo>
                  <a:cubicBezTo>
                    <a:pt x="1863" y="3134"/>
                    <a:pt x="1891" y="3054"/>
                    <a:pt x="1945" y="2946"/>
                  </a:cubicBezTo>
                  <a:cubicBezTo>
                    <a:pt x="2053" y="2972"/>
                    <a:pt x="2161" y="3026"/>
                    <a:pt x="2269" y="3080"/>
                  </a:cubicBezTo>
                  <a:lnTo>
                    <a:pt x="2457" y="3216"/>
                  </a:lnTo>
                  <a:lnTo>
                    <a:pt x="2457" y="2972"/>
                  </a:lnTo>
                  <a:cubicBezTo>
                    <a:pt x="2457" y="2676"/>
                    <a:pt x="2323" y="2406"/>
                    <a:pt x="2079" y="2215"/>
                  </a:cubicBezTo>
                  <a:cubicBezTo>
                    <a:pt x="2079" y="2027"/>
                    <a:pt x="2079" y="1837"/>
                    <a:pt x="2053" y="1649"/>
                  </a:cubicBezTo>
                  <a:cubicBezTo>
                    <a:pt x="1971" y="1189"/>
                    <a:pt x="1783" y="731"/>
                    <a:pt x="1459" y="325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4" name="Google Shape;190;p16">
            <a:extLst>
              <a:ext uri="{FF2B5EF4-FFF2-40B4-BE49-F238E27FC236}">
                <a16:creationId xmlns="" xmlns:a16="http://schemas.microsoft.com/office/drawing/2014/main" id="{D322B6F5-E7FA-8F37-5F8B-106C9D9D16BE}"/>
              </a:ext>
            </a:extLst>
          </p:cNvPr>
          <p:cNvGrpSpPr/>
          <p:nvPr/>
        </p:nvGrpSpPr>
        <p:grpSpPr>
          <a:xfrm>
            <a:off x="7304284" y="2913401"/>
            <a:ext cx="360217" cy="357303"/>
            <a:chOff x="1702203" y="1135421"/>
            <a:chExt cx="360217" cy="357303"/>
          </a:xfrm>
        </p:grpSpPr>
        <p:sp>
          <p:nvSpPr>
            <p:cNvPr id="115" name="Google Shape;191;p16">
              <a:extLst>
                <a:ext uri="{FF2B5EF4-FFF2-40B4-BE49-F238E27FC236}">
                  <a16:creationId xmlns="" xmlns:a16="http://schemas.microsoft.com/office/drawing/2014/main" id="{83238D1A-9ECA-1676-A75F-C9C5AD9EAD53}"/>
                </a:ext>
              </a:extLst>
            </p:cNvPr>
            <p:cNvSpPr/>
            <p:nvPr/>
          </p:nvSpPr>
          <p:spPr>
            <a:xfrm>
              <a:off x="2001786" y="1156491"/>
              <a:ext cx="51668" cy="39563"/>
            </a:xfrm>
            <a:custGeom>
              <a:avLst/>
              <a:gdLst/>
              <a:ahLst/>
              <a:cxnLst/>
              <a:rect l="l" t="t" r="r" b="b"/>
              <a:pathLst>
                <a:path w="461" h="353" extrusionOk="0">
                  <a:moveTo>
                    <a:pt x="378" y="0"/>
                  </a:moveTo>
                  <a:lnTo>
                    <a:pt x="0" y="191"/>
                  </a:lnTo>
                  <a:lnTo>
                    <a:pt x="108" y="353"/>
                  </a:lnTo>
                  <a:lnTo>
                    <a:pt x="460" y="16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6" name="Google Shape;192;p16">
              <a:extLst>
                <a:ext uri="{FF2B5EF4-FFF2-40B4-BE49-F238E27FC236}">
                  <a16:creationId xmlns="" xmlns:a16="http://schemas.microsoft.com/office/drawing/2014/main" id="{D2074F98-08F0-7549-8539-A754D516854E}"/>
                </a:ext>
              </a:extLst>
            </p:cNvPr>
            <p:cNvSpPr/>
            <p:nvPr/>
          </p:nvSpPr>
          <p:spPr>
            <a:xfrm>
              <a:off x="2001786" y="1301744"/>
              <a:ext cx="51668" cy="39675"/>
            </a:xfrm>
            <a:custGeom>
              <a:avLst/>
              <a:gdLst/>
              <a:ahLst/>
              <a:cxnLst/>
              <a:rect l="l" t="t" r="r" b="b"/>
              <a:pathLst>
                <a:path w="461" h="354" extrusionOk="0">
                  <a:moveTo>
                    <a:pt x="108" y="1"/>
                  </a:moveTo>
                  <a:lnTo>
                    <a:pt x="0" y="191"/>
                  </a:lnTo>
                  <a:lnTo>
                    <a:pt x="378" y="353"/>
                  </a:lnTo>
                  <a:lnTo>
                    <a:pt x="460" y="19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7" name="Google Shape;193;p16">
              <a:extLst>
                <a:ext uri="{FF2B5EF4-FFF2-40B4-BE49-F238E27FC236}">
                  <a16:creationId xmlns="" xmlns:a16="http://schemas.microsoft.com/office/drawing/2014/main" id="{2E747E09-1413-74B6-C4BE-3A41A2A96D2A}"/>
                </a:ext>
              </a:extLst>
            </p:cNvPr>
            <p:cNvSpPr/>
            <p:nvPr/>
          </p:nvSpPr>
          <p:spPr>
            <a:xfrm>
              <a:off x="2017029" y="1238308"/>
              <a:ext cx="45391" cy="21183"/>
            </a:xfrm>
            <a:custGeom>
              <a:avLst/>
              <a:gdLst/>
              <a:ahLst/>
              <a:cxnLst/>
              <a:rect l="l" t="t" r="r" b="b"/>
              <a:pathLst>
                <a:path w="405" h="189" extrusionOk="0">
                  <a:moveTo>
                    <a:pt x="0" y="1"/>
                  </a:moveTo>
                  <a:lnTo>
                    <a:pt x="0" y="189"/>
                  </a:lnTo>
                  <a:lnTo>
                    <a:pt x="404" y="18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Google Shape;194;p16">
              <a:extLst>
                <a:ext uri="{FF2B5EF4-FFF2-40B4-BE49-F238E27FC236}">
                  <a16:creationId xmlns="" xmlns:a16="http://schemas.microsoft.com/office/drawing/2014/main" id="{9A074EFB-1DEF-9C13-905D-8BA5080D2CEE}"/>
                </a:ext>
              </a:extLst>
            </p:cNvPr>
            <p:cNvSpPr/>
            <p:nvPr/>
          </p:nvSpPr>
          <p:spPr>
            <a:xfrm>
              <a:off x="1708256" y="1156491"/>
              <a:ext cx="51444" cy="39563"/>
            </a:xfrm>
            <a:custGeom>
              <a:avLst/>
              <a:gdLst/>
              <a:ahLst/>
              <a:cxnLst/>
              <a:rect l="l" t="t" r="r" b="b"/>
              <a:pathLst>
                <a:path w="459" h="353" extrusionOk="0">
                  <a:moveTo>
                    <a:pt x="108" y="0"/>
                  </a:moveTo>
                  <a:lnTo>
                    <a:pt x="0" y="162"/>
                  </a:lnTo>
                  <a:lnTo>
                    <a:pt x="378" y="353"/>
                  </a:lnTo>
                  <a:lnTo>
                    <a:pt x="458" y="1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9" name="Google Shape;195;p16">
              <a:extLst>
                <a:ext uri="{FF2B5EF4-FFF2-40B4-BE49-F238E27FC236}">
                  <a16:creationId xmlns="" xmlns:a16="http://schemas.microsoft.com/office/drawing/2014/main" id="{C18E8FB8-2CEF-420D-CC61-26AA7B2BAD71}"/>
                </a:ext>
              </a:extLst>
            </p:cNvPr>
            <p:cNvSpPr/>
            <p:nvPr/>
          </p:nvSpPr>
          <p:spPr>
            <a:xfrm>
              <a:off x="1708256" y="1301744"/>
              <a:ext cx="51444" cy="39675"/>
            </a:xfrm>
            <a:custGeom>
              <a:avLst/>
              <a:gdLst/>
              <a:ahLst/>
              <a:cxnLst/>
              <a:rect l="l" t="t" r="r" b="b"/>
              <a:pathLst>
                <a:path w="459" h="354" extrusionOk="0">
                  <a:moveTo>
                    <a:pt x="378" y="1"/>
                  </a:moveTo>
                  <a:lnTo>
                    <a:pt x="0" y="191"/>
                  </a:lnTo>
                  <a:lnTo>
                    <a:pt x="108" y="353"/>
                  </a:lnTo>
                  <a:lnTo>
                    <a:pt x="458" y="191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0" name="Google Shape;196;p16">
              <a:extLst>
                <a:ext uri="{FF2B5EF4-FFF2-40B4-BE49-F238E27FC236}">
                  <a16:creationId xmlns="" xmlns:a16="http://schemas.microsoft.com/office/drawing/2014/main" id="{EAB3875B-DE95-66DA-96F4-D3B6CCDC277E}"/>
                </a:ext>
              </a:extLst>
            </p:cNvPr>
            <p:cNvSpPr/>
            <p:nvPr/>
          </p:nvSpPr>
          <p:spPr>
            <a:xfrm>
              <a:off x="1702203" y="1238308"/>
              <a:ext cx="42477" cy="21183"/>
            </a:xfrm>
            <a:custGeom>
              <a:avLst/>
              <a:gdLst/>
              <a:ahLst/>
              <a:cxnLst/>
              <a:rect l="l" t="t" r="r" b="b"/>
              <a:pathLst>
                <a:path w="379" h="189" extrusionOk="0">
                  <a:moveTo>
                    <a:pt x="0" y="1"/>
                  </a:moveTo>
                  <a:lnTo>
                    <a:pt x="0" y="189"/>
                  </a:lnTo>
                  <a:lnTo>
                    <a:pt x="378" y="189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1" name="Google Shape;197;p16">
              <a:extLst>
                <a:ext uri="{FF2B5EF4-FFF2-40B4-BE49-F238E27FC236}">
                  <a16:creationId xmlns="" xmlns:a16="http://schemas.microsoft.com/office/drawing/2014/main" id="{A3F138DD-56D7-49EB-3C8E-E87241ED4F2F}"/>
                </a:ext>
              </a:extLst>
            </p:cNvPr>
            <p:cNvSpPr/>
            <p:nvPr/>
          </p:nvSpPr>
          <p:spPr>
            <a:xfrm>
              <a:off x="1850370" y="1471317"/>
              <a:ext cx="63772" cy="21407"/>
            </a:xfrm>
            <a:custGeom>
              <a:avLst/>
              <a:gdLst/>
              <a:ahLst/>
              <a:cxnLst/>
              <a:rect l="l" t="t" r="r" b="b"/>
              <a:pathLst>
                <a:path w="569" h="191" extrusionOk="0">
                  <a:moveTo>
                    <a:pt x="1" y="1"/>
                  </a:moveTo>
                  <a:lnTo>
                    <a:pt x="1" y="191"/>
                  </a:lnTo>
                  <a:lnTo>
                    <a:pt x="569" y="191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2" name="Google Shape;198;p16">
              <a:extLst>
                <a:ext uri="{FF2B5EF4-FFF2-40B4-BE49-F238E27FC236}">
                  <a16:creationId xmlns="" xmlns:a16="http://schemas.microsoft.com/office/drawing/2014/main" id="{5255D4D7-0A30-2F10-0974-674EAE6DCFA4}"/>
                </a:ext>
              </a:extLst>
            </p:cNvPr>
            <p:cNvSpPr/>
            <p:nvPr/>
          </p:nvSpPr>
          <p:spPr>
            <a:xfrm>
              <a:off x="1765639" y="1135421"/>
              <a:ext cx="233345" cy="314938"/>
            </a:xfrm>
            <a:custGeom>
              <a:avLst/>
              <a:gdLst/>
              <a:ahLst/>
              <a:cxnLst/>
              <a:rect l="l" t="t" r="r" b="b"/>
              <a:pathLst>
                <a:path w="2082" h="2810" extrusionOk="0">
                  <a:moveTo>
                    <a:pt x="1027" y="1107"/>
                  </a:moveTo>
                  <a:cubicBezTo>
                    <a:pt x="1081" y="1107"/>
                    <a:pt x="1135" y="1161"/>
                    <a:pt x="1135" y="1215"/>
                  </a:cubicBezTo>
                  <a:cubicBezTo>
                    <a:pt x="1135" y="1243"/>
                    <a:pt x="1081" y="1297"/>
                    <a:pt x="1027" y="1297"/>
                  </a:cubicBezTo>
                  <a:cubicBezTo>
                    <a:pt x="1001" y="1297"/>
                    <a:pt x="947" y="1243"/>
                    <a:pt x="947" y="1215"/>
                  </a:cubicBezTo>
                  <a:cubicBezTo>
                    <a:pt x="947" y="1161"/>
                    <a:pt x="1001" y="1107"/>
                    <a:pt x="1027" y="1107"/>
                  </a:cubicBezTo>
                  <a:close/>
                  <a:moveTo>
                    <a:pt x="1027" y="162"/>
                  </a:moveTo>
                  <a:cubicBezTo>
                    <a:pt x="1513" y="162"/>
                    <a:pt x="1891" y="541"/>
                    <a:pt x="1891" y="1027"/>
                  </a:cubicBezTo>
                  <a:cubicBezTo>
                    <a:pt x="1891" y="1351"/>
                    <a:pt x="1675" y="1647"/>
                    <a:pt x="1379" y="1783"/>
                  </a:cubicBezTo>
                  <a:lnTo>
                    <a:pt x="1325" y="1809"/>
                  </a:lnTo>
                  <a:lnTo>
                    <a:pt x="1325" y="2241"/>
                  </a:lnTo>
                  <a:lnTo>
                    <a:pt x="1135" y="2241"/>
                  </a:lnTo>
                  <a:lnTo>
                    <a:pt x="1135" y="1459"/>
                  </a:lnTo>
                  <a:cubicBezTo>
                    <a:pt x="1243" y="1431"/>
                    <a:pt x="1325" y="1323"/>
                    <a:pt x="1325" y="1215"/>
                  </a:cubicBezTo>
                  <a:cubicBezTo>
                    <a:pt x="1325" y="1053"/>
                    <a:pt x="1189" y="919"/>
                    <a:pt x="1027" y="919"/>
                  </a:cubicBezTo>
                  <a:cubicBezTo>
                    <a:pt x="893" y="919"/>
                    <a:pt x="757" y="1053"/>
                    <a:pt x="757" y="1215"/>
                  </a:cubicBezTo>
                  <a:cubicBezTo>
                    <a:pt x="757" y="1323"/>
                    <a:pt x="839" y="1431"/>
                    <a:pt x="947" y="1459"/>
                  </a:cubicBezTo>
                  <a:lnTo>
                    <a:pt x="947" y="2241"/>
                  </a:lnTo>
                  <a:lnTo>
                    <a:pt x="757" y="2241"/>
                  </a:lnTo>
                  <a:lnTo>
                    <a:pt x="757" y="1809"/>
                  </a:lnTo>
                  <a:lnTo>
                    <a:pt x="703" y="1783"/>
                  </a:lnTo>
                  <a:cubicBezTo>
                    <a:pt x="407" y="1647"/>
                    <a:pt x="191" y="1351"/>
                    <a:pt x="191" y="1027"/>
                  </a:cubicBezTo>
                  <a:cubicBezTo>
                    <a:pt x="191" y="541"/>
                    <a:pt x="569" y="162"/>
                    <a:pt x="1027" y="162"/>
                  </a:cubicBezTo>
                  <a:close/>
                  <a:moveTo>
                    <a:pt x="1325" y="2431"/>
                  </a:moveTo>
                  <a:lnTo>
                    <a:pt x="1325" y="2619"/>
                  </a:lnTo>
                  <a:lnTo>
                    <a:pt x="757" y="2619"/>
                  </a:lnTo>
                  <a:lnTo>
                    <a:pt x="757" y="2431"/>
                  </a:lnTo>
                  <a:close/>
                  <a:moveTo>
                    <a:pt x="1027" y="0"/>
                  </a:moveTo>
                  <a:cubicBezTo>
                    <a:pt x="461" y="0"/>
                    <a:pt x="0" y="458"/>
                    <a:pt x="0" y="1027"/>
                  </a:cubicBezTo>
                  <a:cubicBezTo>
                    <a:pt x="0" y="1405"/>
                    <a:pt x="216" y="1755"/>
                    <a:pt x="569" y="1945"/>
                  </a:cubicBezTo>
                  <a:lnTo>
                    <a:pt x="569" y="2241"/>
                  </a:lnTo>
                  <a:lnTo>
                    <a:pt x="378" y="2241"/>
                  </a:lnTo>
                  <a:lnTo>
                    <a:pt x="378" y="2431"/>
                  </a:lnTo>
                  <a:lnTo>
                    <a:pt x="569" y="2431"/>
                  </a:lnTo>
                  <a:lnTo>
                    <a:pt x="569" y="2810"/>
                  </a:lnTo>
                  <a:lnTo>
                    <a:pt x="1513" y="2810"/>
                  </a:lnTo>
                  <a:lnTo>
                    <a:pt x="1513" y="2431"/>
                  </a:lnTo>
                  <a:lnTo>
                    <a:pt x="1703" y="2431"/>
                  </a:lnTo>
                  <a:lnTo>
                    <a:pt x="1703" y="2241"/>
                  </a:lnTo>
                  <a:lnTo>
                    <a:pt x="1513" y="2241"/>
                  </a:lnTo>
                  <a:lnTo>
                    <a:pt x="1513" y="1945"/>
                  </a:lnTo>
                  <a:cubicBezTo>
                    <a:pt x="1837" y="1755"/>
                    <a:pt x="2081" y="1405"/>
                    <a:pt x="2081" y="1027"/>
                  </a:cubicBezTo>
                  <a:cubicBezTo>
                    <a:pt x="2081" y="458"/>
                    <a:pt x="1595" y="0"/>
                    <a:pt x="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3" name="CaixaDeTexto 122">
            <a:extLst>
              <a:ext uri="{FF2B5EF4-FFF2-40B4-BE49-F238E27FC236}">
                <a16:creationId xmlns="" xmlns:a16="http://schemas.microsoft.com/office/drawing/2014/main" id="{9402419A-B8AC-B61D-2C26-4B7E27914CFC}"/>
              </a:ext>
            </a:extLst>
          </p:cNvPr>
          <p:cNvSpPr txBox="1"/>
          <p:nvPr/>
        </p:nvSpPr>
        <p:spPr>
          <a:xfrm>
            <a:off x="3029106" y="3574625"/>
            <a:ext cx="17463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Cobrança de Inadimplentes</a:t>
            </a:r>
          </a:p>
        </p:txBody>
      </p:sp>
      <p:cxnSp>
        <p:nvCxnSpPr>
          <p:cNvPr id="124" name="Google Shape;148;p16">
            <a:extLst>
              <a:ext uri="{FF2B5EF4-FFF2-40B4-BE49-F238E27FC236}">
                <a16:creationId xmlns="" xmlns:a16="http://schemas.microsoft.com/office/drawing/2014/main" id="{B19A312E-1F1C-E9F6-824F-E3BDEF677C86}"/>
              </a:ext>
            </a:extLst>
          </p:cNvPr>
          <p:cNvCxnSpPr>
            <a:cxnSpLocks/>
          </p:cNvCxnSpPr>
          <p:nvPr/>
        </p:nvCxnSpPr>
        <p:spPr>
          <a:xfrm flipH="1">
            <a:off x="4910329" y="3697735"/>
            <a:ext cx="452400" cy="1"/>
          </a:xfrm>
          <a:prstGeom prst="straightConnector1">
            <a:avLst/>
          </a:prstGeom>
          <a:noFill/>
          <a:ln w="19050" cap="flat" cmpd="sng">
            <a:solidFill>
              <a:srgbClr val="1A62AA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5" name="CaixaDeTexto 124">
            <a:extLst>
              <a:ext uri="{FF2B5EF4-FFF2-40B4-BE49-F238E27FC236}">
                <a16:creationId xmlns="" xmlns:a16="http://schemas.microsoft.com/office/drawing/2014/main" id="{08680CFE-1A23-F929-249B-6522E3542EFF}"/>
              </a:ext>
            </a:extLst>
          </p:cNvPr>
          <p:cNvSpPr txBox="1"/>
          <p:nvPr/>
        </p:nvSpPr>
        <p:spPr>
          <a:xfrm>
            <a:off x="2804052" y="2586075"/>
            <a:ext cx="1971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" pitchFamily="2" charset="0"/>
              </a:rPr>
              <a:t>A taxa de administração, cobrada ao mutuário, irá cobrir todas as despesas operacionais</a:t>
            </a:r>
          </a:p>
        </p:txBody>
      </p:sp>
      <p:pic>
        <p:nvPicPr>
          <p:cNvPr id="126" name="Imagem 125" descr="Ícone&#10;&#10;Descrição gerada automaticamente">
            <a:extLst>
              <a:ext uri="{FF2B5EF4-FFF2-40B4-BE49-F238E27FC236}">
                <a16:creationId xmlns="" xmlns:a16="http://schemas.microsoft.com/office/drawing/2014/main" id="{D0C92C2B-6ED6-34B1-824A-54DE18162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81" y="3623162"/>
            <a:ext cx="350034" cy="350034"/>
          </a:xfrm>
          <a:prstGeom prst="rect">
            <a:avLst/>
          </a:prstGeom>
        </p:spPr>
      </p:pic>
      <p:pic>
        <p:nvPicPr>
          <p:cNvPr id="127" name="Imagem 126" descr="Ícone&#10;&#10;Descrição gerada automaticamente">
            <a:extLst>
              <a:ext uri="{FF2B5EF4-FFF2-40B4-BE49-F238E27FC236}">
                <a16:creationId xmlns="" xmlns:a16="http://schemas.microsoft.com/office/drawing/2014/main" id="{61624B98-2048-6004-FBBE-8AE46CEF1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466" y="2885370"/>
            <a:ext cx="418460" cy="418460"/>
          </a:xfrm>
          <a:prstGeom prst="rect">
            <a:avLst/>
          </a:prstGeom>
        </p:spPr>
      </p:pic>
      <p:sp>
        <p:nvSpPr>
          <p:cNvPr id="128" name="Google Shape;147;p16">
            <a:extLst>
              <a:ext uri="{FF2B5EF4-FFF2-40B4-BE49-F238E27FC236}">
                <a16:creationId xmlns="" xmlns:a16="http://schemas.microsoft.com/office/drawing/2014/main" id="{D22BD5EA-0348-3667-A184-CE88621EDEE8}"/>
              </a:ext>
            </a:extLst>
          </p:cNvPr>
          <p:cNvSpPr txBox="1"/>
          <p:nvPr/>
        </p:nvSpPr>
        <p:spPr>
          <a:xfrm>
            <a:off x="5466739" y="4006638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47;p16">
            <a:extLst>
              <a:ext uri="{FF2B5EF4-FFF2-40B4-BE49-F238E27FC236}">
                <a16:creationId xmlns="" xmlns:a16="http://schemas.microsoft.com/office/drawing/2014/main" id="{7ACC0FF6-A7A9-0980-41CA-40374B1EB94A}"/>
              </a:ext>
            </a:extLst>
          </p:cNvPr>
          <p:cNvSpPr txBox="1"/>
          <p:nvPr/>
        </p:nvSpPr>
        <p:spPr>
          <a:xfrm>
            <a:off x="6113610" y="3058842"/>
            <a:ext cx="475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8906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621870"/>
            <a:ext cx="5017493" cy="1993266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pt-BR" sz="1400" b="1" dirty="0">
                <a:latin typeface="Raleway "/>
                <a:ea typeface="Calibri" panose="020F0502020204030204" pitchFamily="34" charset="0"/>
              </a:rPr>
              <a:t> Aplicativo desenvolvido em plataforma ANDROID e        </a:t>
            </a:r>
            <a:r>
              <a:rPr lang="pt-BR" sz="1400" b="1" dirty="0">
                <a:solidFill>
                  <a:schemeClr val="tx1"/>
                </a:solidFill>
                <a:latin typeface="Raleway "/>
                <a:ea typeface="Calibri" panose="020F0502020204030204" pitchFamily="34" charset="0"/>
              </a:rPr>
              <a:t>-</a:t>
            </a:r>
            <a:r>
              <a:rPr lang="pt-BR" sz="1400" b="1" dirty="0">
                <a:latin typeface="Raleway "/>
                <a:ea typeface="Calibri" panose="020F0502020204030204" pitchFamily="34" charset="0"/>
              </a:rPr>
              <a:t>IOS com informações para o servidor, disponíveis nas    </a:t>
            </a:r>
            <a:r>
              <a:rPr lang="pt-BR" sz="1400" b="1" dirty="0">
                <a:solidFill>
                  <a:schemeClr val="tx1"/>
                </a:solidFill>
                <a:latin typeface="Raleway "/>
                <a:ea typeface="Calibri" panose="020F0502020204030204" pitchFamily="34" charset="0"/>
              </a:rPr>
              <a:t>-</a:t>
            </a:r>
            <a:r>
              <a:rPr lang="pt-BR" sz="1400" b="1" dirty="0">
                <a:latin typeface="Raleway "/>
                <a:ea typeface="Calibri" panose="020F0502020204030204" pitchFamily="34" charset="0"/>
              </a:rPr>
              <a:t>lojas Play Store e Apple Store; </a:t>
            </a:r>
          </a:p>
          <a:p>
            <a:endParaRPr lang="pt-BR" sz="1400" b="1" dirty="0">
              <a:latin typeface="Raleway "/>
              <a:ea typeface="Calibri" panose="020F050202020403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849D8012-58D5-6DD1-2C1C-DB2D339F03ED}"/>
              </a:ext>
            </a:extLst>
          </p:cNvPr>
          <p:cNvSpPr txBox="1">
            <a:spLocks/>
          </p:cNvSpPr>
          <p:nvPr/>
        </p:nvSpPr>
        <p:spPr>
          <a:xfrm>
            <a:off x="381000" y="1652594"/>
            <a:ext cx="9782237" cy="4879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Font typeface="Arial" panose="020B0604020202020204" pitchFamily="34" charset="0"/>
              <a:buNone/>
            </a:pPr>
            <a:endParaRPr lang="pt-BR" sz="5600" b="1" dirty="0">
              <a:solidFill>
                <a:schemeClr val="tx1"/>
              </a:solidFill>
              <a:latin typeface="Raleway 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400" b="1" dirty="0">
                <a:latin typeface="Raleway "/>
                <a:ea typeface="Calibri" panose="020F0502020204030204" pitchFamily="34" charset="0"/>
              </a:rPr>
              <a:t>Aplicação para Smartphones e</a:t>
            </a:r>
          </a:p>
          <a:p>
            <a:pPr marL="139700" indent="0">
              <a:buFont typeface="Arial" panose="020B0604020202020204" pitchFamily="34" charset="0"/>
              <a:buNone/>
            </a:pPr>
            <a:r>
              <a:rPr lang="pt-BR" sz="1400" b="1" dirty="0">
                <a:latin typeface="Raleway "/>
                <a:ea typeface="Calibri" panose="020F0502020204030204" pitchFamily="34" charset="0"/>
              </a:rPr>
              <a:t>   Tablets com Autoatendimento – APP;</a:t>
            </a:r>
          </a:p>
          <a:p>
            <a:pPr marL="139700" indent="0">
              <a:buFont typeface="Arial" panose="020B0604020202020204" pitchFamily="34" charset="0"/>
              <a:buNone/>
            </a:pPr>
            <a:endParaRPr lang="pt-BR" sz="1400" b="1" dirty="0">
              <a:latin typeface="Raleway 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400" b="1" dirty="0">
                <a:latin typeface="Raleway "/>
                <a:ea typeface="Calibri" panose="020F0502020204030204" pitchFamily="34" charset="0"/>
              </a:rPr>
              <a:t>Autoatendimento (VIA WEB) no SITE</a:t>
            </a:r>
            <a:r>
              <a:rPr lang="pt-BR" sz="1400" dirty="0">
                <a:latin typeface="Raleway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39700" indent="0">
              <a:buFont typeface="Arial" panose="020B0604020202020204" pitchFamily="34" charset="0"/>
              <a:buNone/>
            </a:pPr>
            <a:r>
              <a:rPr lang="pt-BR" sz="1400" b="1" dirty="0">
                <a:latin typeface="Raleway "/>
                <a:ea typeface="Calibri" panose="020F0502020204030204" pitchFamily="34" charset="0"/>
                <a:cs typeface="Times New Roman" panose="02020603050405020304" pitchFamily="18" charset="0"/>
              </a:rPr>
              <a:t>   no site próprio do RPPS, todos na </a:t>
            </a:r>
          </a:p>
          <a:p>
            <a:pPr marL="139700" indent="0">
              <a:buFont typeface="Arial" panose="020B0604020202020204" pitchFamily="34" charset="0"/>
              <a:buNone/>
            </a:pPr>
            <a:r>
              <a:rPr lang="pt-BR" sz="1400" b="1" dirty="0">
                <a:latin typeface="Raleway "/>
                <a:ea typeface="Calibri" panose="020F0502020204030204" pitchFamily="34" charset="0"/>
                <a:cs typeface="Times New Roman" panose="02020603050405020304" pitchFamily="18" charset="0"/>
              </a:rPr>
              <a:t>    plataforma WEB;</a:t>
            </a:r>
          </a:p>
          <a:p>
            <a:pPr marL="139700" indent="0">
              <a:buFont typeface="Arial" panose="020B0604020202020204" pitchFamily="34" charset="0"/>
              <a:buNone/>
            </a:pPr>
            <a:endParaRPr lang="pt-BR" sz="4800" b="1" dirty="0">
              <a:latin typeface="Raleway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Font typeface="Arial" panose="020B0604020202020204" pitchFamily="34" charset="0"/>
              <a:buNone/>
            </a:pPr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39700" indent="0">
              <a:buFont typeface="Arial" panose="020B0604020202020204" pitchFamily="34" charset="0"/>
              <a:buNone/>
            </a:pPr>
            <a:endParaRPr lang="pt-BR" sz="1800" b="1" dirty="0">
              <a:latin typeface="Bitstream Vera Serif"/>
              <a:ea typeface="Bitstream Vera Sans"/>
              <a:cs typeface="Times New Roman" panose="02020603050405020304" pitchFamily="18" charset="0"/>
            </a:endParaRPr>
          </a:p>
          <a:p>
            <a:pPr marL="139700" indent="0">
              <a:buFont typeface="Arial" panose="020B0604020202020204" pitchFamily="34" charset="0"/>
              <a:buNone/>
            </a:pPr>
            <a:endParaRPr lang="pt-BR" sz="2000" b="1" dirty="0">
              <a:solidFill>
                <a:schemeClr val="tx1"/>
              </a:solidFill>
              <a:latin typeface="Raleway" pitchFamily="2" charset="0"/>
            </a:endParaRPr>
          </a:p>
        </p:txBody>
      </p:sp>
      <p:grpSp>
        <p:nvGrpSpPr>
          <p:cNvPr id="6" name="Google Shape;1473;p58">
            <a:extLst>
              <a:ext uri="{FF2B5EF4-FFF2-40B4-BE49-F238E27FC236}">
                <a16:creationId xmlns="" xmlns:a16="http://schemas.microsoft.com/office/drawing/2014/main" id="{308F6EA6-E8CF-A44F-09B5-06B063A894D8}"/>
              </a:ext>
            </a:extLst>
          </p:cNvPr>
          <p:cNvGrpSpPr/>
          <p:nvPr/>
        </p:nvGrpSpPr>
        <p:grpSpPr>
          <a:xfrm>
            <a:off x="9165684" y="3877883"/>
            <a:ext cx="2850726" cy="2850726"/>
            <a:chOff x="1435250" y="482750"/>
            <a:chExt cx="4729925" cy="4729925"/>
          </a:xfrm>
        </p:grpSpPr>
        <p:sp>
          <p:nvSpPr>
            <p:cNvPr id="7" name="Google Shape;1474;p58">
              <a:extLst>
                <a:ext uri="{FF2B5EF4-FFF2-40B4-BE49-F238E27FC236}">
                  <a16:creationId xmlns="" xmlns:a16="http://schemas.microsoft.com/office/drawing/2014/main" id="{7BE696E4-CB98-2C9B-C470-6C75D77CC3F4}"/>
                </a:ext>
              </a:extLst>
            </p:cNvPr>
            <p:cNvSpPr/>
            <p:nvPr/>
          </p:nvSpPr>
          <p:spPr>
            <a:xfrm>
              <a:off x="1435250" y="2929250"/>
              <a:ext cx="3180475" cy="2283425"/>
            </a:xfrm>
            <a:custGeom>
              <a:avLst/>
              <a:gdLst/>
              <a:ahLst/>
              <a:cxnLst/>
              <a:rect l="l" t="t" r="r" b="b"/>
              <a:pathLst>
                <a:path w="127219" h="91337" extrusionOk="0">
                  <a:moveTo>
                    <a:pt x="19573" y="1"/>
                  </a:moveTo>
                  <a:cubicBezTo>
                    <a:pt x="8776" y="1"/>
                    <a:pt x="1" y="8775"/>
                    <a:pt x="1" y="19572"/>
                  </a:cubicBezTo>
                  <a:lnTo>
                    <a:pt x="1" y="91336"/>
                  </a:lnTo>
                  <a:lnTo>
                    <a:pt x="88075" y="91336"/>
                  </a:lnTo>
                  <a:lnTo>
                    <a:pt x="88075" y="29358"/>
                  </a:lnTo>
                  <a:lnTo>
                    <a:pt x="127218" y="68502"/>
                  </a:lnTo>
                  <a:lnTo>
                    <a:pt x="127218" y="35882"/>
                  </a:lnTo>
                  <a:lnTo>
                    <a:pt x="96132" y="4796"/>
                  </a:lnTo>
                  <a:cubicBezTo>
                    <a:pt x="93065" y="1729"/>
                    <a:pt x="88923" y="1"/>
                    <a:pt x="84584" y="1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75;p58">
              <a:extLst>
                <a:ext uri="{FF2B5EF4-FFF2-40B4-BE49-F238E27FC236}">
                  <a16:creationId xmlns="" xmlns:a16="http://schemas.microsoft.com/office/drawing/2014/main" id="{305CB6D1-331C-2103-D237-F04872B8AD64}"/>
                </a:ext>
              </a:extLst>
            </p:cNvPr>
            <p:cNvSpPr/>
            <p:nvPr/>
          </p:nvSpPr>
          <p:spPr>
            <a:xfrm>
              <a:off x="1484200" y="4046475"/>
              <a:ext cx="472200" cy="456100"/>
            </a:xfrm>
            <a:custGeom>
              <a:avLst/>
              <a:gdLst/>
              <a:ahLst/>
              <a:cxnLst/>
              <a:rect l="l" t="t" r="r" b="b"/>
              <a:pathLst>
                <a:path w="18888" h="18244" extrusionOk="0">
                  <a:moveTo>
                    <a:pt x="3601" y="1"/>
                  </a:moveTo>
                  <a:cubicBezTo>
                    <a:pt x="2765" y="1"/>
                    <a:pt x="1925" y="327"/>
                    <a:pt x="1272" y="979"/>
                  </a:cubicBezTo>
                  <a:cubicBezTo>
                    <a:pt x="0" y="2252"/>
                    <a:pt x="0" y="4307"/>
                    <a:pt x="1272" y="5579"/>
                  </a:cubicBezTo>
                  <a:lnTo>
                    <a:pt x="12983" y="17289"/>
                  </a:lnTo>
                  <a:cubicBezTo>
                    <a:pt x="13619" y="17925"/>
                    <a:pt x="14451" y="18243"/>
                    <a:pt x="15283" y="18243"/>
                  </a:cubicBezTo>
                  <a:cubicBezTo>
                    <a:pt x="16114" y="18243"/>
                    <a:pt x="16946" y="17925"/>
                    <a:pt x="17582" y="17289"/>
                  </a:cubicBezTo>
                  <a:cubicBezTo>
                    <a:pt x="18887" y="15985"/>
                    <a:pt x="18887" y="13929"/>
                    <a:pt x="17582" y="12657"/>
                  </a:cubicBezTo>
                  <a:lnTo>
                    <a:pt x="5904" y="979"/>
                  </a:lnTo>
                  <a:cubicBezTo>
                    <a:pt x="5268" y="327"/>
                    <a:pt x="4436" y="1"/>
                    <a:pt x="3601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6;p58">
              <a:extLst>
                <a:ext uri="{FF2B5EF4-FFF2-40B4-BE49-F238E27FC236}">
                  <a16:creationId xmlns="" xmlns:a16="http://schemas.microsoft.com/office/drawing/2014/main" id="{CA1B6C26-8053-4075-A47E-D08DDD65C0AA}"/>
                </a:ext>
              </a:extLst>
            </p:cNvPr>
            <p:cNvSpPr/>
            <p:nvPr/>
          </p:nvSpPr>
          <p:spPr>
            <a:xfrm>
              <a:off x="1891950" y="3557800"/>
              <a:ext cx="512950" cy="496250"/>
            </a:xfrm>
            <a:custGeom>
              <a:avLst/>
              <a:gdLst/>
              <a:ahLst/>
              <a:cxnLst/>
              <a:rect l="l" t="t" r="r" b="b"/>
              <a:pathLst>
                <a:path w="20518" h="19850" extrusionOk="0">
                  <a:moveTo>
                    <a:pt x="3601" y="0"/>
                  </a:moveTo>
                  <a:cubicBezTo>
                    <a:pt x="2765" y="0"/>
                    <a:pt x="1925" y="318"/>
                    <a:pt x="1272" y="954"/>
                  </a:cubicBezTo>
                  <a:cubicBezTo>
                    <a:pt x="0" y="2227"/>
                    <a:pt x="0" y="4282"/>
                    <a:pt x="1272" y="5554"/>
                  </a:cubicBezTo>
                  <a:lnTo>
                    <a:pt x="14614" y="18895"/>
                  </a:lnTo>
                  <a:cubicBezTo>
                    <a:pt x="15250" y="19531"/>
                    <a:pt x="16082" y="19850"/>
                    <a:pt x="16913" y="19850"/>
                  </a:cubicBezTo>
                  <a:cubicBezTo>
                    <a:pt x="17745" y="19850"/>
                    <a:pt x="18577" y="19531"/>
                    <a:pt x="19213" y="18895"/>
                  </a:cubicBezTo>
                  <a:cubicBezTo>
                    <a:pt x="20518" y="17591"/>
                    <a:pt x="20518" y="15536"/>
                    <a:pt x="19213" y="14263"/>
                  </a:cubicBezTo>
                  <a:lnTo>
                    <a:pt x="5904" y="954"/>
                  </a:lnTo>
                  <a:cubicBezTo>
                    <a:pt x="5268" y="318"/>
                    <a:pt x="4436" y="0"/>
                    <a:pt x="3601" y="0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7;p58">
              <a:extLst>
                <a:ext uri="{FF2B5EF4-FFF2-40B4-BE49-F238E27FC236}">
                  <a16:creationId xmlns="" xmlns:a16="http://schemas.microsoft.com/office/drawing/2014/main" id="{86CB2544-12D0-6542-424F-BFF3F0DF6718}"/>
                </a:ext>
              </a:extLst>
            </p:cNvPr>
            <p:cNvSpPr/>
            <p:nvPr/>
          </p:nvSpPr>
          <p:spPr>
            <a:xfrm>
              <a:off x="4615700" y="3663200"/>
              <a:ext cx="1549475" cy="1549475"/>
            </a:xfrm>
            <a:custGeom>
              <a:avLst/>
              <a:gdLst/>
              <a:ahLst/>
              <a:cxnLst/>
              <a:rect l="l" t="t" r="r" b="b"/>
              <a:pathLst>
                <a:path w="61979" h="61979" extrusionOk="0">
                  <a:moveTo>
                    <a:pt x="0" y="0"/>
                  </a:moveTo>
                  <a:lnTo>
                    <a:pt x="0" y="61978"/>
                  </a:lnTo>
                  <a:lnTo>
                    <a:pt x="61978" y="61978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8;p58">
              <a:extLst>
                <a:ext uri="{FF2B5EF4-FFF2-40B4-BE49-F238E27FC236}">
                  <a16:creationId xmlns="" xmlns:a16="http://schemas.microsoft.com/office/drawing/2014/main" id="{D40FA266-285E-6F8A-5581-585854BF200B}"/>
                </a:ext>
              </a:extLst>
            </p:cNvPr>
            <p:cNvSpPr/>
            <p:nvPr/>
          </p:nvSpPr>
          <p:spPr>
            <a:xfrm>
              <a:off x="3310900" y="488645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6524"/>
                  </a:lnTo>
                  <a:cubicBezTo>
                    <a:pt x="1" y="10112"/>
                    <a:pt x="2936" y="13048"/>
                    <a:pt x="6525" y="13048"/>
                  </a:cubicBezTo>
                  <a:lnTo>
                    <a:pt x="52192" y="13048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9;p58">
              <a:extLst>
                <a:ext uri="{FF2B5EF4-FFF2-40B4-BE49-F238E27FC236}">
                  <a16:creationId xmlns="" xmlns:a16="http://schemas.microsoft.com/office/drawing/2014/main" id="{010CDFE9-31FA-A60F-59B2-5034E00A42AC}"/>
                </a:ext>
              </a:extLst>
            </p:cNvPr>
            <p:cNvSpPr/>
            <p:nvPr/>
          </p:nvSpPr>
          <p:spPr>
            <a:xfrm>
              <a:off x="2413850" y="2684600"/>
              <a:ext cx="489325" cy="733550"/>
            </a:xfrm>
            <a:custGeom>
              <a:avLst/>
              <a:gdLst/>
              <a:ahLst/>
              <a:cxnLst/>
              <a:rect l="l" t="t" r="r" b="b"/>
              <a:pathLst>
                <a:path w="19573" h="29342" extrusionOk="0">
                  <a:moveTo>
                    <a:pt x="1" y="1"/>
                  </a:moveTo>
                  <a:lnTo>
                    <a:pt x="1" y="19573"/>
                  </a:lnTo>
                  <a:cubicBezTo>
                    <a:pt x="1" y="24335"/>
                    <a:pt x="3426" y="28412"/>
                    <a:pt x="8123" y="29195"/>
                  </a:cubicBezTo>
                  <a:cubicBezTo>
                    <a:pt x="8688" y="29293"/>
                    <a:pt x="9252" y="29341"/>
                    <a:pt x="9809" y="29341"/>
                  </a:cubicBezTo>
                  <a:cubicBezTo>
                    <a:pt x="13883" y="29341"/>
                    <a:pt x="17612" y="26795"/>
                    <a:pt x="19018" y="22834"/>
                  </a:cubicBezTo>
                  <a:cubicBezTo>
                    <a:pt x="19377" y="21791"/>
                    <a:pt x="19573" y="20682"/>
                    <a:pt x="19573" y="19573"/>
                  </a:cubicBezTo>
                  <a:lnTo>
                    <a:pt x="19573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0;p58">
              <a:extLst>
                <a:ext uri="{FF2B5EF4-FFF2-40B4-BE49-F238E27FC236}">
                  <a16:creationId xmlns="" xmlns:a16="http://schemas.microsoft.com/office/drawing/2014/main" id="{F38056AE-A987-115C-12A0-1EA9FEB37A84}"/>
                </a:ext>
              </a:extLst>
            </p:cNvPr>
            <p:cNvSpPr/>
            <p:nvPr/>
          </p:nvSpPr>
          <p:spPr>
            <a:xfrm>
              <a:off x="2576950" y="2684600"/>
              <a:ext cx="326225" cy="570875"/>
            </a:xfrm>
            <a:custGeom>
              <a:avLst/>
              <a:gdLst/>
              <a:ahLst/>
              <a:cxnLst/>
              <a:rect l="l" t="t" r="r" b="b"/>
              <a:pathLst>
                <a:path w="13049" h="22835" extrusionOk="0">
                  <a:moveTo>
                    <a:pt x="1" y="1"/>
                  </a:moveTo>
                  <a:lnTo>
                    <a:pt x="1" y="13049"/>
                  </a:lnTo>
                  <a:cubicBezTo>
                    <a:pt x="1" y="18463"/>
                    <a:pt x="4372" y="22834"/>
                    <a:pt x="9787" y="22834"/>
                  </a:cubicBezTo>
                  <a:lnTo>
                    <a:pt x="12494" y="22834"/>
                  </a:lnTo>
                  <a:cubicBezTo>
                    <a:pt x="12853" y="21791"/>
                    <a:pt x="13049" y="20682"/>
                    <a:pt x="13049" y="19573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1;p58">
              <a:extLst>
                <a:ext uri="{FF2B5EF4-FFF2-40B4-BE49-F238E27FC236}">
                  <a16:creationId xmlns="" xmlns:a16="http://schemas.microsoft.com/office/drawing/2014/main" id="{F1A0C7C1-5081-3360-94B5-D480AA90C745}"/>
                </a:ext>
              </a:extLst>
            </p:cNvPr>
            <p:cNvSpPr/>
            <p:nvPr/>
          </p:nvSpPr>
          <p:spPr>
            <a:xfrm>
              <a:off x="1924550" y="4030175"/>
              <a:ext cx="2691175" cy="856300"/>
            </a:xfrm>
            <a:custGeom>
              <a:avLst/>
              <a:gdLst/>
              <a:ahLst/>
              <a:cxnLst/>
              <a:rect l="l" t="t" r="r" b="b"/>
              <a:pathLst>
                <a:path w="107647" h="34252" extrusionOk="0">
                  <a:moveTo>
                    <a:pt x="17942" y="0"/>
                  </a:moveTo>
                  <a:lnTo>
                    <a:pt x="1" y="17941"/>
                  </a:lnTo>
                  <a:lnTo>
                    <a:pt x="8678" y="26618"/>
                  </a:lnTo>
                  <a:cubicBezTo>
                    <a:pt x="13571" y="31511"/>
                    <a:pt x="20193" y="34251"/>
                    <a:pt x="27108" y="34251"/>
                  </a:cubicBezTo>
                  <a:lnTo>
                    <a:pt x="75027" y="34251"/>
                  </a:lnTo>
                  <a:lnTo>
                    <a:pt x="88075" y="24465"/>
                  </a:lnTo>
                  <a:lnTo>
                    <a:pt x="99720" y="33207"/>
                  </a:lnTo>
                  <a:cubicBezTo>
                    <a:pt x="100633" y="33892"/>
                    <a:pt x="101742" y="34251"/>
                    <a:pt x="102851" y="34251"/>
                  </a:cubicBezTo>
                  <a:cubicBezTo>
                    <a:pt x="105494" y="34251"/>
                    <a:pt x="107646" y="32098"/>
                    <a:pt x="107646" y="29456"/>
                  </a:cubicBezTo>
                  <a:cubicBezTo>
                    <a:pt x="107646" y="28347"/>
                    <a:pt x="107255" y="27271"/>
                    <a:pt x="106537" y="26390"/>
                  </a:cubicBezTo>
                  <a:lnTo>
                    <a:pt x="95512" y="13146"/>
                  </a:lnTo>
                  <a:cubicBezTo>
                    <a:pt x="92870" y="9982"/>
                    <a:pt x="88955" y="8155"/>
                    <a:pt x="84845" y="8155"/>
                  </a:cubicBezTo>
                  <a:cubicBezTo>
                    <a:pt x="82660" y="8155"/>
                    <a:pt x="80539" y="8645"/>
                    <a:pt x="78615" y="9623"/>
                  </a:cubicBezTo>
                  <a:lnTo>
                    <a:pt x="68503" y="14679"/>
                  </a:lnTo>
                  <a:lnTo>
                    <a:pt x="32621" y="14679"/>
                  </a:lnTo>
                  <a:lnTo>
                    <a:pt x="17942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2;p58">
              <a:extLst>
                <a:ext uri="{FF2B5EF4-FFF2-40B4-BE49-F238E27FC236}">
                  <a16:creationId xmlns="" xmlns:a16="http://schemas.microsoft.com/office/drawing/2014/main" id="{C101AB61-BECC-DEA1-D6D7-1FBFDCD391B6}"/>
                </a:ext>
              </a:extLst>
            </p:cNvPr>
            <p:cNvSpPr/>
            <p:nvPr/>
          </p:nvSpPr>
          <p:spPr>
            <a:xfrm>
              <a:off x="3963300" y="3581650"/>
              <a:ext cx="652425" cy="1060175"/>
            </a:xfrm>
            <a:custGeom>
              <a:avLst/>
              <a:gdLst/>
              <a:ahLst/>
              <a:cxnLst/>
              <a:rect l="l" t="t" r="r" b="b"/>
              <a:pathLst>
                <a:path w="26097" h="42407" extrusionOk="0">
                  <a:moveTo>
                    <a:pt x="16310" y="0"/>
                  </a:moveTo>
                  <a:lnTo>
                    <a:pt x="1" y="16310"/>
                  </a:lnTo>
                  <a:lnTo>
                    <a:pt x="26096" y="42406"/>
                  </a:lnTo>
                  <a:lnTo>
                    <a:pt x="26096" y="9786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3;p58">
              <a:extLst>
                <a:ext uri="{FF2B5EF4-FFF2-40B4-BE49-F238E27FC236}">
                  <a16:creationId xmlns="" xmlns:a16="http://schemas.microsoft.com/office/drawing/2014/main" id="{77B7E497-0B8F-9D93-76CC-829450EB4E87}"/>
                </a:ext>
              </a:extLst>
            </p:cNvPr>
            <p:cNvSpPr/>
            <p:nvPr/>
          </p:nvSpPr>
          <p:spPr>
            <a:xfrm>
              <a:off x="5186550" y="4152500"/>
              <a:ext cx="489325" cy="489325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6" y="0"/>
                  </a:moveTo>
                  <a:cubicBezTo>
                    <a:pt x="4371" y="0"/>
                    <a:pt x="0" y="4371"/>
                    <a:pt x="0" y="9786"/>
                  </a:cubicBezTo>
                  <a:cubicBezTo>
                    <a:pt x="0" y="15201"/>
                    <a:pt x="4371" y="19572"/>
                    <a:pt x="9786" y="19572"/>
                  </a:cubicBezTo>
                  <a:cubicBezTo>
                    <a:pt x="15201" y="19572"/>
                    <a:pt x="19572" y="15201"/>
                    <a:pt x="19572" y="9786"/>
                  </a:cubicBezTo>
                  <a:cubicBezTo>
                    <a:pt x="19572" y="4371"/>
                    <a:pt x="15201" y="0"/>
                    <a:pt x="9786" y="0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4;p58">
              <a:extLst>
                <a:ext uri="{FF2B5EF4-FFF2-40B4-BE49-F238E27FC236}">
                  <a16:creationId xmlns="" xmlns:a16="http://schemas.microsoft.com/office/drawing/2014/main" id="{38DB4E92-EE2B-B849-21C8-28FFCD014CDD}"/>
                </a:ext>
              </a:extLst>
            </p:cNvPr>
            <p:cNvSpPr/>
            <p:nvPr/>
          </p:nvSpPr>
          <p:spPr>
            <a:xfrm>
              <a:off x="3555550" y="482750"/>
              <a:ext cx="2609625" cy="2772725"/>
            </a:xfrm>
            <a:custGeom>
              <a:avLst/>
              <a:gdLst/>
              <a:ahLst/>
              <a:cxnLst/>
              <a:rect l="l" t="t" r="r" b="b"/>
              <a:pathLst>
                <a:path w="104385" h="110909" extrusionOk="0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lnTo>
                    <a:pt x="1" y="88075"/>
                  </a:lnTo>
                  <a:cubicBezTo>
                    <a:pt x="1" y="91663"/>
                    <a:pt x="2936" y="94599"/>
                    <a:pt x="6525" y="94599"/>
                  </a:cubicBezTo>
                  <a:lnTo>
                    <a:pt x="48930" y="94599"/>
                  </a:lnTo>
                  <a:lnTo>
                    <a:pt x="71764" y="110908"/>
                  </a:lnTo>
                  <a:lnTo>
                    <a:pt x="71764" y="94599"/>
                  </a:lnTo>
                  <a:lnTo>
                    <a:pt x="97860" y="94599"/>
                  </a:lnTo>
                  <a:cubicBezTo>
                    <a:pt x="101448" y="94599"/>
                    <a:pt x="104384" y="91663"/>
                    <a:pt x="104384" y="88075"/>
                  </a:cubicBezTo>
                  <a:lnTo>
                    <a:pt x="104384" y="6525"/>
                  </a:lnTo>
                  <a:cubicBezTo>
                    <a:pt x="104384" y="2937"/>
                    <a:pt x="101448" y="1"/>
                    <a:pt x="97860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5;p58">
              <a:extLst>
                <a:ext uri="{FF2B5EF4-FFF2-40B4-BE49-F238E27FC236}">
                  <a16:creationId xmlns="" xmlns:a16="http://schemas.microsoft.com/office/drawing/2014/main" id="{76BFEE54-5DFD-548B-E216-B95851DBF6B8}"/>
                </a:ext>
              </a:extLst>
            </p:cNvPr>
            <p:cNvSpPr/>
            <p:nvPr/>
          </p:nvSpPr>
          <p:spPr>
            <a:xfrm>
              <a:off x="388175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6;p58">
              <a:extLst>
                <a:ext uri="{FF2B5EF4-FFF2-40B4-BE49-F238E27FC236}">
                  <a16:creationId xmlns="" xmlns:a16="http://schemas.microsoft.com/office/drawing/2014/main" id="{21E31E71-5E74-028A-EE9F-F38A20226058}"/>
                </a:ext>
              </a:extLst>
            </p:cNvPr>
            <p:cNvSpPr/>
            <p:nvPr/>
          </p:nvSpPr>
          <p:spPr>
            <a:xfrm>
              <a:off x="4289500" y="1053600"/>
              <a:ext cx="489325" cy="163125"/>
            </a:xfrm>
            <a:custGeom>
              <a:avLst/>
              <a:gdLst/>
              <a:ahLst/>
              <a:cxnLst/>
              <a:rect l="l" t="t" r="r" b="b"/>
              <a:pathLst>
                <a:path w="1957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19572" y="6525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7;p58">
              <a:extLst>
                <a:ext uri="{FF2B5EF4-FFF2-40B4-BE49-F238E27FC236}">
                  <a16:creationId xmlns="" xmlns:a16="http://schemas.microsoft.com/office/drawing/2014/main" id="{589574EA-B36C-A2DA-7445-306BB466CD3D}"/>
                </a:ext>
              </a:extLst>
            </p:cNvPr>
            <p:cNvSpPr/>
            <p:nvPr/>
          </p:nvSpPr>
          <p:spPr>
            <a:xfrm>
              <a:off x="494190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8;p58">
              <a:extLst>
                <a:ext uri="{FF2B5EF4-FFF2-40B4-BE49-F238E27FC236}">
                  <a16:creationId xmlns="" xmlns:a16="http://schemas.microsoft.com/office/drawing/2014/main" id="{282AEC20-8562-75BC-FC0F-5C72DB7FE507}"/>
                </a:ext>
              </a:extLst>
            </p:cNvPr>
            <p:cNvSpPr/>
            <p:nvPr/>
          </p:nvSpPr>
          <p:spPr>
            <a:xfrm>
              <a:off x="3881750" y="13798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9;p58">
              <a:extLst>
                <a:ext uri="{FF2B5EF4-FFF2-40B4-BE49-F238E27FC236}">
                  <a16:creationId xmlns="" xmlns:a16="http://schemas.microsoft.com/office/drawing/2014/main" id="{BF88DCAE-4BB6-D521-50A5-973A25462AA7}"/>
                </a:ext>
              </a:extLst>
            </p:cNvPr>
            <p:cNvSpPr/>
            <p:nvPr/>
          </p:nvSpPr>
          <p:spPr>
            <a:xfrm>
              <a:off x="4289500" y="1379800"/>
              <a:ext cx="244675" cy="163125"/>
            </a:xfrm>
            <a:custGeom>
              <a:avLst/>
              <a:gdLst/>
              <a:ahLst/>
              <a:cxnLst/>
              <a:rect l="l" t="t" r="r" b="b"/>
              <a:pathLst>
                <a:path w="978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9786" y="6525"/>
                  </a:lnTo>
                  <a:lnTo>
                    <a:pt x="9786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90;p58">
              <a:extLst>
                <a:ext uri="{FF2B5EF4-FFF2-40B4-BE49-F238E27FC236}">
                  <a16:creationId xmlns="" xmlns:a16="http://schemas.microsoft.com/office/drawing/2014/main" id="{171A3FFB-87CE-05EF-9723-05247146AB05}"/>
                </a:ext>
              </a:extLst>
            </p:cNvPr>
            <p:cNvSpPr/>
            <p:nvPr/>
          </p:nvSpPr>
          <p:spPr>
            <a:xfrm>
              <a:off x="4697250" y="1379800"/>
              <a:ext cx="897075" cy="163125"/>
            </a:xfrm>
            <a:custGeom>
              <a:avLst/>
              <a:gdLst/>
              <a:ahLst/>
              <a:cxnLst/>
              <a:rect l="l" t="t" r="r" b="b"/>
              <a:pathLst>
                <a:path w="3588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35882" y="6525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91;p58">
              <a:extLst>
                <a:ext uri="{FF2B5EF4-FFF2-40B4-BE49-F238E27FC236}">
                  <a16:creationId xmlns="" xmlns:a16="http://schemas.microsoft.com/office/drawing/2014/main" id="{E2357139-50DA-4559-96B4-A61E62B7D9AF}"/>
                </a:ext>
              </a:extLst>
            </p:cNvPr>
            <p:cNvSpPr/>
            <p:nvPr/>
          </p:nvSpPr>
          <p:spPr>
            <a:xfrm>
              <a:off x="388175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92;p58">
              <a:extLst>
                <a:ext uri="{FF2B5EF4-FFF2-40B4-BE49-F238E27FC236}">
                  <a16:creationId xmlns="" xmlns:a16="http://schemas.microsoft.com/office/drawing/2014/main" id="{590B4D4E-68D1-F23B-A362-6B420D6E1B35}"/>
                </a:ext>
              </a:extLst>
            </p:cNvPr>
            <p:cNvSpPr/>
            <p:nvPr/>
          </p:nvSpPr>
          <p:spPr>
            <a:xfrm>
              <a:off x="4289500" y="1706000"/>
              <a:ext cx="652425" cy="163125"/>
            </a:xfrm>
            <a:custGeom>
              <a:avLst/>
              <a:gdLst/>
              <a:ahLst/>
              <a:cxnLst/>
              <a:rect l="l" t="t" r="r" b="b"/>
              <a:pathLst>
                <a:path w="2609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6096" y="6525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3;p58">
              <a:extLst>
                <a:ext uri="{FF2B5EF4-FFF2-40B4-BE49-F238E27FC236}">
                  <a16:creationId xmlns="" xmlns:a16="http://schemas.microsoft.com/office/drawing/2014/main" id="{29411B00-9ADA-690F-2E71-4AFB75F36451}"/>
                </a:ext>
              </a:extLst>
            </p:cNvPr>
            <p:cNvSpPr/>
            <p:nvPr/>
          </p:nvSpPr>
          <p:spPr>
            <a:xfrm>
              <a:off x="510500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4;p58">
              <a:extLst>
                <a:ext uri="{FF2B5EF4-FFF2-40B4-BE49-F238E27FC236}">
                  <a16:creationId xmlns="" xmlns:a16="http://schemas.microsoft.com/office/drawing/2014/main" id="{26AAB05B-7CA8-5D5A-360E-54FDA6A8FBFB}"/>
                </a:ext>
              </a:extLst>
            </p:cNvPr>
            <p:cNvSpPr/>
            <p:nvPr/>
          </p:nvSpPr>
          <p:spPr>
            <a:xfrm>
              <a:off x="388175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95;p58">
              <a:extLst>
                <a:ext uri="{FF2B5EF4-FFF2-40B4-BE49-F238E27FC236}">
                  <a16:creationId xmlns="" xmlns:a16="http://schemas.microsoft.com/office/drawing/2014/main" id="{7DF5DCBD-DDCD-093B-FAD4-EBBE52565221}"/>
                </a:ext>
              </a:extLst>
            </p:cNvPr>
            <p:cNvSpPr/>
            <p:nvPr/>
          </p:nvSpPr>
          <p:spPr>
            <a:xfrm>
              <a:off x="4289500" y="2032200"/>
              <a:ext cx="1141725" cy="163125"/>
            </a:xfrm>
            <a:custGeom>
              <a:avLst/>
              <a:gdLst/>
              <a:ahLst/>
              <a:cxnLst/>
              <a:rect l="l" t="t" r="r" b="b"/>
              <a:pathLst>
                <a:path w="4566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45668" y="6525"/>
                  </a:lnTo>
                  <a:lnTo>
                    <a:pt x="45668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96;p58">
              <a:extLst>
                <a:ext uri="{FF2B5EF4-FFF2-40B4-BE49-F238E27FC236}">
                  <a16:creationId xmlns="" xmlns:a16="http://schemas.microsoft.com/office/drawing/2014/main" id="{B77550FA-D37B-F674-AF77-CE08EAE5C4D2}"/>
                </a:ext>
              </a:extLst>
            </p:cNvPr>
            <p:cNvSpPr/>
            <p:nvPr/>
          </p:nvSpPr>
          <p:spPr>
            <a:xfrm>
              <a:off x="559430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7;p58">
              <a:extLst>
                <a:ext uri="{FF2B5EF4-FFF2-40B4-BE49-F238E27FC236}">
                  <a16:creationId xmlns="" xmlns:a16="http://schemas.microsoft.com/office/drawing/2014/main" id="{02611B3E-ECA2-3966-0477-448C02A3B787}"/>
                </a:ext>
              </a:extLst>
            </p:cNvPr>
            <p:cNvSpPr/>
            <p:nvPr/>
          </p:nvSpPr>
          <p:spPr>
            <a:xfrm>
              <a:off x="38817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8;p58">
              <a:extLst>
                <a:ext uri="{FF2B5EF4-FFF2-40B4-BE49-F238E27FC236}">
                  <a16:creationId xmlns="" xmlns:a16="http://schemas.microsoft.com/office/drawing/2014/main" id="{985B6DE0-9EBD-E654-4D71-4644295220A7}"/>
                </a:ext>
              </a:extLst>
            </p:cNvPr>
            <p:cNvSpPr/>
            <p:nvPr/>
          </p:nvSpPr>
          <p:spPr>
            <a:xfrm>
              <a:off x="4289500" y="2358400"/>
              <a:ext cx="733975" cy="163125"/>
            </a:xfrm>
            <a:custGeom>
              <a:avLst/>
              <a:gdLst/>
              <a:ahLst/>
              <a:cxnLst/>
              <a:rect l="l" t="t" r="r" b="b"/>
              <a:pathLst>
                <a:path w="2935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9358" y="6525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9;p58">
              <a:extLst>
                <a:ext uri="{FF2B5EF4-FFF2-40B4-BE49-F238E27FC236}">
                  <a16:creationId xmlns="" xmlns:a16="http://schemas.microsoft.com/office/drawing/2014/main" id="{F646600D-1AD9-D165-7D5B-686CE5A933DB}"/>
                </a:ext>
              </a:extLst>
            </p:cNvPr>
            <p:cNvSpPr/>
            <p:nvPr/>
          </p:nvSpPr>
          <p:spPr>
            <a:xfrm>
              <a:off x="51865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0;p58">
              <a:extLst>
                <a:ext uri="{FF2B5EF4-FFF2-40B4-BE49-F238E27FC236}">
                  <a16:creationId xmlns="" xmlns:a16="http://schemas.microsoft.com/office/drawing/2014/main" id="{567EABF7-B6DA-D381-A8D4-A15C1C3F71D5}"/>
                </a:ext>
              </a:extLst>
            </p:cNvPr>
            <p:cNvSpPr/>
            <p:nvPr/>
          </p:nvSpPr>
          <p:spPr>
            <a:xfrm>
              <a:off x="2413850" y="2358400"/>
              <a:ext cx="652425" cy="733975"/>
            </a:xfrm>
            <a:custGeom>
              <a:avLst/>
              <a:gdLst/>
              <a:ahLst/>
              <a:cxnLst/>
              <a:rect l="l" t="t" r="r" b="b"/>
              <a:pathLst>
                <a:path w="26097" h="29359" extrusionOk="0">
                  <a:moveTo>
                    <a:pt x="9787" y="1"/>
                  </a:moveTo>
                  <a:lnTo>
                    <a:pt x="1" y="9787"/>
                  </a:lnTo>
                  <a:lnTo>
                    <a:pt x="1" y="16311"/>
                  </a:lnTo>
                  <a:cubicBezTo>
                    <a:pt x="1" y="23520"/>
                    <a:pt x="5840" y="29359"/>
                    <a:pt x="13049" y="29359"/>
                  </a:cubicBezTo>
                  <a:cubicBezTo>
                    <a:pt x="20258" y="29359"/>
                    <a:pt x="26097" y="23520"/>
                    <a:pt x="26097" y="16311"/>
                  </a:cubicBezTo>
                  <a:lnTo>
                    <a:pt x="2609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01;p58">
              <a:extLst>
                <a:ext uri="{FF2B5EF4-FFF2-40B4-BE49-F238E27FC236}">
                  <a16:creationId xmlns="" xmlns:a16="http://schemas.microsoft.com/office/drawing/2014/main" id="{7BDA9AB9-8CB4-0F04-B294-9693D43AA064}"/>
                </a:ext>
              </a:extLst>
            </p:cNvPr>
            <p:cNvSpPr/>
            <p:nvPr/>
          </p:nvSpPr>
          <p:spPr>
            <a:xfrm>
              <a:off x="2413850" y="2032200"/>
              <a:ext cx="815525" cy="570875"/>
            </a:xfrm>
            <a:custGeom>
              <a:avLst/>
              <a:gdLst/>
              <a:ahLst/>
              <a:cxnLst/>
              <a:rect l="l" t="t" r="r" b="b"/>
              <a:pathLst>
                <a:path w="32621" h="22835" extrusionOk="0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22835"/>
                  </a:lnTo>
                  <a:lnTo>
                    <a:pt x="9787" y="13049"/>
                  </a:lnTo>
                  <a:lnTo>
                    <a:pt x="26097" y="13049"/>
                  </a:lnTo>
                  <a:lnTo>
                    <a:pt x="29293" y="11450"/>
                  </a:lnTo>
                  <a:cubicBezTo>
                    <a:pt x="31316" y="10439"/>
                    <a:pt x="32621" y="8351"/>
                    <a:pt x="32621" y="6035"/>
                  </a:cubicBezTo>
                  <a:cubicBezTo>
                    <a:pt x="32621" y="2708"/>
                    <a:pt x="29913" y="1"/>
                    <a:pt x="26586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2;p58">
              <a:extLst>
                <a:ext uri="{FF2B5EF4-FFF2-40B4-BE49-F238E27FC236}">
                  <a16:creationId xmlns="" xmlns:a16="http://schemas.microsoft.com/office/drawing/2014/main" id="{5D438ACD-4A61-C37A-8205-ECC6423656C9}"/>
                </a:ext>
              </a:extLst>
            </p:cNvPr>
            <p:cNvSpPr/>
            <p:nvPr/>
          </p:nvSpPr>
          <p:spPr>
            <a:xfrm>
              <a:off x="37186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1982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3;p58">
              <a:extLst>
                <a:ext uri="{FF2B5EF4-FFF2-40B4-BE49-F238E27FC236}">
                  <a16:creationId xmlns="" xmlns:a16="http://schemas.microsoft.com/office/drawing/2014/main" id="{0DE630F9-A852-9CA4-484C-898ECBE9391B}"/>
                </a:ext>
              </a:extLst>
            </p:cNvPr>
            <p:cNvSpPr/>
            <p:nvPr/>
          </p:nvSpPr>
          <p:spPr>
            <a:xfrm>
              <a:off x="396330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22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4;p58">
              <a:extLst>
                <a:ext uri="{FF2B5EF4-FFF2-40B4-BE49-F238E27FC236}">
                  <a16:creationId xmlns="" xmlns:a16="http://schemas.microsoft.com/office/drawing/2014/main" id="{24E0F5F4-F993-420B-2C9F-377A524453D8}"/>
                </a:ext>
              </a:extLst>
            </p:cNvPr>
            <p:cNvSpPr/>
            <p:nvPr/>
          </p:nvSpPr>
          <p:spPr>
            <a:xfrm>
              <a:off x="42079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2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2" y="6525"/>
                  </a:cubicBezTo>
                  <a:cubicBezTo>
                    <a:pt x="5057" y="6525"/>
                    <a:pt x="6524" y="5057"/>
                    <a:pt x="6524" y="3263"/>
                  </a:cubicBez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81359529-4262-2F58-E1F6-CC0E6A1B0786}"/>
              </a:ext>
            </a:extLst>
          </p:cNvPr>
          <p:cNvSpPr txBox="1"/>
          <p:nvPr/>
        </p:nvSpPr>
        <p:spPr>
          <a:xfrm>
            <a:off x="4488234" y="3540867"/>
            <a:ext cx="4829735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latin typeface="Raleway "/>
                <a:ea typeface="Calibri" panose="020F0502020204030204" pitchFamily="34" charset="0"/>
              </a:rPr>
              <a:t>  Os sistemas aplicativos e banco de dados deverão     </a:t>
            </a:r>
            <a:r>
              <a:rPr lang="pt-BR" sz="1400" b="1" dirty="0">
                <a:latin typeface="Raleway "/>
                <a:ea typeface="Calibri" panose="020F0502020204030204" pitchFamily="34" charset="0"/>
              </a:rPr>
              <a:t>___</a:t>
            </a:r>
            <a:r>
              <a:rPr lang="pt-BR" sz="1400" b="1" dirty="0">
                <a:solidFill>
                  <a:schemeClr val="bg1"/>
                </a:solidFill>
                <a:latin typeface="Raleway "/>
                <a:ea typeface="Calibri" panose="020F0502020204030204" pitchFamily="34" charset="0"/>
              </a:rPr>
              <a:t>ser executados totalmente em ambiente CLOUD, </a:t>
            </a:r>
            <a:r>
              <a:rPr lang="pt-BR" sz="1400" b="1" dirty="0">
                <a:latin typeface="Raleway "/>
                <a:ea typeface="Calibri" panose="020F0502020204030204" pitchFamily="34" charset="0"/>
              </a:rPr>
              <a:t>-----</a:t>
            </a:r>
            <a:r>
              <a:rPr lang="pt-BR" sz="1400" b="1" dirty="0">
                <a:solidFill>
                  <a:schemeClr val="bg1"/>
                </a:solidFill>
                <a:latin typeface="Raleway "/>
                <a:ea typeface="Calibri" panose="020F0502020204030204" pitchFamily="34" charset="0"/>
              </a:rPr>
              <a:t>sem prejuízo de suas funcionalidades;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26581" y="759042"/>
            <a:ext cx="41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FUNCIONALIDADES DO SOFTWARE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63148" y="779530"/>
            <a:ext cx="853310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aleway SemiBold" pitchFamily="2" charset="0"/>
              </a:rPr>
              <a:t>FUNCIONALIDADES DO SOFTWARE</a:t>
            </a:r>
            <a:endParaRPr lang="pt-BR" sz="3900" b="1" dirty="0"/>
          </a:p>
        </p:txBody>
      </p:sp>
    </p:spTree>
    <p:extLst>
      <p:ext uri="{BB962C8B-B14F-4D97-AF65-F5344CB8AC3E}">
        <p14:creationId xmlns:p14="http://schemas.microsoft.com/office/powerpoint/2010/main" val="235595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097" y="1269204"/>
            <a:ext cx="7433204" cy="5007025"/>
          </a:xfrm>
        </p:spPr>
        <p:txBody>
          <a:bodyPr>
            <a:normAutofit/>
          </a:bodyPr>
          <a:lstStyle/>
          <a:p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Experiência </a:t>
            </a:r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do crédito consignado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do RPPS;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Taxa </a:t>
            </a:r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de juros dinâmica (</a:t>
            </a:r>
            <a:r>
              <a:rPr lang="pt-BR" sz="2100" b="1" dirty="0" err="1">
                <a:latin typeface="Arial" panose="020B0604020202020204" pitchFamily="34" charset="0"/>
                <a:ea typeface="Calibri" panose="020F0502020204030204" pitchFamily="34" charset="0"/>
              </a:rPr>
              <a:t>pré</a:t>
            </a:r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 e pós fixado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Seguro </a:t>
            </a:r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prestamista integrado com a segurada (emissão da apólice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Sistema integrado ao sistema da Receita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Federal;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Integração com a averbadora e sistemas locais por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API;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Pagamento por remessa (principal e IOF)</a:t>
            </a: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Emissão de CCB, score bancário e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negativação;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Margem consignável online e integração com a folha de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pagamentos;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</a:rPr>
              <a:t>Relatórios regulatórios e </a:t>
            </a:r>
            <a:r>
              <a:rPr lang="pt-BR" sz="21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gerenciais;</a:t>
            </a:r>
            <a:endParaRPr lang="pt-BR" sz="21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oogle Shape;1473;p58">
            <a:extLst>
              <a:ext uri="{FF2B5EF4-FFF2-40B4-BE49-F238E27FC236}">
                <a16:creationId xmlns:a16="http://schemas.microsoft.com/office/drawing/2014/main" xmlns="" id="{2B3B21A8-37ED-1244-B238-A4A76A0DE361}"/>
              </a:ext>
            </a:extLst>
          </p:cNvPr>
          <p:cNvGrpSpPr/>
          <p:nvPr/>
        </p:nvGrpSpPr>
        <p:grpSpPr>
          <a:xfrm>
            <a:off x="8693427" y="3053301"/>
            <a:ext cx="2769045" cy="2535495"/>
            <a:chOff x="1435250" y="482750"/>
            <a:chExt cx="4729925" cy="4729925"/>
          </a:xfrm>
        </p:grpSpPr>
        <p:sp>
          <p:nvSpPr>
            <p:cNvPr id="7" name="Google Shape;1474;p58">
              <a:extLst>
                <a:ext uri="{FF2B5EF4-FFF2-40B4-BE49-F238E27FC236}">
                  <a16:creationId xmlns:a16="http://schemas.microsoft.com/office/drawing/2014/main" xmlns="" id="{656041E8-68D1-23B4-3C86-1C946FE6FE38}"/>
                </a:ext>
              </a:extLst>
            </p:cNvPr>
            <p:cNvSpPr/>
            <p:nvPr/>
          </p:nvSpPr>
          <p:spPr>
            <a:xfrm>
              <a:off x="1435250" y="2929250"/>
              <a:ext cx="3180475" cy="2283425"/>
            </a:xfrm>
            <a:custGeom>
              <a:avLst/>
              <a:gdLst/>
              <a:ahLst/>
              <a:cxnLst/>
              <a:rect l="l" t="t" r="r" b="b"/>
              <a:pathLst>
                <a:path w="127219" h="91337" extrusionOk="0">
                  <a:moveTo>
                    <a:pt x="19573" y="1"/>
                  </a:moveTo>
                  <a:cubicBezTo>
                    <a:pt x="8776" y="1"/>
                    <a:pt x="1" y="8775"/>
                    <a:pt x="1" y="19572"/>
                  </a:cubicBezTo>
                  <a:lnTo>
                    <a:pt x="1" y="91336"/>
                  </a:lnTo>
                  <a:lnTo>
                    <a:pt x="88075" y="91336"/>
                  </a:lnTo>
                  <a:lnTo>
                    <a:pt x="88075" y="29358"/>
                  </a:lnTo>
                  <a:lnTo>
                    <a:pt x="127218" y="68502"/>
                  </a:lnTo>
                  <a:lnTo>
                    <a:pt x="127218" y="35882"/>
                  </a:lnTo>
                  <a:lnTo>
                    <a:pt x="96132" y="4796"/>
                  </a:lnTo>
                  <a:cubicBezTo>
                    <a:pt x="93065" y="1729"/>
                    <a:pt x="88923" y="1"/>
                    <a:pt x="84584" y="1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475;p58">
              <a:extLst>
                <a:ext uri="{FF2B5EF4-FFF2-40B4-BE49-F238E27FC236}">
                  <a16:creationId xmlns:a16="http://schemas.microsoft.com/office/drawing/2014/main" xmlns="" id="{93C8FBE0-4710-227E-8B18-4937A9C5B348}"/>
                </a:ext>
              </a:extLst>
            </p:cNvPr>
            <p:cNvSpPr/>
            <p:nvPr/>
          </p:nvSpPr>
          <p:spPr>
            <a:xfrm>
              <a:off x="1484200" y="4046475"/>
              <a:ext cx="472200" cy="456100"/>
            </a:xfrm>
            <a:custGeom>
              <a:avLst/>
              <a:gdLst/>
              <a:ahLst/>
              <a:cxnLst/>
              <a:rect l="l" t="t" r="r" b="b"/>
              <a:pathLst>
                <a:path w="18888" h="18244" extrusionOk="0">
                  <a:moveTo>
                    <a:pt x="3601" y="1"/>
                  </a:moveTo>
                  <a:cubicBezTo>
                    <a:pt x="2765" y="1"/>
                    <a:pt x="1925" y="327"/>
                    <a:pt x="1272" y="979"/>
                  </a:cubicBezTo>
                  <a:cubicBezTo>
                    <a:pt x="0" y="2252"/>
                    <a:pt x="0" y="4307"/>
                    <a:pt x="1272" y="5579"/>
                  </a:cubicBezTo>
                  <a:lnTo>
                    <a:pt x="12983" y="17289"/>
                  </a:lnTo>
                  <a:cubicBezTo>
                    <a:pt x="13619" y="17925"/>
                    <a:pt x="14451" y="18243"/>
                    <a:pt x="15283" y="18243"/>
                  </a:cubicBezTo>
                  <a:cubicBezTo>
                    <a:pt x="16114" y="18243"/>
                    <a:pt x="16946" y="17925"/>
                    <a:pt x="17582" y="17289"/>
                  </a:cubicBezTo>
                  <a:cubicBezTo>
                    <a:pt x="18887" y="15985"/>
                    <a:pt x="18887" y="13929"/>
                    <a:pt x="17582" y="12657"/>
                  </a:cubicBezTo>
                  <a:lnTo>
                    <a:pt x="5904" y="979"/>
                  </a:lnTo>
                  <a:cubicBezTo>
                    <a:pt x="5268" y="327"/>
                    <a:pt x="4436" y="1"/>
                    <a:pt x="3601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476;p58">
              <a:extLst>
                <a:ext uri="{FF2B5EF4-FFF2-40B4-BE49-F238E27FC236}">
                  <a16:creationId xmlns:a16="http://schemas.microsoft.com/office/drawing/2014/main" xmlns="" id="{92143563-A2D8-657A-DAD3-31D11893F92C}"/>
                </a:ext>
              </a:extLst>
            </p:cNvPr>
            <p:cNvSpPr/>
            <p:nvPr/>
          </p:nvSpPr>
          <p:spPr>
            <a:xfrm>
              <a:off x="1891950" y="3557800"/>
              <a:ext cx="512950" cy="496250"/>
            </a:xfrm>
            <a:custGeom>
              <a:avLst/>
              <a:gdLst/>
              <a:ahLst/>
              <a:cxnLst/>
              <a:rect l="l" t="t" r="r" b="b"/>
              <a:pathLst>
                <a:path w="20518" h="19850" extrusionOk="0">
                  <a:moveTo>
                    <a:pt x="3601" y="0"/>
                  </a:moveTo>
                  <a:cubicBezTo>
                    <a:pt x="2765" y="0"/>
                    <a:pt x="1925" y="318"/>
                    <a:pt x="1272" y="954"/>
                  </a:cubicBezTo>
                  <a:cubicBezTo>
                    <a:pt x="0" y="2227"/>
                    <a:pt x="0" y="4282"/>
                    <a:pt x="1272" y="5554"/>
                  </a:cubicBezTo>
                  <a:lnTo>
                    <a:pt x="14614" y="18895"/>
                  </a:lnTo>
                  <a:cubicBezTo>
                    <a:pt x="15250" y="19531"/>
                    <a:pt x="16082" y="19850"/>
                    <a:pt x="16913" y="19850"/>
                  </a:cubicBezTo>
                  <a:cubicBezTo>
                    <a:pt x="17745" y="19850"/>
                    <a:pt x="18577" y="19531"/>
                    <a:pt x="19213" y="18895"/>
                  </a:cubicBezTo>
                  <a:cubicBezTo>
                    <a:pt x="20518" y="17591"/>
                    <a:pt x="20518" y="15536"/>
                    <a:pt x="19213" y="14263"/>
                  </a:cubicBezTo>
                  <a:lnTo>
                    <a:pt x="5904" y="954"/>
                  </a:lnTo>
                  <a:cubicBezTo>
                    <a:pt x="5268" y="318"/>
                    <a:pt x="4436" y="0"/>
                    <a:pt x="3601" y="0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477;p58">
              <a:extLst>
                <a:ext uri="{FF2B5EF4-FFF2-40B4-BE49-F238E27FC236}">
                  <a16:creationId xmlns:a16="http://schemas.microsoft.com/office/drawing/2014/main" xmlns="" id="{C51EFCC1-4762-0AD4-79D3-8661FA4828A3}"/>
                </a:ext>
              </a:extLst>
            </p:cNvPr>
            <p:cNvSpPr/>
            <p:nvPr/>
          </p:nvSpPr>
          <p:spPr>
            <a:xfrm>
              <a:off x="4615700" y="3663200"/>
              <a:ext cx="1549475" cy="1549475"/>
            </a:xfrm>
            <a:custGeom>
              <a:avLst/>
              <a:gdLst/>
              <a:ahLst/>
              <a:cxnLst/>
              <a:rect l="l" t="t" r="r" b="b"/>
              <a:pathLst>
                <a:path w="61979" h="61979" extrusionOk="0">
                  <a:moveTo>
                    <a:pt x="0" y="0"/>
                  </a:moveTo>
                  <a:lnTo>
                    <a:pt x="0" y="61978"/>
                  </a:lnTo>
                  <a:lnTo>
                    <a:pt x="61978" y="61978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478;p58">
              <a:extLst>
                <a:ext uri="{FF2B5EF4-FFF2-40B4-BE49-F238E27FC236}">
                  <a16:creationId xmlns:a16="http://schemas.microsoft.com/office/drawing/2014/main" xmlns="" id="{A92AEABB-1E6D-20A0-E47C-E31604DC59BE}"/>
                </a:ext>
              </a:extLst>
            </p:cNvPr>
            <p:cNvSpPr/>
            <p:nvPr/>
          </p:nvSpPr>
          <p:spPr>
            <a:xfrm>
              <a:off x="3310900" y="488645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6524"/>
                  </a:lnTo>
                  <a:cubicBezTo>
                    <a:pt x="1" y="10112"/>
                    <a:pt x="2936" y="13048"/>
                    <a:pt x="6525" y="13048"/>
                  </a:cubicBezTo>
                  <a:lnTo>
                    <a:pt x="52192" y="13048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479;p58">
              <a:extLst>
                <a:ext uri="{FF2B5EF4-FFF2-40B4-BE49-F238E27FC236}">
                  <a16:creationId xmlns:a16="http://schemas.microsoft.com/office/drawing/2014/main" xmlns="" id="{F976AC4D-388A-2640-4FB1-DBBD872AB1EE}"/>
                </a:ext>
              </a:extLst>
            </p:cNvPr>
            <p:cNvSpPr/>
            <p:nvPr/>
          </p:nvSpPr>
          <p:spPr>
            <a:xfrm>
              <a:off x="2413850" y="2684600"/>
              <a:ext cx="489325" cy="733550"/>
            </a:xfrm>
            <a:custGeom>
              <a:avLst/>
              <a:gdLst/>
              <a:ahLst/>
              <a:cxnLst/>
              <a:rect l="l" t="t" r="r" b="b"/>
              <a:pathLst>
                <a:path w="19573" h="29342" extrusionOk="0">
                  <a:moveTo>
                    <a:pt x="1" y="1"/>
                  </a:moveTo>
                  <a:lnTo>
                    <a:pt x="1" y="19573"/>
                  </a:lnTo>
                  <a:cubicBezTo>
                    <a:pt x="1" y="24335"/>
                    <a:pt x="3426" y="28412"/>
                    <a:pt x="8123" y="29195"/>
                  </a:cubicBezTo>
                  <a:cubicBezTo>
                    <a:pt x="8688" y="29293"/>
                    <a:pt x="9252" y="29341"/>
                    <a:pt x="9809" y="29341"/>
                  </a:cubicBezTo>
                  <a:cubicBezTo>
                    <a:pt x="13883" y="29341"/>
                    <a:pt x="17612" y="26795"/>
                    <a:pt x="19018" y="22834"/>
                  </a:cubicBezTo>
                  <a:cubicBezTo>
                    <a:pt x="19377" y="21791"/>
                    <a:pt x="19573" y="20682"/>
                    <a:pt x="19573" y="19573"/>
                  </a:cubicBezTo>
                  <a:lnTo>
                    <a:pt x="19573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480;p58">
              <a:extLst>
                <a:ext uri="{FF2B5EF4-FFF2-40B4-BE49-F238E27FC236}">
                  <a16:creationId xmlns:a16="http://schemas.microsoft.com/office/drawing/2014/main" xmlns="" id="{011D1817-CBA9-8F0A-54C7-8B17E332490A}"/>
                </a:ext>
              </a:extLst>
            </p:cNvPr>
            <p:cNvSpPr/>
            <p:nvPr/>
          </p:nvSpPr>
          <p:spPr>
            <a:xfrm>
              <a:off x="2576950" y="2684600"/>
              <a:ext cx="326225" cy="570875"/>
            </a:xfrm>
            <a:custGeom>
              <a:avLst/>
              <a:gdLst/>
              <a:ahLst/>
              <a:cxnLst/>
              <a:rect l="l" t="t" r="r" b="b"/>
              <a:pathLst>
                <a:path w="13049" h="22835" extrusionOk="0">
                  <a:moveTo>
                    <a:pt x="1" y="1"/>
                  </a:moveTo>
                  <a:lnTo>
                    <a:pt x="1" y="13049"/>
                  </a:lnTo>
                  <a:cubicBezTo>
                    <a:pt x="1" y="18463"/>
                    <a:pt x="4372" y="22834"/>
                    <a:pt x="9787" y="22834"/>
                  </a:cubicBezTo>
                  <a:lnTo>
                    <a:pt x="12494" y="22834"/>
                  </a:lnTo>
                  <a:cubicBezTo>
                    <a:pt x="12853" y="21791"/>
                    <a:pt x="13049" y="20682"/>
                    <a:pt x="13049" y="19573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81;p58">
              <a:extLst>
                <a:ext uri="{FF2B5EF4-FFF2-40B4-BE49-F238E27FC236}">
                  <a16:creationId xmlns:a16="http://schemas.microsoft.com/office/drawing/2014/main" xmlns="" id="{668A0553-D813-6D65-39DD-D8FD12E76AD6}"/>
                </a:ext>
              </a:extLst>
            </p:cNvPr>
            <p:cNvSpPr/>
            <p:nvPr/>
          </p:nvSpPr>
          <p:spPr>
            <a:xfrm>
              <a:off x="1924550" y="4030175"/>
              <a:ext cx="2691175" cy="856300"/>
            </a:xfrm>
            <a:custGeom>
              <a:avLst/>
              <a:gdLst/>
              <a:ahLst/>
              <a:cxnLst/>
              <a:rect l="l" t="t" r="r" b="b"/>
              <a:pathLst>
                <a:path w="107647" h="34252" extrusionOk="0">
                  <a:moveTo>
                    <a:pt x="17942" y="0"/>
                  </a:moveTo>
                  <a:lnTo>
                    <a:pt x="1" y="17941"/>
                  </a:lnTo>
                  <a:lnTo>
                    <a:pt x="8678" y="26618"/>
                  </a:lnTo>
                  <a:cubicBezTo>
                    <a:pt x="13571" y="31511"/>
                    <a:pt x="20193" y="34251"/>
                    <a:pt x="27108" y="34251"/>
                  </a:cubicBezTo>
                  <a:lnTo>
                    <a:pt x="75027" y="34251"/>
                  </a:lnTo>
                  <a:lnTo>
                    <a:pt x="88075" y="24465"/>
                  </a:lnTo>
                  <a:lnTo>
                    <a:pt x="99720" y="33207"/>
                  </a:lnTo>
                  <a:cubicBezTo>
                    <a:pt x="100633" y="33892"/>
                    <a:pt x="101742" y="34251"/>
                    <a:pt x="102851" y="34251"/>
                  </a:cubicBezTo>
                  <a:cubicBezTo>
                    <a:pt x="105494" y="34251"/>
                    <a:pt x="107646" y="32098"/>
                    <a:pt x="107646" y="29456"/>
                  </a:cubicBezTo>
                  <a:cubicBezTo>
                    <a:pt x="107646" y="28347"/>
                    <a:pt x="107255" y="27271"/>
                    <a:pt x="106537" y="26390"/>
                  </a:cubicBezTo>
                  <a:lnTo>
                    <a:pt x="95512" y="13146"/>
                  </a:lnTo>
                  <a:cubicBezTo>
                    <a:pt x="92870" y="9982"/>
                    <a:pt x="88955" y="8155"/>
                    <a:pt x="84845" y="8155"/>
                  </a:cubicBezTo>
                  <a:cubicBezTo>
                    <a:pt x="82660" y="8155"/>
                    <a:pt x="80539" y="8645"/>
                    <a:pt x="78615" y="9623"/>
                  </a:cubicBezTo>
                  <a:lnTo>
                    <a:pt x="68503" y="14679"/>
                  </a:lnTo>
                  <a:lnTo>
                    <a:pt x="32621" y="14679"/>
                  </a:lnTo>
                  <a:lnTo>
                    <a:pt x="17942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482;p58">
              <a:extLst>
                <a:ext uri="{FF2B5EF4-FFF2-40B4-BE49-F238E27FC236}">
                  <a16:creationId xmlns:a16="http://schemas.microsoft.com/office/drawing/2014/main" xmlns="" id="{0C25C7BD-850E-E13A-E642-5BD57E5D234C}"/>
                </a:ext>
              </a:extLst>
            </p:cNvPr>
            <p:cNvSpPr/>
            <p:nvPr/>
          </p:nvSpPr>
          <p:spPr>
            <a:xfrm>
              <a:off x="3963300" y="3581650"/>
              <a:ext cx="652425" cy="1060175"/>
            </a:xfrm>
            <a:custGeom>
              <a:avLst/>
              <a:gdLst/>
              <a:ahLst/>
              <a:cxnLst/>
              <a:rect l="l" t="t" r="r" b="b"/>
              <a:pathLst>
                <a:path w="26097" h="42407" extrusionOk="0">
                  <a:moveTo>
                    <a:pt x="16310" y="0"/>
                  </a:moveTo>
                  <a:lnTo>
                    <a:pt x="1" y="16310"/>
                  </a:lnTo>
                  <a:lnTo>
                    <a:pt x="26096" y="42406"/>
                  </a:lnTo>
                  <a:lnTo>
                    <a:pt x="26096" y="9786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83;p58">
              <a:extLst>
                <a:ext uri="{FF2B5EF4-FFF2-40B4-BE49-F238E27FC236}">
                  <a16:creationId xmlns:a16="http://schemas.microsoft.com/office/drawing/2014/main" xmlns="" id="{BA5A6AE0-4327-CDEA-ABD4-7DE4FF47D5CA}"/>
                </a:ext>
              </a:extLst>
            </p:cNvPr>
            <p:cNvSpPr/>
            <p:nvPr/>
          </p:nvSpPr>
          <p:spPr>
            <a:xfrm>
              <a:off x="5186550" y="4152500"/>
              <a:ext cx="489325" cy="489325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6" y="0"/>
                  </a:moveTo>
                  <a:cubicBezTo>
                    <a:pt x="4371" y="0"/>
                    <a:pt x="0" y="4371"/>
                    <a:pt x="0" y="9786"/>
                  </a:cubicBezTo>
                  <a:cubicBezTo>
                    <a:pt x="0" y="15201"/>
                    <a:pt x="4371" y="19572"/>
                    <a:pt x="9786" y="19572"/>
                  </a:cubicBezTo>
                  <a:cubicBezTo>
                    <a:pt x="15201" y="19572"/>
                    <a:pt x="19572" y="15201"/>
                    <a:pt x="19572" y="9786"/>
                  </a:cubicBezTo>
                  <a:cubicBezTo>
                    <a:pt x="19572" y="4371"/>
                    <a:pt x="15201" y="0"/>
                    <a:pt x="9786" y="0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484;p58">
              <a:extLst>
                <a:ext uri="{FF2B5EF4-FFF2-40B4-BE49-F238E27FC236}">
                  <a16:creationId xmlns:a16="http://schemas.microsoft.com/office/drawing/2014/main" xmlns="" id="{2D6D0813-76D6-4429-315D-5A04CF0739CA}"/>
                </a:ext>
              </a:extLst>
            </p:cNvPr>
            <p:cNvSpPr/>
            <p:nvPr/>
          </p:nvSpPr>
          <p:spPr>
            <a:xfrm>
              <a:off x="3555550" y="482750"/>
              <a:ext cx="2609625" cy="2772725"/>
            </a:xfrm>
            <a:custGeom>
              <a:avLst/>
              <a:gdLst/>
              <a:ahLst/>
              <a:cxnLst/>
              <a:rect l="l" t="t" r="r" b="b"/>
              <a:pathLst>
                <a:path w="104385" h="110909" extrusionOk="0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lnTo>
                    <a:pt x="1" y="88075"/>
                  </a:lnTo>
                  <a:cubicBezTo>
                    <a:pt x="1" y="91663"/>
                    <a:pt x="2936" y="94599"/>
                    <a:pt x="6525" y="94599"/>
                  </a:cubicBezTo>
                  <a:lnTo>
                    <a:pt x="48930" y="94599"/>
                  </a:lnTo>
                  <a:lnTo>
                    <a:pt x="71764" y="110908"/>
                  </a:lnTo>
                  <a:lnTo>
                    <a:pt x="71764" y="94599"/>
                  </a:lnTo>
                  <a:lnTo>
                    <a:pt x="97860" y="94599"/>
                  </a:lnTo>
                  <a:cubicBezTo>
                    <a:pt x="101448" y="94599"/>
                    <a:pt x="104384" y="91663"/>
                    <a:pt x="104384" y="88075"/>
                  </a:cubicBezTo>
                  <a:lnTo>
                    <a:pt x="104384" y="6525"/>
                  </a:lnTo>
                  <a:cubicBezTo>
                    <a:pt x="104384" y="2937"/>
                    <a:pt x="101448" y="1"/>
                    <a:pt x="97860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485;p58">
              <a:extLst>
                <a:ext uri="{FF2B5EF4-FFF2-40B4-BE49-F238E27FC236}">
                  <a16:creationId xmlns:a16="http://schemas.microsoft.com/office/drawing/2014/main" xmlns="" id="{CED3D6AA-6413-D23F-6F2C-FF0233FAD408}"/>
                </a:ext>
              </a:extLst>
            </p:cNvPr>
            <p:cNvSpPr/>
            <p:nvPr/>
          </p:nvSpPr>
          <p:spPr>
            <a:xfrm>
              <a:off x="388175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486;p58">
              <a:extLst>
                <a:ext uri="{FF2B5EF4-FFF2-40B4-BE49-F238E27FC236}">
                  <a16:creationId xmlns:a16="http://schemas.microsoft.com/office/drawing/2014/main" xmlns="" id="{37090F85-A4FA-1D46-6AA2-F708F658D8A9}"/>
                </a:ext>
              </a:extLst>
            </p:cNvPr>
            <p:cNvSpPr/>
            <p:nvPr/>
          </p:nvSpPr>
          <p:spPr>
            <a:xfrm>
              <a:off x="4289500" y="1053600"/>
              <a:ext cx="489325" cy="163125"/>
            </a:xfrm>
            <a:custGeom>
              <a:avLst/>
              <a:gdLst/>
              <a:ahLst/>
              <a:cxnLst/>
              <a:rect l="l" t="t" r="r" b="b"/>
              <a:pathLst>
                <a:path w="1957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19572" y="6525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487;p58">
              <a:extLst>
                <a:ext uri="{FF2B5EF4-FFF2-40B4-BE49-F238E27FC236}">
                  <a16:creationId xmlns:a16="http://schemas.microsoft.com/office/drawing/2014/main" xmlns="" id="{5DF5F2C9-0270-B024-4454-29345ED7D76D}"/>
                </a:ext>
              </a:extLst>
            </p:cNvPr>
            <p:cNvSpPr/>
            <p:nvPr/>
          </p:nvSpPr>
          <p:spPr>
            <a:xfrm>
              <a:off x="494190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488;p58">
              <a:extLst>
                <a:ext uri="{FF2B5EF4-FFF2-40B4-BE49-F238E27FC236}">
                  <a16:creationId xmlns:a16="http://schemas.microsoft.com/office/drawing/2014/main" xmlns="" id="{3D46E9AB-249E-61C0-592E-EC6D5A79E183}"/>
                </a:ext>
              </a:extLst>
            </p:cNvPr>
            <p:cNvSpPr/>
            <p:nvPr/>
          </p:nvSpPr>
          <p:spPr>
            <a:xfrm>
              <a:off x="3881750" y="13798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89;p58">
              <a:extLst>
                <a:ext uri="{FF2B5EF4-FFF2-40B4-BE49-F238E27FC236}">
                  <a16:creationId xmlns:a16="http://schemas.microsoft.com/office/drawing/2014/main" xmlns="" id="{49B4EA6A-9874-85CC-A700-3FA90BA3F476}"/>
                </a:ext>
              </a:extLst>
            </p:cNvPr>
            <p:cNvSpPr/>
            <p:nvPr/>
          </p:nvSpPr>
          <p:spPr>
            <a:xfrm>
              <a:off x="4289500" y="1379800"/>
              <a:ext cx="244675" cy="163125"/>
            </a:xfrm>
            <a:custGeom>
              <a:avLst/>
              <a:gdLst/>
              <a:ahLst/>
              <a:cxnLst/>
              <a:rect l="l" t="t" r="r" b="b"/>
              <a:pathLst>
                <a:path w="978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9786" y="6525"/>
                  </a:lnTo>
                  <a:lnTo>
                    <a:pt x="9786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490;p58">
              <a:extLst>
                <a:ext uri="{FF2B5EF4-FFF2-40B4-BE49-F238E27FC236}">
                  <a16:creationId xmlns:a16="http://schemas.microsoft.com/office/drawing/2014/main" xmlns="" id="{01298ACB-2B59-1DAE-8DE5-D689C682F2E7}"/>
                </a:ext>
              </a:extLst>
            </p:cNvPr>
            <p:cNvSpPr/>
            <p:nvPr/>
          </p:nvSpPr>
          <p:spPr>
            <a:xfrm>
              <a:off x="4697250" y="1379800"/>
              <a:ext cx="897075" cy="163125"/>
            </a:xfrm>
            <a:custGeom>
              <a:avLst/>
              <a:gdLst/>
              <a:ahLst/>
              <a:cxnLst/>
              <a:rect l="l" t="t" r="r" b="b"/>
              <a:pathLst>
                <a:path w="3588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35882" y="6525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491;p58">
              <a:extLst>
                <a:ext uri="{FF2B5EF4-FFF2-40B4-BE49-F238E27FC236}">
                  <a16:creationId xmlns:a16="http://schemas.microsoft.com/office/drawing/2014/main" xmlns="" id="{AB07796B-1DE9-E820-BD20-B355913C5940}"/>
                </a:ext>
              </a:extLst>
            </p:cNvPr>
            <p:cNvSpPr/>
            <p:nvPr/>
          </p:nvSpPr>
          <p:spPr>
            <a:xfrm>
              <a:off x="388175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492;p58">
              <a:extLst>
                <a:ext uri="{FF2B5EF4-FFF2-40B4-BE49-F238E27FC236}">
                  <a16:creationId xmlns:a16="http://schemas.microsoft.com/office/drawing/2014/main" xmlns="" id="{15E3A626-EA42-E58A-CD6E-18DB1BBE4C85}"/>
                </a:ext>
              </a:extLst>
            </p:cNvPr>
            <p:cNvSpPr/>
            <p:nvPr/>
          </p:nvSpPr>
          <p:spPr>
            <a:xfrm>
              <a:off x="4289500" y="1706000"/>
              <a:ext cx="652425" cy="163125"/>
            </a:xfrm>
            <a:custGeom>
              <a:avLst/>
              <a:gdLst/>
              <a:ahLst/>
              <a:cxnLst/>
              <a:rect l="l" t="t" r="r" b="b"/>
              <a:pathLst>
                <a:path w="2609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6096" y="6525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493;p58">
              <a:extLst>
                <a:ext uri="{FF2B5EF4-FFF2-40B4-BE49-F238E27FC236}">
                  <a16:creationId xmlns:a16="http://schemas.microsoft.com/office/drawing/2014/main" xmlns="" id="{A44517C4-4E24-815D-81F5-ABD47F3481A8}"/>
                </a:ext>
              </a:extLst>
            </p:cNvPr>
            <p:cNvSpPr/>
            <p:nvPr/>
          </p:nvSpPr>
          <p:spPr>
            <a:xfrm>
              <a:off x="510500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494;p58">
              <a:extLst>
                <a:ext uri="{FF2B5EF4-FFF2-40B4-BE49-F238E27FC236}">
                  <a16:creationId xmlns:a16="http://schemas.microsoft.com/office/drawing/2014/main" xmlns="" id="{7F2FF187-60AC-1888-251A-346CF4C16870}"/>
                </a:ext>
              </a:extLst>
            </p:cNvPr>
            <p:cNvSpPr/>
            <p:nvPr/>
          </p:nvSpPr>
          <p:spPr>
            <a:xfrm>
              <a:off x="388175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495;p58">
              <a:extLst>
                <a:ext uri="{FF2B5EF4-FFF2-40B4-BE49-F238E27FC236}">
                  <a16:creationId xmlns:a16="http://schemas.microsoft.com/office/drawing/2014/main" xmlns="" id="{1064FAAF-9923-E6C6-378F-DB6C57979050}"/>
                </a:ext>
              </a:extLst>
            </p:cNvPr>
            <p:cNvSpPr/>
            <p:nvPr/>
          </p:nvSpPr>
          <p:spPr>
            <a:xfrm>
              <a:off x="4289500" y="2032200"/>
              <a:ext cx="1141725" cy="163125"/>
            </a:xfrm>
            <a:custGeom>
              <a:avLst/>
              <a:gdLst/>
              <a:ahLst/>
              <a:cxnLst/>
              <a:rect l="l" t="t" r="r" b="b"/>
              <a:pathLst>
                <a:path w="4566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45668" y="6525"/>
                  </a:lnTo>
                  <a:lnTo>
                    <a:pt x="45668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496;p58">
              <a:extLst>
                <a:ext uri="{FF2B5EF4-FFF2-40B4-BE49-F238E27FC236}">
                  <a16:creationId xmlns:a16="http://schemas.microsoft.com/office/drawing/2014/main" xmlns="" id="{30D598BD-B388-8AD6-1D47-5A5871D45F1F}"/>
                </a:ext>
              </a:extLst>
            </p:cNvPr>
            <p:cNvSpPr/>
            <p:nvPr/>
          </p:nvSpPr>
          <p:spPr>
            <a:xfrm>
              <a:off x="559430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497;p58">
              <a:extLst>
                <a:ext uri="{FF2B5EF4-FFF2-40B4-BE49-F238E27FC236}">
                  <a16:creationId xmlns:a16="http://schemas.microsoft.com/office/drawing/2014/main" xmlns="" id="{7D2E0F60-5915-FA9D-B71D-53960680A9CC}"/>
                </a:ext>
              </a:extLst>
            </p:cNvPr>
            <p:cNvSpPr/>
            <p:nvPr/>
          </p:nvSpPr>
          <p:spPr>
            <a:xfrm>
              <a:off x="38817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498;p58">
              <a:extLst>
                <a:ext uri="{FF2B5EF4-FFF2-40B4-BE49-F238E27FC236}">
                  <a16:creationId xmlns:a16="http://schemas.microsoft.com/office/drawing/2014/main" xmlns="" id="{B6DE653A-91A5-8959-3BFD-508F6CCC4DEF}"/>
                </a:ext>
              </a:extLst>
            </p:cNvPr>
            <p:cNvSpPr/>
            <p:nvPr/>
          </p:nvSpPr>
          <p:spPr>
            <a:xfrm>
              <a:off x="4289500" y="2358400"/>
              <a:ext cx="733975" cy="163125"/>
            </a:xfrm>
            <a:custGeom>
              <a:avLst/>
              <a:gdLst/>
              <a:ahLst/>
              <a:cxnLst/>
              <a:rect l="l" t="t" r="r" b="b"/>
              <a:pathLst>
                <a:path w="2935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9358" y="6525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499;p58">
              <a:extLst>
                <a:ext uri="{FF2B5EF4-FFF2-40B4-BE49-F238E27FC236}">
                  <a16:creationId xmlns:a16="http://schemas.microsoft.com/office/drawing/2014/main" xmlns="" id="{1064F128-A358-8A74-4DE7-15F71BB5B382}"/>
                </a:ext>
              </a:extLst>
            </p:cNvPr>
            <p:cNvSpPr/>
            <p:nvPr/>
          </p:nvSpPr>
          <p:spPr>
            <a:xfrm>
              <a:off x="51865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00;p58">
              <a:extLst>
                <a:ext uri="{FF2B5EF4-FFF2-40B4-BE49-F238E27FC236}">
                  <a16:creationId xmlns:a16="http://schemas.microsoft.com/office/drawing/2014/main" xmlns="" id="{1ED6B038-8548-A061-2F93-4B66F3420E57}"/>
                </a:ext>
              </a:extLst>
            </p:cNvPr>
            <p:cNvSpPr/>
            <p:nvPr/>
          </p:nvSpPr>
          <p:spPr>
            <a:xfrm>
              <a:off x="2413850" y="2358400"/>
              <a:ext cx="652425" cy="733975"/>
            </a:xfrm>
            <a:custGeom>
              <a:avLst/>
              <a:gdLst/>
              <a:ahLst/>
              <a:cxnLst/>
              <a:rect l="l" t="t" r="r" b="b"/>
              <a:pathLst>
                <a:path w="26097" h="29359" extrusionOk="0">
                  <a:moveTo>
                    <a:pt x="9787" y="1"/>
                  </a:moveTo>
                  <a:lnTo>
                    <a:pt x="1" y="9787"/>
                  </a:lnTo>
                  <a:lnTo>
                    <a:pt x="1" y="16311"/>
                  </a:lnTo>
                  <a:cubicBezTo>
                    <a:pt x="1" y="23520"/>
                    <a:pt x="5840" y="29359"/>
                    <a:pt x="13049" y="29359"/>
                  </a:cubicBezTo>
                  <a:cubicBezTo>
                    <a:pt x="20258" y="29359"/>
                    <a:pt x="26097" y="23520"/>
                    <a:pt x="26097" y="16311"/>
                  </a:cubicBezTo>
                  <a:lnTo>
                    <a:pt x="2609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01;p58">
              <a:extLst>
                <a:ext uri="{FF2B5EF4-FFF2-40B4-BE49-F238E27FC236}">
                  <a16:creationId xmlns:a16="http://schemas.microsoft.com/office/drawing/2014/main" xmlns="" id="{19DEFC30-F359-0D93-EA7A-5F3C27F675C2}"/>
                </a:ext>
              </a:extLst>
            </p:cNvPr>
            <p:cNvSpPr/>
            <p:nvPr/>
          </p:nvSpPr>
          <p:spPr>
            <a:xfrm>
              <a:off x="2413850" y="2032200"/>
              <a:ext cx="815525" cy="570875"/>
            </a:xfrm>
            <a:custGeom>
              <a:avLst/>
              <a:gdLst/>
              <a:ahLst/>
              <a:cxnLst/>
              <a:rect l="l" t="t" r="r" b="b"/>
              <a:pathLst>
                <a:path w="32621" h="22835" extrusionOk="0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22835"/>
                  </a:lnTo>
                  <a:lnTo>
                    <a:pt x="9787" y="13049"/>
                  </a:lnTo>
                  <a:lnTo>
                    <a:pt x="26097" y="13049"/>
                  </a:lnTo>
                  <a:lnTo>
                    <a:pt x="29293" y="11450"/>
                  </a:lnTo>
                  <a:cubicBezTo>
                    <a:pt x="31316" y="10439"/>
                    <a:pt x="32621" y="8351"/>
                    <a:pt x="32621" y="6035"/>
                  </a:cubicBezTo>
                  <a:cubicBezTo>
                    <a:pt x="32621" y="2708"/>
                    <a:pt x="29913" y="1"/>
                    <a:pt x="26586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02;p58">
              <a:extLst>
                <a:ext uri="{FF2B5EF4-FFF2-40B4-BE49-F238E27FC236}">
                  <a16:creationId xmlns:a16="http://schemas.microsoft.com/office/drawing/2014/main" xmlns="" id="{F57F6B60-6A18-30F9-274D-4759BF34A051}"/>
                </a:ext>
              </a:extLst>
            </p:cNvPr>
            <p:cNvSpPr/>
            <p:nvPr/>
          </p:nvSpPr>
          <p:spPr>
            <a:xfrm>
              <a:off x="37186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1982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03;p58">
              <a:extLst>
                <a:ext uri="{FF2B5EF4-FFF2-40B4-BE49-F238E27FC236}">
                  <a16:creationId xmlns:a16="http://schemas.microsoft.com/office/drawing/2014/main" xmlns="" id="{818343F1-E653-EF41-4417-BF9046BA4AD9}"/>
                </a:ext>
              </a:extLst>
            </p:cNvPr>
            <p:cNvSpPr/>
            <p:nvPr/>
          </p:nvSpPr>
          <p:spPr>
            <a:xfrm>
              <a:off x="396330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22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04;p58">
              <a:extLst>
                <a:ext uri="{FF2B5EF4-FFF2-40B4-BE49-F238E27FC236}">
                  <a16:creationId xmlns:a16="http://schemas.microsoft.com/office/drawing/2014/main" xmlns="" id="{D3EE17F1-63EE-632E-CB98-068122C830BA}"/>
                </a:ext>
              </a:extLst>
            </p:cNvPr>
            <p:cNvSpPr/>
            <p:nvPr/>
          </p:nvSpPr>
          <p:spPr>
            <a:xfrm>
              <a:off x="42079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2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2" y="6525"/>
                  </a:cubicBezTo>
                  <a:cubicBezTo>
                    <a:pt x="5057" y="6525"/>
                    <a:pt x="6524" y="5057"/>
                    <a:pt x="6524" y="3263"/>
                  </a:cubicBez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02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900" dirty="0">
                <a:latin typeface="Raleway" pitchFamily="2" charset="0"/>
              </a:rPr>
              <a:t>Relatórios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grpSp>
        <p:nvGrpSpPr>
          <p:cNvPr id="43" name="Google Shape;806;p35">
            <a:extLst>
              <a:ext uri="{FF2B5EF4-FFF2-40B4-BE49-F238E27FC236}">
                <a16:creationId xmlns="" xmlns:a16="http://schemas.microsoft.com/office/drawing/2014/main" id="{6831EAD9-6326-0DDC-D500-E298287EB8DE}"/>
              </a:ext>
            </a:extLst>
          </p:cNvPr>
          <p:cNvGrpSpPr/>
          <p:nvPr/>
        </p:nvGrpSpPr>
        <p:grpSpPr>
          <a:xfrm>
            <a:off x="7234273" y="4202318"/>
            <a:ext cx="2377553" cy="2377553"/>
            <a:chOff x="6198197" y="1098851"/>
            <a:chExt cx="2945797" cy="2945797"/>
          </a:xfrm>
        </p:grpSpPr>
        <p:sp>
          <p:nvSpPr>
            <p:cNvPr id="44" name="Google Shape;807;p35">
              <a:extLst>
                <a:ext uri="{FF2B5EF4-FFF2-40B4-BE49-F238E27FC236}">
                  <a16:creationId xmlns="" xmlns:a16="http://schemas.microsoft.com/office/drawing/2014/main" id="{1378C9A3-BEC7-5CB2-02B3-9FE2EA422A55}"/>
                </a:ext>
              </a:extLst>
            </p:cNvPr>
            <p:cNvSpPr/>
            <p:nvPr/>
          </p:nvSpPr>
          <p:spPr>
            <a:xfrm>
              <a:off x="7315562" y="1098851"/>
              <a:ext cx="1218960" cy="1218960"/>
            </a:xfrm>
            <a:custGeom>
              <a:avLst/>
              <a:gdLst/>
              <a:ahLst/>
              <a:cxnLst/>
              <a:rect l="l" t="t" r="r" b="b"/>
              <a:pathLst>
                <a:path w="78289" h="78289" extrusionOk="0">
                  <a:moveTo>
                    <a:pt x="39134" y="22835"/>
                  </a:moveTo>
                  <a:cubicBezTo>
                    <a:pt x="41240" y="22835"/>
                    <a:pt x="43361" y="23241"/>
                    <a:pt x="45375" y="24074"/>
                  </a:cubicBezTo>
                  <a:cubicBezTo>
                    <a:pt x="51475" y="26586"/>
                    <a:pt x="55454" y="32556"/>
                    <a:pt x="55454" y="39145"/>
                  </a:cubicBezTo>
                  <a:cubicBezTo>
                    <a:pt x="55454" y="48148"/>
                    <a:pt x="48148" y="55455"/>
                    <a:pt x="39145" y="55455"/>
                  </a:cubicBezTo>
                  <a:cubicBezTo>
                    <a:pt x="32555" y="55455"/>
                    <a:pt x="26586" y="51475"/>
                    <a:pt x="24074" y="45375"/>
                  </a:cubicBezTo>
                  <a:cubicBezTo>
                    <a:pt x="21562" y="39308"/>
                    <a:pt x="22932" y="32262"/>
                    <a:pt x="27597" y="27597"/>
                  </a:cubicBezTo>
                  <a:cubicBezTo>
                    <a:pt x="30714" y="24481"/>
                    <a:pt x="34893" y="22835"/>
                    <a:pt x="39134" y="22835"/>
                  </a:cubicBezTo>
                  <a:close/>
                  <a:moveTo>
                    <a:pt x="32621" y="1"/>
                  </a:moveTo>
                  <a:lnTo>
                    <a:pt x="32621" y="7177"/>
                  </a:lnTo>
                  <a:cubicBezTo>
                    <a:pt x="28543" y="8025"/>
                    <a:pt x="24629" y="9624"/>
                    <a:pt x="21171" y="11940"/>
                  </a:cubicBezTo>
                  <a:lnTo>
                    <a:pt x="16082" y="6851"/>
                  </a:lnTo>
                  <a:lnTo>
                    <a:pt x="6851" y="16083"/>
                  </a:lnTo>
                  <a:lnTo>
                    <a:pt x="11940" y="21171"/>
                  </a:lnTo>
                  <a:cubicBezTo>
                    <a:pt x="9624" y="24629"/>
                    <a:pt x="8025" y="28543"/>
                    <a:pt x="7177" y="32621"/>
                  </a:cubicBezTo>
                  <a:lnTo>
                    <a:pt x="1" y="32621"/>
                  </a:lnTo>
                  <a:lnTo>
                    <a:pt x="1" y="45669"/>
                  </a:lnTo>
                  <a:lnTo>
                    <a:pt x="7177" y="45669"/>
                  </a:lnTo>
                  <a:cubicBezTo>
                    <a:pt x="8025" y="49746"/>
                    <a:pt x="9624" y="53661"/>
                    <a:pt x="11940" y="57118"/>
                  </a:cubicBezTo>
                  <a:lnTo>
                    <a:pt x="6851" y="62207"/>
                  </a:lnTo>
                  <a:lnTo>
                    <a:pt x="16082" y="71438"/>
                  </a:lnTo>
                  <a:lnTo>
                    <a:pt x="21171" y="66350"/>
                  </a:lnTo>
                  <a:cubicBezTo>
                    <a:pt x="24629" y="68666"/>
                    <a:pt x="28543" y="70264"/>
                    <a:pt x="32621" y="71112"/>
                  </a:cubicBezTo>
                  <a:lnTo>
                    <a:pt x="32621" y="78289"/>
                  </a:lnTo>
                  <a:lnTo>
                    <a:pt x="45668" y="78289"/>
                  </a:lnTo>
                  <a:lnTo>
                    <a:pt x="45668" y="71112"/>
                  </a:lnTo>
                  <a:cubicBezTo>
                    <a:pt x="49746" y="70264"/>
                    <a:pt x="53660" y="68666"/>
                    <a:pt x="57118" y="66350"/>
                  </a:cubicBezTo>
                  <a:lnTo>
                    <a:pt x="62207" y="71438"/>
                  </a:lnTo>
                  <a:lnTo>
                    <a:pt x="71438" y="62207"/>
                  </a:lnTo>
                  <a:lnTo>
                    <a:pt x="66349" y="57118"/>
                  </a:lnTo>
                  <a:cubicBezTo>
                    <a:pt x="68665" y="53661"/>
                    <a:pt x="70264" y="49746"/>
                    <a:pt x="71112" y="45669"/>
                  </a:cubicBezTo>
                  <a:lnTo>
                    <a:pt x="78288" y="45669"/>
                  </a:lnTo>
                  <a:lnTo>
                    <a:pt x="78288" y="32621"/>
                  </a:lnTo>
                  <a:lnTo>
                    <a:pt x="71112" y="32621"/>
                  </a:lnTo>
                  <a:cubicBezTo>
                    <a:pt x="70264" y="28543"/>
                    <a:pt x="68665" y="24629"/>
                    <a:pt x="66349" y="21171"/>
                  </a:cubicBezTo>
                  <a:lnTo>
                    <a:pt x="71438" y="16083"/>
                  </a:lnTo>
                  <a:lnTo>
                    <a:pt x="62207" y="6851"/>
                  </a:lnTo>
                  <a:lnTo>
                    <a:pt x="57118" y="11940"/>
                  </a:lnTo>
                  <a:cubicBezTo>
                    <a:pt x="53660" y="9624"/>
                    <a:pt x="49746" y="8025"/>
                    <a:pt x="45668" y="7177"/>
                  </a:cubicBezTo>
                  <a:lnTo>
                    <a:pt x="45668" y="1"/>
                  </a:ln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5" name="Google Shape;808;p35">
              <a:extLst>
                <a:ext uri="{FF2B5EF4-FFF2-40B4-BE49-F238E27FC236}">
                  <a16:creationId xmlns="" xmlns:a16="http://schemas.microsoft.com/office/drawing/2014/main" id="{42A6C086-3AC9-39E6-94FC-60BA6BB4E45B}"/>
                </a:ext>
              </a:extLst>
            </p:cNvPr>
            <p:cNvSpPr/>
            <p:nvPr/>
          </p:nvSpPr>
          <p:spPr>
            <a:xfrm>
              <a:off x="7213984" y="2419374"/>
              <a:ext cx="355541" cy="152384"/>
            </a:xfrm>
            <a:custGeom>
              <a:avLst/>
              <a:gdLst/>
              <a:ahLst/>
              <a:cxnLst/>
              <a:rect l="l" t="t" r="r" b="b"/>
              <a:pathLst>
                <a:path w="22835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22835" y="9787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4B6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Google Shape;809;p35">
              <a:extLst>
                <a:ext uri="{FF2B5EF4-FFF2-40B4-BE49-F238E27FC236}">
                  <a16:creationId xmlns="" xmlns:a16="http://schemas.microsoft.com/office/drawing/2014/main" id="{D74D8086-F618-AB97-23C0-387121C25F9E}"/>
                </a:ext>
              </a:extLst>
            </p:cNvPr>
            <p:cNvSpPr/>
            <p:nvPr/>
          </p:nvSpPr>
          <p:spPr>
            <a:xfrm>
              <a:off x="6283022" y="3307176"/>
              <a:ext cx="698875" cy="536854"/>
            </a:xfrm>
            <a:custGeom>
              <a:avLst/>
              <a:gdLst/>
              <a:ahLst/>
              <a:cxnLst/>
              <a:rect l="l" t="t" r="r" b="b"/>
              <a:pathLst>
                <a:path w="44886" h="34480" extrusionOk="0">
                  <a:moveTo>
                    <a:pt x="12722" y="0"/>
                  </a:moveTo>
                  <a:lnTo>
                    <a:pt x="9004" y="5350"/>
                  </a:lnTo>
                  <a:lnTo>
                    <a:pt x="21497" y="14092"/>
                  </a:lnTo>
                  <a:lnTo>
                    <a:pt x="0" y="29130"/>
                  </a:lnTo>
                  <a:lnTo>
                    <a:pt x="3752" y="34479"/>
                  </a:lnTo>
                  <a:lnTo>
                    <a:pt x="27173" y="18072"/>
                  </a:lnTo>
                  <a:lnTo>
                    <a:pt x="39666" y="26814"/>
                  </a:lnTo>
                  <a:lnTo>
                    <a:pt x="43418" y="21464"/>
                  </a:lnTo>
                  <a:lnTo>
                    <a:pt x="32849" y="14092"/>
                  </a:lnTo>
                  <a:lnTo>
                    <a:pt x="44885" y="5676"/>
                  </a:lnTo>
                  <a:lnTo>
                    <a:pt x="41134" y="326"/>
                  </a:lnTo>
                  <a:lnTo>
                    <a:pt x="27173" y="10112"/>
                  </a:lnTo>
                  <a:lnTo>
                    <a:pt x="127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" name="Google Shape;810;p35">
              <a:extLst>
                <a:ext uri="{FF2B5EF4-FFF2-40B4-BE49-F238E27FC236}">
                  <a16:creationId xmlns="" xmlns:a16="http://schemas.microsoft.com/office/drawing/2014/main" id="{2A53A210-F4AC-3F2D-5786-06BB96E37F89}"/>
                </a:ext>
              </a:extLst>
            </p:cNvPr>
            <p:cNvSpPr/>
            <p:nvPr/>
          </p:nvSpPr>
          <p:spPr>
            <a:xfrm>
              <a:off x="6807669" y="3130425"/>
              <a:ext cx="406330" cy="914224"/>
            </a:xfrm>
            <a:custGeom>
              <a:avLst/>
              <a:gdLst/>
              <a:ahLst/>
              <a:cxnLst/>
              <a:rect l="l" t="t" r="r" b="b"/>
              <a:pathLst>
                <a:path w="26097" h="58717" extrusionOk="0">
                  <a:moveTo>
                    <a:pt x="1" y="0"/>
                  </a:moveTo>
                  <a:lnTo>
                    <a:pt x="19573" y="58716"/>
                  </a:lnTo>
                  <a:lnTo>
                    <a:pt x="26097" y="5871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" name="Google Shape;811;p35">
              <a:extLst>
                <a:ext uri="{FF2B5EF4-FFF2-40B4-BE49-F238E27FC236}">
                  <a16:creationId xmlns="" xmlns:a16="http://schemas.microsoft.com/office/drawing/2014/main" id="{8909E78D-CA84-E63C-0130-3BA0F20FDB54}"/>
                </a:ext>
              </a:extLst>
            </p:cNvPr>
            <p:cNvSpPr/>
            <p:nvPr/>
          </p:nvSpPr>
          <p:spPr>
            <a:xfrm>
              <a:off x="6198197" y="3130425"/>
              <a:ext cx="406330" cy="914224"/>
            </a:xfrm>
            <a:custGeom>
              <a:avLst/>
              <a:gdLst/>
              <a:ahLst/>
              <a:cxnLst/>
              <a:rect l="l" t="t" r="r" b="b"/>
              <a:pathLst>
                <a:path w="26097" h="58717" extrusionOk="0">
                  <a:moveTo>
                    <a:pt x="11744" y="0"/>
                  </a:moveTo>
                  <a:lnTo>
                    <a:pt x="1" y="58716"/>
                  </a:lnTo>
                  <a:lnTo>
                    <a:pt x="6525" y="58716"/>
                  </a:lnTo>
                  <a:lnTo>
                    <a:pt x="26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9" name="Google Shape;812;p35">
              <a:extLst>
                <a:ext uri="{FF2B5EF4-FFF2-40B4-BE49-F238E27FC236}">
                  <a16:creationId xmlns="" xmlns:a16="http://schemas.microsoft.com/office/drawing/2014/main" id="{C98D2537-1289-F522-6537-C312FA997264}"/>
                </a:ext>
              </a:extLst>
            </p:cNvPr>
            <p:cNvSpPr/>
            <p:nvPr/>
          </p:nvSpPr>
          <p:spPr>
            <a:xfrm>
              <a:off x="6198197" y="2267006"/>
              <a:ext cx="1371328" cy="1015802"/>
            </a:xfrm>
            <a:custGeom>
              <a:avLst/>
              <a:gdLst/>
              <a:ahLst/>
              <a:cxnLst/>
              <a:rect l="l" t="t" r="r" b="b"/>
              <a:pathLst>
                <a:path w="88075" h="65241" extrusionOk="0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lnTo>
                    <a:pt x="1" y="39144"/>
                  </a:lnTo>
                  <a:cubicBezTo>
                    <a:pt x="1" y="53562"/>
                    <a:pt x="11679" y="65240"/>
                    <a:pt x="26097" y="65240"/>
                  </a:cubicBezTo>
                  <a:lnTo>
                    <a:pt x="88075" y="65240"/>
                  </a:lnTo>
                  <a:lnTo>
                    <a:pt x="88075" y="48930"/>
                  </a:lnTo>
                  <a:lnTo>
                    <a:pt x="32621" y="48930"/>
                  </a:lnTo>
                  <a:cubicBezTo>
                    <a:pt x="23618" y="48930"/>
                    <a:pt x="16311" y="41624"/>
                    <a:pt x="16311" y="32621"/>
                  </a:cubicBezTo>
                  <a:lnTo>
                    <a:pt x="16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" name="Google Shape;813;p35">
              <a:extLst>
                <a:ext uri="{FF2B5EF4-FFF2-40B4-BE49-F238E27FC236}">
                  <a16:creationId xmlns="" xmlns:a16="http://schemas.microsoft.com/office/drawing/2014/main" id="{D7476CA3-8522-FCA2-F91F-7081D90C671F}"/>
                </a:ext>
              </a:extLst>
            </p:cNvPr>
            <p:cNvSpPr/>
            <p:nvPr/>
          </p:nvSpPr>
          <p:spPr>
            <a:xfrm>
              <a:off x="6706090" y="2774900"/>
              <a:ext cx="1523696" cy="1168170"/>
            </a:xfrm>
            <a:custGeom>
              <a:avLst/>
              <a:gdLst/>
              <a:ahLst/>
              <a:cxnLst/>
              <a:rect l="l" t="t" r="r" b="b"/>
              <a:pathLst>
                <a:path w="97861" h="75027" extrusionOk="0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78289" y="75026"/>
                  </a:lnTo>
                  <a:lnTo>
                    <a:pt x="84812" y="75026"/>
                  </a:lnTo>
                  <a:lnTo>
                    <a:pt x="97860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" name="Google Shape;814;p35">
              <a:extLst>
                <a:ext uri="{FF2B5EF4-FFF2-40B4-BE49-F238E27FC236}">
                  <a16:creationId xmlns="" xmlns:a16="http://schemas.microsoft.com/office/drawing/2014/main" id="{5970B8D6-A356-EC50-0062-E605E2A02AA3}"/>
                </a:ext>
              </a:extLst>
            </p:cNvPr>
            <p:cNvSpPr/>
            <p:nvPr/>
          </p:nvSpPr>
          <p:spPr>
            <a:xfrm>
              <a:off x="7925034" y="3841476"/>
              <a:ext cx="507909" cy="203173"/>
            </a:xfrm>
            <a:custGeom>
              <a:avLst/>
              <a:gdLst/>
              <a:ahLst/>
              <a:cxnLst/>
              <a:rect l="l" t="t" r="r" b="b"/>
              <a:pathLst>
                <a:path w="32621" h="13049" extrusionOk="0">
                  <a:moveTo>
                    <a:pt x="19572" y="0"/>
                  </a:moveTo>
                  <a:lnTo>
                    <a:pt x="6524" y="6524"/>
                  </a:lnTo>
                  <a:lnTo>
                    <a:pt x="1" y="6524"/>
                  </a:lnTo>
                  <a:lnTo>
                    <a:pt x="1" y="13048"/>
                  </a:lnTo>
                  <a:lnTo>
                    <a:pt x="32620" y="13048"/>
                  </a:lnTo>
                  <a:lnTo>
                    <a:pt x="32620" y="6524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rgbClr val="794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2" name="Google Shape;815;p35">
              <a:extLst>
                <a:ext uri="{FF2B5EF4-FFF2-40B4-BE49-F238E27FC236}">
                  <a16:creationId xmlns="" xmlns:a16="http://schemas.microsoft.com/office/drawing/2014/main" id="{142C5F35-CA9F-3A10-D46B-93154C5FDBF2}"/>
                </a:ext>
              </a:extLst>
            </p:cNvPr>
            <p:cNvSpPr/>
            <p:nvPr/>
          </p:nvSpPr>
          <p:spPr>
            <a:xfrm>
              <a:off x="6283022" y="1962270"/>
              <a:ext cx="1184924" cy="812645"/>
            </a:xfrm>
            <a:custGeom>
              <a:avLst/>
              <a:gdLst/>
              <a:ahLst/>
              <a:cxnLst/>
              <a:rect l="l" t="t" r="r" b="b"/>
              <a:pathLst>
                <a:path w="76103" h="52193" extrusionOk="0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55715" y="29359"/>
                  </a:lnTo>
                  <a:lnTo>
                    <a:pt x="76103" y="29359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3" name="Google Shape;816;p35">
              <a:extLst>
                <a:ext uri="{FF2B5EF4-FFF2-40B4-BE49-F238E27FC236}">
                  <a16:creationId xmlns="" xmlns:a16="http://schemas.microsoft.com/office/drawing/2014/main" id="{B9A5965D-E0CC-257E-A069-74299D1ABA7D}"/>
                </a:ext>
              </a:extLst>
            </p:cNvPr>
            <p:cNvSpPr/>
            <p:nvPr/>
          </p:nvSpPr>
          <p:spPr>
            <a:xfrm>
              <a:off x="6283022" y="1962270"/>
              <a:ext cx="945706" cy="812645"/>
            </a:xfrm>
            <a:custGeom>
              <a:avLst/>
              <a:gdLst/>
              <a:ahLst/>
              <a:cxnLst/>
              <a:rect l="l" t="t" r="r" b="b"/>
              <a:pathLst>
                <a:path w="60739" h="52193" extrusionOk="0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rgbClr val="027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4" name="Google Shape;817;p35">
              <a:extLst>
                <a:ext uri="{FF2B5EF4-FFF2-40B4-BE49-F238E27FC236}">
                  <a16:creationId xmlns="" xmlns:a16="http://schemas.microsoft.com/office/drawing/2014/main" id="{1212E807-CCC5-1448-C05B-59286E1FB388}"/>
                </a:ext>
              </a:extLst>
            </p:cNvPr>
            <p:cNvSpPr/>
            <p:nvPr/>
          </p:nvSpPr>
          <p:spPr>
            <a:xfrm>
              <a:off x="6756880" y="2571742"/>
              <a:ext cx="2387115" cy="203173"/>
            </a:xfrm>
            <a:custGeom>
              <a:avLst/>
              <a:gdLst/>
              <a:ahLst/>
              <a:cxnLst/>
              <a:rect l="l" t="t" r="r" b="b"/>
              <a:pathLst>
                <a:path w="153315" h="13049" extrusionOk="0">
                  <a:moveTo>
                    <a:pt x="1" y="1"/>
                  </a:moveTo>
                  <a:lnTo>
                    <a:pt x="1" y="13049"/>
                  </a:lnTo>
                  <a:lnTo>
                    <a:pt x="153314" y="13049"/>
                  </a:lnTo>
                  <a:lnTo>
                    <a:pt x="153314" y="1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5" name="Google Shape;818;p35">
              <a:extLst>
                <a:ext uri="{FF2B5EF4-FFF2-40B4-BE49-F238E27FC236}">
                  <a16:creationId xmlns="" xmlns:a16="http://schemas.microsoft.com/office/drawing/2014/main" id="{8F2719AC-EE11-1E42-1C65-0234C172B7F7}"/>
                </a:ext>
              </a:extLst>
            </p:cNvPr>
            <p:cNvSpPr/>
            <p:nvPr/>
          </p:nvSpPr>
          <p:spPr>
            <a:xfrm>
              <a:off x="6381051" y="2302942"/>
              <a:ext cx="141718" cy="131302"/>
            </a:xfrm>
            <a:custGeom>
              <a:avLst/>
              <a:gdLst/>
              <a:ahLst/>
              <a:cxnLst/>
              <a:rect l="l" t="t" r="r" b="b"/>
              <a:pathLst>
                <a:path w="9102" h="8433" extrusionOk="0">
                  <a:moveTo>
                    <a:pt x="3605" y="1"/>
                  </a:moveTo>
                  <a:cubicBezTo>
                    <a:pt x="2773" y="1"/>
                    <a:pt x="1941" y="319"/>
                    <a:pt x="1305" y="955"/>
                  </a:cubicBezTo>
                  <a:cubicBezTo>
                    <a:pt x="0" y="2227"/>
                    <a:pt x="0" y="4282"/>
                    <a:pt x="1305" y="5554"/>
                  </a:cubicBezTo>
                  <a:lnTo>
                    <a:pt x="3197" y="7479"/>
                  </a:lnTo>
                  <a:cubicBezTo>
                    <a:pt x="3833" y="8115"/>
                    <a:pt x="4665" y="8433"/>
                    <a:pt x="5501" y="8433"/>
                  </a:cubicBezTo>
                  <a:cubicBezTo>
                    <a:pt x="6337" y="8433"/>
                    <a:pt x="7176" y="8115"/>
                    <a:pt x="7829" y="7479"/>
                  </a:cubicBezTo>
                  <a:cubicBezTo>
                    <a:pt x="9101" y="6206"/>
                    <a:pt x="9101" y="4151"/>
                    <a:pt x="7829" y="2847"/>
                  </a:cubicBezTo>
                  <a:lnTo>
                    <a:pt x="5904" y="955"/>
                  </a:lnTo>
                  <a:cubicBezTo>
                    <a:pt x="5268" y="319"/>
                    <a:pt x="4436" y="1"/>
                    <a:pt x="3605" y="1"/>
                  </a:cubicBez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6" name="Google Shape;819;p35">
              <a:extLst>
                <a:ext uri="{FF2B5EF4-FFF2-40B4-BE49-F238E27FC236}">
                  <a16:creationId xmlns="" xmlns:a16="http://schemas.microsoft.com/office/drawing/2014/main" id="{EAF6C684-8364-645F-474A-269DEE1C3757}"/>
                </a:ext>
              </a:extLst>
            </p:cNvPr>
            <p:cNvSpPr/>
            <p:nvPr/>
          </p:nvSpPr>
          <p:spPr>
            <a:xfrm>
              <a:off x="6498371" y="2115152"/>
              <a:ext cx="176766" cy="166724"/>
            </a:xfrm>
            <a:custGeom>
              <a:avLst/>
              <a:gdLst/>
              <a:ahLst/>
              <a:cxnLst/>
              <a:rect l="l" t="t" r="r" b="b"/>
              <a:pathLst>
                <a:path w="11353" h="10708" extrusionOk="0">
                  <a:moveTo>
                    <a:pt x="3601" y="0"/>
                  </a:moveTo>
                  <a:cubicBezTo>
                    <a:pt x="2765" y="0"/>
                    <a:pt x="1925" y="327"/>
                    <a:pt x="1272" y="979"/>
                  </a:cubicBezTo>
                  <a:cubicBezTo>
                    <a:pt x="0" y="2251"/>
                    <a:pt x="0" y="4306"/>
                    <a:pt x="1272" y="5578"/>
                  </a:cubicBezTo>
                  <a:lnTo>
                    <a:pt x="5448" y="9754"/>
                  </a:lnTo>
                  <a:cubicBezTo>
                    <a:pt x="6084" y="10390"/>
                    <a:pt x="6916" y="10708"/>
                    <a:pt x="7752" y="10708"/>
                  </a:cubicBezTo>
                  <a:cubicBezTo>
                    <a:pt x="8587" y="10708"/>
                    <a:pt x="9427" y="10390"/>
                    <a:pt x="10080" y="9754"/>
                  </a:cubicBezTo>
                  <a:cubicBezTo>
                    <a:pt x="11352" y="8481"/>
                    <a:pt x="11352" y="6426"/>
                    <a:pt x="10080" y="5122"/>
                  </a:cubicBezTo>
                  <a:lnTo>
                    <a:pt x="5904" y="979"/>
                  </a:lnTo>
                  <a:cubicBezTo>
                    <a:pt x="5268" y="327"/>
                    <a:pt x="4437" y="0"/>
                    <a:pt x="3601" y="0"/>
                  </a:cubicBezTo>
                  <a:close/>
                </a:path>
              </a:pathLst>
            </a:custGeom>
            <a:solidFill>
              <a:srgbClr val="FDB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7" name="Google Shape;820;p35">
              <a:extLst>
                <a:ext uri="{FF2B5EF4-FFF2-40B4-BE49-F238E27FC236}">
                  <a16:creationId xmlns="" xmlns:a16="http://schemas.microsoft.com/office/drawing/2014/main" id="{5DE0ACAF-1577-BB8E-9407-678847D1558E}"/>
                </a:ext>
              </a:extLst>
            </p:cNvPr>
            <p:cNvSpPr/>
            <p:nvPr/>
          </p:nvSpPr>
          <p:spPr>
            <a:xfrm>
              <a:off x="6655301" y="1809902"/>
              <a:ext cx="203173" cy="304752"/>
            </a:xfrm>
            <a:custGeom>
              <a:avLst/>
              <a:gdLst/>
              <a:ahLst/>
              <a:cxnLst/>
              <a:rect l="l" t="t" r="r" b="b"/>
              <a:pathLst>
                <a:path w="13049" h="19573" extrusionOk="0">
                  <a:moveTo>
                    <a:pt x="1" y="1"/>
                  </a:moveTo>
                  <a:lnTo>
                    <a:pt x="1" y="13049"/>
                  </a:lnTo>
                  <a:lnTo>
                    <a:pt x="6525" y="19573"/>
                  </a:lnTo>
                  <a:lnTo>
                    <a:pt x="13049" y="13049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8" name="Google Shape;821;p35">
              <a:extLst>
                <a:ext uri="{FF2B5EF4-FFF2-40B4-BE49-F238E27FC236}">
                  <a16:creationId xmlns="" xmlns:a16="http://schemas.microsoft.com/office/drawing/2014/main" id="{2CB4FBCA-52A5-85E1-AA15-213B97AF7087}"/>
                </a:ext>
              </a:extLst>
            </p:cNvPr>
            <p:cNvSpPr/>
            <p:nvPr/>
          </p:nvSpPr>
          <p:spPr>
            <a:xfrm>
              <a:off x="6502933" y="2267006"/>
              <a:ext cx="761856" cy="304752"/>
            </a:xfrm>
            <a:custGeom>
              <a:avLst/>
              <a:gdLst/>
              <a:ahLst/>
              <a:cxnLst/>
              <a:rect l="l" t="t" r="r" b="b"/>
              <a:pathLst>
                <a:path w="48931" h="19573" extrusionOk="0">
                  <a:moveTo>
                    <a:pt x="9787" y="1"/>
                  </a:moveTo>
                  <a:lnTo>
                    <a:pt x="1" y="9787"/>
                  </a:lnTo>
                  <a:lnTo>
                    <a:pt x="5970" y="15756"/>
                  </a:lnTo>
                  <a:cubicBezTo>
                    <a:pt x="8417" y="18203"/>
                    <a:pt x="11744" y="19573"/>
                    <a:pt x="15202" y="19573"/>
                  </a:cubicBezTo>
                  <a:lnTo>
                    <a:pt x="48931" y="19573"/>
                  </a:lnTo>
                  <a:lnTo>
                    <a:pt x="48931" y="16311"/>
                  </a:lnTo>
                  <a:cubicBezTo>
                    <a:pt x="48931" y="10896"/>
                    <a:pt x="44560" y="6525"/>
                    <a:pt x="39145" y="6525"/>
                  </a:cubicBezTo>
                  <a:lnTo>
                    <a:pt x="16311" y="6525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9" name="Google Shape;822;p35">
              <a:extLst>
                <a:ext uri="{FF2B5EF4-FFF2-40B4-BE49-F238E27FC236}">
                  <a16:creationId xmlns="" xmlns:a16="http://schemas.microsoft.com/office/drawing/2014/main" id="{3AD9815D-3AE7-400B-E147-D76883B146D5}"/>
                </a:ext>
              </a:extLst>
            </p:cNvPr>
            <p:cNvSpPr/>
            <p:nvPr/>
          </p:nvSpPr>
          <p:spPr>
            <a:xfrm>
              <a:off x="7518720" y="2063849"/>
              <a:ext cx="457120" cy="507909"/>
            </a:xfrm>
            <a:custGeom>
              <a:avLst/>
              <a:gdLst/>
              <a:ahLst/>
              <a:cxnLst/>
              <a:rect l="l" t="t" r="r" b="b"/>
              <a:pathLst>
                <a:path w="29359" h="32621" extrusionOk="0">
                  <a:moveTo>
                    <a:pt x="6525" y="1"/>
                  </a:moveTo>
                  <a:lnTo>
                    <a:pt x="1" y="32621"/>
                  </a:lnTo>
                  <a:lnTo>
                    <a:pt x="22835" y="32621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0" name="Google Shape;823;p35">
              <a:extLst>
                <a:ext uri="{FF2B5EF4-FFF2-40B4-BE49-F238E27FC236}">
                  <a16:creationId xmlns="" xmlns:a16="http://schemas.microsoft.com/office/drawing/2014/main" id="{B14C2714-D431-1CEE-E956-7F0C07030519}"/>
                </a:ext>
              </a:extLst>
            </p:cNvPr>
            <p:cNvSpPr/>
            <p:nvPr/>
          </p:nvSpPr>
          <p:spPr>
            <a:xfrm>
              <a:off x="6401354" y="2774900"/>
              <a:ext cx="1523696" cy="1168170"/>
            </a:xfrm>
            <a:custGeom>
              <a:avLst/>
              <a:gdLst/>
              <a:ahLst/>
              <a:cxnLst/>
              <a:rect l="l" t="t" r="r" b="b"/>
              <a:pathLst>
                <a:path w="97861" h="75027" extrusionOk="0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84813" y="75026"/>
                  </a:lnTo>
                  <a:lnTo>
                    <a:pt x="97861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1" name="Google Shape;824;p35">
              <a:extLst>
                <a:ext uri="{FF2B5EF4-FFF2-40B4-BE49-F238E27FC236}">
                  <a16:creationId xmlns="" xmlns:a16="http://schemas.microsoft.com/office/drawing/2014/main" id="{E55670D3-DF8E-43BA-B01B-483FAC37CB6F}"/>
                </a:ext>
              </a:extLst>
            </p:cNvPr>
            <p:cNvSpPr/>
            <p:nvPr/>
          </p:nvSpPr>
          <p:spPr>
            <a:xfrm>
              <a:off x="7721877" y="3841476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13049" y="0"/>
                  </a:moveTo>
                  <a:lnTo>
                    <a:pt x="1" y="6524"/>
                  </a:lnTo>
                  <a:lnTo>
                    <a:pt x="1" y="13048"/>
                  </a:lnTo>
                  <a:lnTo>
                    <a:pt x="26096" y="13048"/>
                  </a:lnTo>
                  <a:lnTo>
                    <a:pt x="26096" y="6524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2" name="Google Shape;825;p35">
              <a:extLst>
                <a:ext uri="{FF2B5EF4-FFF2-40B4-BE49-F238E27FC236}">
                  <a16:creationId xmlns="" xmlns:a16="http://schemas.microsoft.com/office/drawing/2014/main" id="{0A6474B7-1797-9D41-1DA0-4660EC1515D3}"/>
                </a:ext>
              </a:extLst>
            </p:cNvPr>
            <p:cNvSpPr/>
            <p:nvPr/>
          </p:nvSpPr>
          <p:spPr>
            <a:xfrm>
              <a:off x="8128192" y="1555955"/>
              <a:ext cx="1015802" cy="660277"/>
            </a:xfrm>
            <a:custGeom>
              <a:avLst/>
              <a:gdLst/>
              <a:ahLst/>
              <a:cxnLst/>
              <a:rect l="l" t="t" r="r" b="b"/>
              <a:pathLst>
                <a:path w="65241" h="42407" extrusionOk="0">
                  <a:moveTo>
                    <a:pt x="0" y="1"/>
                  </a:moveTo>
                  <a:lnTo>
                    <a:pt x="0" y="42407"/>
                  </a:lnTo>
                  <a:lnTo>
                    <a:pt x="65240" y="42407"/>
                  </a:lnTo>
                  <a:lnTo>
                    <a:pt x="65240" y="1"/>
                  </a:lnTo>
                  <a:close/>
                </a:path>
              </a:pathLst>
            </a:custGeom>
            <a:solidFill>
              <a:srgbClr val="809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Google Shape;826;p35">
              <a:extLst>
                <a:ext uri="{FF2B5EF4-FFF2-40B4-BE49-F238E27FC236}">
                  <a16:creationId xmlns="" xmlns:a16="http://schemas.microsoft.com/office/drawing/2014/main" id="{89052BB9-149B-6154-3B9E-C836274401C7}"/>
                </a:ext>
              </a:extLst>
            </p:cNvPr>
            <p:cNvSpPr/>
            <p:nvPr/>
          </p:nvSpPr>
          <p:spPr>
            <a:xfrm>
              <a:off x="8178981" y="1962270"/>
              <a:ext cx="609488" cy="609488"/>
            </a:xfrm>
            <a:custGeom>
              <a:avLst/>
              <a:gdLst/>
              <a:ahLst/>
              <a:cxnLst/>
              <a:rect l="l" t="t" r="r" b="b"/>
              <a:pathLst>
                <a:path w="39145" h="39145" extrusionOk="0">
                  <a:moveTo>
                    <a:pt x="22834" y="1"/>
                  </a:moveTo>
                  <a:lnTo>
                    <a:pt x="22834" y="29359"/>
                  </a:lnTo>
                  <a:lnTo>
                    <a:pt x="0" y="29359"/>
                  </a:lnTo>
                  <a:lnTo>
                    <a:pt x="0" y="39145"/>
                  </a:lnTo>
                  <a:lnTo>
                    <a:pt x="39144" y="39145"/>
                  </a:lnTo>
                  <a:lnTo>
                    <a:pt x="39144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Google Shape;827;p35">
              <a:extLst>
                <a:ext uri="{FF2B5EF4-FFF2-40B4-BE49-F238E27FC236}">
                  <a16:creationId xmlns="" xmlns:a16="http://schemas.microsoft.com/office/drawing/2014/main" id="{A8EC919F-5314-65C0-9B22-870B2F146505}"/>
                </a:ext>
              </a:extLst>
            </p:cNvPr>
            <p:cNvSpPr/>
            <p:nvPr/>
          </p:nvSpPr>
          <p:spPr>
            <a:xfrm>
              <a:off x="8483717" y="2774900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0" y="1"/>
                  </a:moveTo>
                  <a:lnTo>
                    <a:pt x="0" y="13048"/>
                  </a:lnTo>
                  <a:lnTo>
                    <a:pt x="26096" y="13048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828;p35">
              <a:extLst>
                <a:ext uri="{FF2B5EF4-FFF2-40B4-BE49-F238E27FC236}">
                  <a16:creationId xmlns="" xmlns:a16="http://schemas.microsoft.com/office/drawing/2014/main" id="{2307C323-6C93-A297-9C67-24768B790FC0}"/>
                </a:ext>
              </a:extLst>
            </p:cNvPr>
            <p:cNvSpPr/>
            <p:nvPr/>
          </p:nvSpPr>
          <p:spPr>
            <a:xfrm>
              <a:off x="8636085" y="2774900"/>
              <a:ext cx="101594" cy="203173"/>
            </a:xfrm>
            <a:custGeom>
              <a:avLst/>
              <a:gdLst/>
              <a:ahLst/>
              <a:cxnLst/>
              <a:rect l="l" t="t" r="r" b="b"/>
              <a:pathLst>
                <a:path w="6525" h="13049" extrusionOk="0">
                  <a:moveTo>
                    <a:pt x="0" y="1"/>
                  </a:moveTo>
                  <a:lnTo>
                    <a:pt x="0" y="13048"/>
                  </a:lnTo>
                  <a:lnTo>
                    <a:pt x="6524" y="13048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829;p35">
              <a:extLst>
                <a:ext uri="{FF2B5EF4-FFF2-40B4-BE49-F238E27FC236}">
                  <a16:creationId xmlns="" xmlns:a16="http://schemas.microsoft.com/office/drawing/2014/main" id="{F7031C0B-60CB-A376-6866-EAE054CA8F38}"/>
                </a:ext>
              </a:extLst>
            </p:cNvPr>
            <p:cNvSpPr/>
            <p:nvPr/>
          </p:nvSpPr>
          <p:spPr>
            <a:xfrm>
              <a:off x="8331349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9786" y="0"/>
                  </a:moveTo>
                  <a:lnTo>
                    <a:pt x="0" y="68502"/>
                  </a:lnTo>
                  <a:lnTo>
                    <a:pt x="9786" y="68502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Google Shape;830;p35">
              <a:extLst>
                <a:ext uri="{FF2B5EF4-FFF2-40B4-BE49-F238E27FC236}">
                  <a16:creationId xmlns="" xmlns:a16="http://schemas.microsoft.com/office/drawing/2014/main" id="{E6027142-A0D6-6FD4-4BC5-048C269F0F51}"/>
                </a:ext>
              </a:extLst>
            </p:cNvPr>
            <p:cNvSpPr/>
            <p:nvPr/>
          </p:nvSpPr>
          <p:spPr>
            <a:xfrm>
              <a:off x="8686875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0" y="0"/>
                  </a:moveTo>
                  <a:lnTo>
                    <a:pt x="13048" y="68502"/>
                  </a:lnTo>
                  <a:lnTo>
                    <a:pt x="22834" y="68502"/>
                  </a:lnTo>
                  <a:lnTo>
                    <a:pt x="13048" y="0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831;p35">
              <a:extLst>
                <a:ext uri="{FF2B5EF4-FFF2-40B4-BE49-F238E27FC236}">
                  <a16:creationId xmlns="" xmlns:a16="http://schemas.microsoft.com/office/drawing/2014/main" id="{80E83383-F692-A27F-1379-CA3455774EC9}"/>
                </a:ext>
              </a:extLst>
            </p:cNvPr>
            <p:cNvSpPr/>
            <p:nvPr/>
          </p:nvSpPr>
          <p:spPr>
            <a:xfrm>
              <a:off x="6960037" y="2774900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1" y="1"/>
                  </a:moveTo>
                  <a:lnTo>
                    <a:pt x="1" y="13048"/>
                  </a:lnTo>
                  <a:lnTo>
                    <a:pt x="26097" y="13048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832;p35">
              <a:extLst>
                <a:ext uri="{FF2B5EF4-FFF2-40B4-BE49-F238E27FC236}">
                  <a16:creationId xmlns="" xmlns:a16="http://schemas.microsoft.com/office/drawing/2014/main" id="{AD78D7F5-0934-A4A6-6715-9B90E7CDA76B}"/>
                </a:ext>
              </a:extLst>
            </p:cNvPr>
            <p:cNvSpPr/>
            <p:nvPr/>
          </p:nvSpPr>
          <p:spPr>
            <a:xfrm>
              <a:off x="7112405" y="2774900"/>
              <a:ext cx="101594" cy="203173"/>
            </a:xfrm>
            <a:custGeom>
              <a:avLst/>
              <a:gdLst/>
              <a:ahLst/>
              <a:cxnLst/>
              <a:rect l="l" t="t" r="r" b="b"/>
              <a:pathLst>
                <a:path w="6525" h="13049" extrusionOk="0">
                  <a:moveTo>
                    <a:pt x="1" y="1"/>
                  </a:moveTo>
                  <a:lnTo>
                    <a:pt x="1" y="13048"/>
                  </a:lnTo>
                  <a:lnTo>
                    <a:pt x="6525" y="13048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Google Shape;833;p35">
              <a:extLst>
                <a:ext uri="{FF2B5EF4-FFF2-40B4-BE49-F238E27FC236}">
                  <a16:creationId xmlns="" xmlns:a16="http://schemas.microsoft.com/office/drawing/2014/main" id="{2A474ADD-5378-11BA-7DBE-E01A1230EAD0}"/>
                </a:ext>
              </a:extLst>
            </p:cNvPr>
            <p:cNvSpPr/>
            <p:nvPr/>
          </p:nvSpPr>
          <p:spPr>
            <a:xfrm>
              <a:off x="6807669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9787" y="0"/>
                  </a:moveTo>
                  <a:lnTo>
                    <a:pt x="1" y="68502"/>
                  </a:lnTo>
                  <a:lnTo>
                    <a:pt x="9787" y="68502"/>
                  </a:lnTo>
                  <a:lnTo>
                    <a:pt x="22835" y="0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Google Shape;834;p35">
              <a:extLst>
                <a:ext uri="{FF2B5EF4-FFF2-40B4-BE49-F238E27FC236}">
                  <a16:creationId xmlns="" xmlns:a16="http://schemas.microsoft.com/office/drawing/2014/main" id="{AB6E8CC2-EF8C-BE27-447C-45BDD6992072}"/>
                </a:ext>
              </a:extLst>
            </p:cNvPr>
            <p:cNvSpPr/>
            <p:nvPr/>
          </p:nvSpPr>
          <p:spPr>
            <a:xfrm>
              <a:off x="7163194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1" y="0"/>
                  </a:moveTo>
                  <a:lnTo>
                    <a:pt x="13049" y="68502"/>
                  </a:lnTo>
                  <a:lnTo>
                    <a:pt x="22835" y="68502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835;p35">
              <a:extLst>
                <a:ext uri="{FF2B5EF4-FFF2-40B4-BE49-F238E27FC236}">
                  <a16:creationId xmlns="" xmlns:a16="http://schemas.microsoft.com/office/drawing/2014/main" id="{2697DAD3-1000-0E2C-47AD-506AF487DC17}"/>
                </a:ext>
              </a:extLst>
            </p:cNvPr>
            <p:cNvSpPr/>
            <p:nvPr/>
          </p:nvSpPr>
          <p:spPr>
            <a:xfrm>
              <a:off x="6706090" y="1809902"/>
              <a:ext cx="152384" cy="203173"/>
            </a:xfrm>
            <a:custGeom>
              <a:avLst/>
              <a:gdLst/>
              <a:ahLst/>
              <a:cxnLst/>
              <a:rect l="l" t="t" r="r" b="b"/>
              <a:pathLst>
                <a:path w="9787" h="13049" extrusionOk="0">
                  <a:moveTo>
                    <a:pt x="1" y="1"/>
                  </a:moveTo>
                  <a:lnTo>
                    <a:pt x="1" y="6525"/>
                  </a:lnTo>
                  <a:cubicBezTo>
                    <a:pt x="1" y="10113"/>
                    <a:pt x="2937" y="13049"/>
                    <a:pt x="6525" y="13049"/>
                  </a:cubicBezTo>
                  <a:lnTo>
                    <a:pt x="9787" y="13049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Google Shape;836;p35">
              <a:extLst>
                <a:ext uri="{FF2B5EF4-FFF2-40B4-BE49-F238E27FC236}">
                  <a16:creationId xmlns="" xmlns:a16="http://schemas.microsoft.com/office/drawing/2014/main" id="{2BACB2F7-CF60-4F7A-E66E-26D568090AE5}"/>
                </a:ext>
              </a:extLst>
            </p:cNvPr>
            <p:cNvSpPr/>
            <p:nvPr/>
          </p:nvSpPr>
          <p:spPr>
            <a:xfrm>
              <a:off x="6502933" y="1505166"/>
              <a:ext cx="304752" cy="304752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cubicBezTo>
                    <a:pt x="1" y="15202"/>
                    <a:pt x="4372" y="19573"/>
                    <a:pt x="9787" y="19573"/>
                  </a:cubicBezTo>
                  <a:cubicBezTo>
                    <a:pt x="15202" y="19573"/>
                    <a:pt x="19573" y="15202"/>
                    <a:pt x="19573" y="9787"/>
                  </a:cubicBezTo>
                  <a:cubicBezTo>
                    <a:pt x="19573" y="4372"/>
                    <a:pt x="15202" y="1"/>
                    <a:pt x="9787" y="1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Google Shape;837;p35">
              <a:extLst>
                <a:ext uri="{FF2B5EF4-FFF2-40B4-BE49-F238E27FC236}">
                  <a16:creationId xmlns="" xmlns:a16="http://schemas.microsoft.com/office/drawing/2014/main" id="{81F0A022-E0F9-E1E1-F7DC-9A628F60AD3D}"/>
                </a:ext>
              </a:extLst>
            </p:cNvPr>
            <p:cNvSpPr/>
            <p:nvPr/>
          </p:nvSpPr>
          <p:spPr>
            <a:xfrm>
              <a:off x="6655301" y="1606745"/>
              <a:ext cx="203173" cy="203173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6525" y="1"/>
                  </a:moveTo>
                  <a:cubicBezTo>
                    <a:pt x="2937" y="1"/>
                    <a:pt x="1" y="2937"/>
                    <a:pt x="1" y="6525"/>
                  </a:cubicBezTo>
                  <a:lnTo>
                    <a:pt x="1" y="13049"/>
                  </a:lnTo>
                  <a:lnTo>
                    <a:pt x="13049" y="13049"/>
                  </a:lnTo>
                  <a:lnTo>
                    <a:pt x="13049" y="6525"/>
                  </a:lnTo>
                  <a:cubicBezTo>
                    <a:pt x="13049" y="2937"/>
                    <a:pt x="10113" y="1"/>
                    <a:pt x="6525" y="1"/>
                  </a:cubicBezTo>
                  <a:close/>
                </a:path>
              </a:pathLst>
            </a:custGeom>
            <a:solidFill>
              <a:srgbClr val="0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838;p35">
              <a:extLst>
                <a:ext uri="{FF2B5EF4-FFF2-40B4-BE49-F238E27FC236}">
                  <a16:creationId xmlns="" xmlns:a16="http://schemas.microsoft.com/office/drawing/2014/main" id="{7E1AC0F3-8FCE-214F-1EAF-EB80215A7F1E}"/>
                </a:ext>
              </a:extLst>
            </p:cNvPr>
            <p:cNvSpPr/>
            <p:nvPr/>
          </p:nvSpPr>
          <p:spPr>
            <a:xfrm>
              <a:off x="6655301" y="1708323"/>
              <a:ext cx="203173" cy="253962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3263" y="1"/>
                  </a:moveTo>
                  <a:lnTo>
                    <a:pt x="1" y="3263"/>
                  </a:lnTo>
                  <a:lnTo>
                    <a:pt x="1" y="9787"/>
                  </a:lnTo>
                  <a:cubicBezTo>
                    <a:pt x="1" y="13375"/>
                    <a:pt x="2937" y="16311"/>
                    <a:pt x="6525" y="16311"/>
                  </a:cubicBezTo>
                  <a:cubicBezTo>
                    <a:pt x="10113" y="16311"/>
                    <a:pt x="13049" y="13375"/>
                    <a:pt x="13049" y="9787"/>
                  </a:cubicBezTo>
                  <a:lnTo>
                    <a:pt x="13049" y="3263"/>
                  </a:lnTo>
                  <a:lnTo>
                    <a:pt x="11124" y="3263"/>
                  </a:lnTo>
                  <a:cubicBezTo>
                    <a:pt x="8188" y="3263"/>
                    <a:pt x="5350" y="2088"/>
                    <a:pt x="3263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76" name="CaixaDeTexto 75">
            <a:extLst>
              <a:ext uri="{FF2B5EF4-FFF2-40B4-BE49-F238E27FC236}">
                <a16:creationId xmlns="" xmlns:a16="http://schemas.microsoft.com/office/drawing/2014/main" id="{3DE32D21-3056-08A8-D23A-3E0C44BF3FF7}"/>
              </a:ext>
            </a:extLst>
          </p:cNvPr>
          <p:cNvSpPr txBox="1"/>
          <p:nvPr/>
        </p:nvSpPr>
        <p:spPr>
          <a:xfrm>
            <a:off x="459664" y="2406194"/>
            <a:ext cx="578626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3900" dirty="0" smtClean="0">
                <a:solidFill>
                  <a:schemeClr val="bg1"/>
                </a:solidFill>
                <a:latin typeface="Raleway "/>
              </a:rPr>
              <a:t>Contábeis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3900" dirty="0" smtClean="0">
                <a:solidFill>
                  <a:schemeClr val="bg1"/>
                </a:solidFill>
                <a:latin typeface="Raleway "/>
              </a:rPr>
              <a:t>Administrativos </a:t>
            </a:r>
            <a:endParaRPr lang="en" sz="3900" dirty="0">
              <a:solidFill>
                <a:schemeClr val="bg1"/>
              </a:solidFill>
              <a:latin typeface="Raleway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3900" dirty="0">
                <a:solidFill>
                  <a:schemeClr val="bg1"/>
                </a:solidFill>
                <a:latin typeface="Raleway "/>
              </a:rPr>
              <a:t>Sinteticos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3900" dirty="0">
                <a:solidFill>
                  <a:schemeClr val="bg1"/>
                </a:solidFill>
                <a:latin typeface="Raleway "/>
              </a:rPr>
              <a:t>Analiticos </a:t>
            </a:r>
            <a:endParaRPr lang="pt-BR" sz="3900" dirty="0">
              <a:solidFill>
                <a:schemeClr val="bg1"/>
              </a:solidFill>
              <a:latin typeface="Raleway "/>
            </a:endParaRPr>
          </a:p>
        </p:txBody>
      </p:sp>
    </p:spTree>
    <p:extLst>
      <p:ext uri="{BB962C8B-B14F-4D97-AF65-F5344CB8AC3E}">
        <p14:creationId xmlns:p14="http://schemas.microsoft.com/office/powerpoint/2010/main" val="10348902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72332789_TF78853419_Win32" id="{854A30D2-9E34-488C-9C98-B452D2CBAD89}" vid="{DA39436B-3821-44D5-9B65-C78155AED97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378</TotalTime>
  <Words>529</Words>
  <Application>Microsoft Office PowerPoint</Application>
  <PresentationFormat>Personalizar</PresentationFormat>
  <Paragraphs>109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Personalizado</vt:lpstr>
      <vt:lpstr>Apresentação do PowerPoint</vt:lpstr>
      <vt:lpstr>Carteira de Empréstimo Consignado </vt:lpstr>
      <vt:lpstr>Três etapas</vt:lpstr>
      <vt:lpstr>Etapa 1 - Estudo de Viabilidade Econômica, Financeira e Atuarial</vt:lpstr>
      <vt:lpstr>Etapa 2 - Implementação do Empréstimo Consignado </vt:lpstr>
      <vt:lpstr>Etapa 3 - Operação</vt:lpstr>
      <vt:lpstr>Apresentação do PowerPoint</vt:lpstr>
      <vt:lpstr>Apresentação do PowerPoint</vt:lpstr>
      <vt:lpstr>Relatórios</vt:lpstr>
      <vt:lpstr>    Grupo Consig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Fiorelli - Atlasrpps</dc:creator>
  <cp:lastModifiedBy>Lenovo</cp:lastModifiedBy>
  <cp:revision>7</cp:revision>
  <dcterms:created xsi:type="dcterms:W3CDTF">2024-06-04T19:18:16Z</dcterms:created>
  <dcterms:modified xsi:type="dcterms:W3CDTF">2024-08-07T14:51:27Z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