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321" r:id="rId3"/>
    <p:sldId id="343" r:id="rId4"/>
    <p:sldId id="270" r:id="rId5"/>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555759"/>
    <a:srgbClr val="CC9D6B"/>
    <a:srgbClr val="9F7E58"/>
    <a:srgbClr val="D7B389"/>
    <a:srgbClr val="C18A51"/>
    <a:srgbClr val="C49261"/>
    <a:srgbClr val="D2AB67"/>
    <a:srgbClr val="FFFFFF"/>
    <a:srgbClr val="D4AC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2F0E07-36B3-4E10-90E9-BA4F22C9A1C1}" v="79" dt="2021-10-05T18:27:22.023"/>
    <p1510:client id="{DD9D93BA-0CDD-423C-8EE8-298D67196D82}" v="14" dt="2021-10-05T19:30:32.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4660"/>
  </p:normalViewPr>
  <p:slideViewPr>
    <p:cSldViewPr snapToGrid="0" showGuides="1">
      <p:cViewPr varScale="1">
        <p:scale>
          <a:sx n="84" d="100"/>
          <a:sy n="84"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illo Lopes" userId="f48081865433d1fe" providerId="LiveId" clId="{DD9D93BA-0CDD-423C-8EE8-298D67196D82}"/>
    <pc:docChg chg="undo custSel addSld delSld modSld sldOrd delMainMaster">
      <pc:chgData name="Murillo Lopes" userId="f48081865433d1fe" providerId="LiveId" clId="{DD9D93BA-0CDD-423C-8EE8-298D67196D82}" dt="2021-10-05T20:37:35.828" v="1704" actId="1076"/>
      <pc:docMkLst>
        <pc:docMk/>
      </pc:docMkLst>
      <pc:sldChg chg="del">
        <pc:chgData name="Murillo Lopes" userId="f48081865433d1fe" providerId="LiveId" clId="{DD9D93BA-0CDD-423C-8EE8-298D67196D82}" dt="2021-10-05T18:47:46.726" v="551" actId="47"/>
        <pc:sldMkLst>
          <pc:docMk/>
          <pc:sldMk cId="2130177091" sldId="257"/>
        </pc:sldMkLst>
      </pc:sldChg>
      <pc:sldChg chg="del">
        <pc:chgData name="Murillo Lopes" userId="f48081865433d1fe" providerId="LiveId" clId="{DD9D93BA-0CDD-423C-8EE8-298D67196D82}" dt="2021-10-05T18:50:08.963" v="602" actId="47"/>
        <pc:sldMkLst>
          <pc:docMk/>
          <pc:sldMk cId="900780845" sldId="261"/>
        </pc:sldMkLst>
      </pc:sldChg>
      <pc:sldChg chg="del">
        <pc:chgData name="Murillo Lopes" userId="f48081865433d1fe" providerId="LiveId" clId="{DD9D93BA-0CDD-423C-8EE8-298D67196D82}" dt="2021-10-05T18:50:08.963" v="602" actId="47"/>
        <pc:sldMkLst>
          <pc:docMk/>
          <pc:sldMk cId="2506925593" sldId="277"/>
        </pc:sldMkLst>
      </pc:sldChg>
      <pc:sldChg chg="del">
        <pc:chgData name="Murillo Lopes" userId="f48081865433d1fe" providerId="LiveId" clId="{DD9D93BA-0CDD-423C-8EE8-298D67196D82}" dt="2021-10-05T18:50:08.963" v="602" actId="47"/>
        <pc:sldMkLst>
          <pc:docMk/>
          <pc:sldMk cId="2425097904" sldId="279"/>
        </pc:sldMkLst>
      </pc:sldChg>
      <pc:sldChg chg="del">
        <pc:chgData name="Murillo Lopes" userId="f48081865433d1fe" providerId="LiveId" clId="{DD9D93BA-0CDD-423C-8EE8-298D67196D82}" dt="2021-10-05T18:50:15.237" v="603" actId="47"/>
        <pc:sldMkLst>
          <pc:docMk/>
          <pc:sldMk cId="3877484487" sldId="280"/>
        </pc:sldMkLst>
      </pc:sldChg>
      <pc:sldChg chg="del">
        <pc:chgData name="Murillo Lopes" userId="f48081865433d1fe" providerId="LiveId" clId="{DD9D93BA-0CDD-423C-8EE8-298D67196D82}" dt="2021-10-05T18:50:08.963" v="602" actId="47"/>
        <pc:sldMkLst>
          <pc:docMk/>
          <pc:sldMk cId="1384139346" sldId="281"/>
        </pc:sldMkLst>
      </pc:sldChg>
      <pc:sldChg chg="del">
        <pc:chgData name="Murillo Lopes" userId="f48081865433d1fe" providerId="LiveId" clId="{DD9D93BA-0CDD-423C-8EE8-298D67196D82}" dt="2021-10-05T18:50:15.237" v="603" actId="47"/>
        <pc:sldMkLst>
          <pc:docMk/>
          <pc:sldMk cId="3769316208" sldId="283"/>
        </pc:sldMkLst>
      </pc:sldChg>
      <pc:sldChg chg="del">
        <pc:chgData name="Murillo Lopes" userId="f48081865433d1fe" providerId="LiveId" clId="{DD9D93BA-0CDD-423C-8EE8-298D67196D82}" dt="2021-10-05T18:50:15.237" v="603" actId="47"/>
        <pc:sldMkLst>
          <pc:docMk/>
          <pc:sldMk cId="1627929916" sldId="284"/>
        </pc:sldMkLst>
      </pc:sldChg>
      <pc:sldChg chg="del">
        <pc:chgData name="Murillo Lopes" userId="f48081865433d1fe" providerId="LiveId" clId="{DD9D93BA-0CDD-423C-8EE8-298D67196D82}" dt="2021-10-05T18:50:15.237" v="603" actId="47"/>
        <pc:sldMkLst>
          <pc:docMk/>
          <pc:sldMk cId="3111115557" sldId="285"/>
        </pc:sldMkLst>
      </pc:sldChg>
      <pc:sldChg chg="del">
        <pc:chgData name="Murillo Lopes" userId="f48081865433d1fe" providerId="LiveId" clId="{DD9D93BA-0CDD-423C-8EE8-298D67196D82}" dt="2021-10-05T18:50:15.237" v="603" actId="47"/>
        <pc:sldMkLst>
          <pc:docMk/>
          <pc:sldMk cId="1399986803" sldId="286"/>
        </pc:sldMkLst>
      </pc:sldChg>
      <pc:sldChg chg="del">
        <pc:chgData name="Murillo Lopes" userId="f48081865433d1fe" providerId="LiveId" clId="{DD9D93BA-0CDD-423C-8EE8-298D67196D82}" dt="2021-10-05T18:50:15.237" v="603" actId="47"/>
        <pc:sldMkLst>
          <pc:docMk/>
          <pc:sldMk cId="2031641725" sldId="287"/>
        </pc:sldMkLst>
      </pc:sldChg>
      <pc:sldChg chg="del">
        <pc:chgData name="Murillo Lopes" userId="f48081865433d1fe" providerId="LiveId" clId="{DD9D93BA-0CDD-423C-8EE8-298D67196D82}" dt="2021-10-05T18:50:15.237" v="603" actId="47"/>
        <pc:sldMkLst>
          <pc:docMk/>
          <pc:sldMk cId="383764247" sldId="288"/>
        </pc:sldMkLst>
      </pc:sldChg>
      <pc:sldChg chg="del">
        <pc:chgData name="Murillo Lopes" userId="f48081865433d1fe" providerId="LiveId" clId="{DD9D93BA-0CDD-423C-8EE8-298D67196D82}" dt="2021-10-05T18:50:15.237" v="603" actId="47"/>
        <pc:sldMkLst>
          <pc:docMk/>
          <pc:sldMk cId="1759608853" sldId="289"/>
        </pc:sldMkLst>
      </pc:sldChg>
      <pc:sldChg chg="del">
        <pc:chgData name="Murillo Lopes" userId="f48081865433d1fe" providerId="LiveId" clId="{DD9D93BA-0CDD-423C-8EE8-298D67196D82}" dt="2021-10-05T18:50:15.237" v="603" actId="47"/>
        <pc:sldMkLst>
          <pc:docMk/>
          <pc:sldMk cId="1966288833" sldId="290"/>
        </pc:sldMkLst>
      </pc:sldChg>
      <pc:sldChg chg="del">
        <pc:chgData name="Murillo Lopes" userId="f48081865433d1fe" providerId="LiveId" clId="{DD9D93BA-0CDD-423C-8EE8-298D67196D82}" dt="2021-10-05T18:47:44.992" v="550" actId="47"/>
        <pc:sldMkLst>
          <pc:docMk/>
          <pc:sldMk cId="630428884" sldId="302"/>
        </pc:sldMkLst>
      </pc:sldChg>
      <pc:sldChg chg="del">
        <pc:chgData name="Murillo Lopes" userId="f48081865433d1fe" providerId="LiveId" clId="{DD9D93BA-0CDD-423C-8EE8-298D67196D82}" dt="2021-10-05T18:50:08.963" v="602" actId="47"/>
        <pc:sldMkLst>
          <pc:docMk/>
          <pc:sldMk cId="1010979253" sldId="305"/>
        </pc:sldMkLst>
      </pc:sldChg>
      <pc:sldChg chg="del">
        <pc:chgData name="Murillo Lopes" userId="f48081865433d1fe" providerId="LiveId" clId="{DD9D93BA-0CDD-423C-8EE8-298D67196D82}" dt="2021-10-05T18:50:08.963" v="602" actId="47"/>
        <pc:sldMkLst>
          <pc:docMk/>
          <pc:sldMk cId="330135525" sldId="313"/>
        </pc:sldMkLst>
      </pc:sldChg>
      <pc:sldChg chg="del">
        <pc:chgData name="Murillo Lopes" userId="f48081865433d1fe" providerId="LiveId" clId="{DD9D93BA-0CDD-423C-8EE8-298D67196D82}" dt="2021-10-05T18:50:08.963" v="602" actId="47"/>
        <pc:sldMkLst>
          <pc:docMk/>
          <pc:sldMk cId="3481943798" sldId="316"/>
        </pc:sldMkLst>
      </pc:sldChg>
      <pc:sldChg chg="del">
        <pc:chgData name="Murillo Lopes" userId="f48081865433d1fe" providerId="LiveId" clId="{DD9D93BA-0CDD-423C-8EE8-298D67196D82}" dt="2021-10-05T18:50:08.963" v="602" actId="47"/>
        <pc:sldMkLst>
          <pc:docMk/>
          <pc:sldMk cId="987538417" sldId="317"/>
        </pc:sldMkLst>
      </pc:sldChg>
      <pc:sldChg chg="del">
        <pc:chgData name="Murillo Lopes" userId="f48081865433d1fe" providerId="LiveId" clId="{DD9D93BA-0CDD-423C-8EE8-298D67196D82}" dt="2021-10-05T18:50:08.963" v="602" actId="47"/>
        <pc:sldMkLst>
          <pc:docMk/>
          <pc:sldMk cId="3860700353" sldId="318"/>
        </pc:sldMkLst>
      </pc:sldChg>
      <pc:sldChg chg="del">
        <pc:chgData name="Murillo Lopes" userId="f48081865433d1fe" providerId="LiveId" clId="{DD9D93BA-0CDD-423C-8EE8-298D67196D82}" dt="2021-10-05T18:50:08.963" v="602" actId="47"/>
        <pc:sldMkLst>
          <pc:docMk/>
          <pc:sldMk cId="1588059046" sldId="319"/>
        </pc:sldMkLst>
      </pc:sldChg>
      <pc:sldChg chg="del">
        <pc:chgData name="Murillo Lopes" userId="f48081865433d1fe" providerId="LiveId" clId="{DD9D93BA-0CDD-423C-8EE8-298D67196D82}" dt="2021-10-05T18:50:08.963" v="602" actId="47"/>
        <pc:sldMkLst>
          <pc:docMk/>
          <pc:sldMk cId="224087270" sldId="320"/>
        </pc:sldMkLst>
      </pc:sldChg>
      <pc:sldChg chg="addSp delSp modSp mod ord">
        <pc:chgData name="Murillo Lopes" userId="f48081865433d1fe" providerId="LiveId" clId="{DD9D93BA-0CDD-423C-8EE8-298D67196D82}" dt="2021-10-05T20:37:35.828" v="1704" actId="1076"/>
        <pc:sldMkLst>
          <pc:docMk/>
          <pc:sldMk cId="892191223" sldId="321"/>
        </pc:sldMkLst>
        <pc:spChg chg="add mod">
          <ac:chgData name="Murillo Lopes" userId="f48081865433d1fe" providerId="LiveId" clId="{DD9D93BA-0CDD-423C-8EE8-298D67196D82}" dt="2021-10-05T19:30:01.474" v="1182" actId="14100"/>
          <ac:spMkLst>
            <pc:docMk/>
            <pc:sldMk cId="892191223" sldId="321"/>
            <ac:spMk id="12" creationId="{06C01BF6-8F80-45BE-9034-40CF63F6DA1E}"/>
          </ac:spMkLst>
        </pc:spChg>
        <pc:spChg chg="add mod">
          <ac:chgData name="Murillo Lopes" userId="f48081865433d1fe" providerId="LiveId" clId="{DD9D93BA-0CDD-423C-8EE8-298D67196D82}" dt="2021-10-05T14:50:20.174" v="525" actId="1076"/>
          <ac:spMkLst>
            <pc:docMk/>
            <pc:sldMk cId="892191223" sldId="321"/>
            <ac:spMk id="13" creationId="{C814B4CD-9493-4BD3-8A65-9D3105D8C02F}"/>
          </ac:spMkLst>
        </pc:spChg>
        <pc:spChg chg="add mod">
          <ac:chgData name="Murillo Lopes" userId="f48081865433d1fe" providerId="LiveId" clId="{DD9D93BA-0CDD-423C-8EE8-298D67196D82}" dt="2021-10-05T14:50:14.692" v="524" actId="1076"/>
          <ac:spMkLst>
            <pc:docMk/>
            <pc:sldMk cId="892191223" sldId="321"/>
            <ac:spMk id="14" creationId="{378B6BF1-6E23-44C9-90C5-969D7D0FA95C}"/>
          </ac:spMkLst>
        </pc:spChg>
        <pc:spChg chg="add mod">
          <ac:chgData name="Murillo Lopes" userId="f48081865433d1fe" providerId="LiveId" clId="{DD9D93BA-0CDD-423C-8EE8-298D67196D82}" dt="2021-10-05T14:49:57.326" v="523" actId="1076"/>
          <ac:spMkLst>
            <pc:docMk/>
            <pc:sldMk cId="892191223" sldId="321"/>
            <ac:spMk id="15" creationId="{82E42C90-41E4-4250-82D4-EC5354A7B702}"/>
          </ac:spMkLst>
        </pc:spChg>
        <pc:spChg chg="add mod">
          <ac:chgData name="Murillo Lopes" userId="f48081865433d1fe" providerId="LiveId" clId="{DD9D93BA-0CDD-423C-8EE8-298D67196D82}" dt="2021-10-05T14:50:25.542" v="526" actId="14100"/>
          <ac:spMkLst>
            <pc:docMk/>
            <pc:sldMk cId="892191223" sldId="321"/>
            <ac:spMk id="18" creationId="{78CF1CDC-E511-4552-892F-3F10FD9EA125}"/>
          </ac:spMkLst>
        </pc:spChg>
        <pc:spChg chg="mod">
          <ac:chgData name="Murillo Lopes" userId="f48081865433d1fe" providerId="LiveId" clId="{DD9D93BA-0CDD-423C-8EE8-298D67196D82}" dt="2021-10-05T19:30:12.346" v="1183" actId="208"/>
          <ac:spMkLst>
            <pc:docMk/>
            <pc:sldMk cId="892191223" sldId="321"/>
            <ac:spMk id="27" creationId="{1CD72240-BE2F-4E60-B3A8-1BD1506DF554}"/>
          </ac:spMkLst>
        </pc:spChg>
        <pc:spChg chg="mod">
          <ac:chgData name="Murillo Lopes" userId="f48081865433d1fe" providerId="LiveId" clId="{DD9D93BA-0CDD-423C-8EE8-298D67196D82}" dt="2021-10-05T19:30:12.346" v="1183" actId="208"/>
          <ac:spMkLst>
            <pc:docMk/>
            <pc:sldMk cId="892191223" sldId="321"/>
            <ac:spMk id="28" creationId="{016F14B5-BE65-4A7C-93C8-1E3FDB16F876}"/>
          </ac:spMkLst>
        </pc:spChg>
        <pc:spChg chg="mod">
          <ac:chgData name="Murillo Lopes" userId="f48081865433d1fe" providerId="LiveId" clId="{DD9D93BA-0CDD-423C-8EE8-298D67196D82}" dt="2021-10-05T19:30:12.346" v="1183" actId="208"/>
          <ac:spMkLst>
            <pc:docMk/>
            <pc:sldMk cId="892191223" sldId="321"/>
            <ac:spMk id="29" creationId="{D5CD4DA7-1577-4F1E-8C57-4319E345F45C}"/>
          </ac:spMkLst>
        </pc:spChg>
        <pc:spChg chg="mod">
          <ac:chgData name="Murillo Lopes" userId="f48081865433d1fe" providerId="LiveId" clId="{DD9D93BA-0CDD-423C-8EE8-298D67196D82}" dt="2021-10-05T19:30:12.346" v="1183" actId="208"/>
          <ac:spMkLst>
            <pc:docMk/>
            <pc:sldMk cId="892191223" sldId="321"/>
            <ac:spMk id="30" creationId="{2B202C4E-A5E5-4353-AC6B-9F1B48CC5940}"/>
          </ac:spMkLst>
        </pc:spChg>
        <pc:spChg chg="add mod">
          <ac:chgData name="Murillo Lopes" userId="f48081865433d1fe" providerId="LiveId" clId="{DD9D93BA-0CDD-423C-8EE8-298D67196D82}" dt="2021-10-05T20:31:41.775" v="1694" actId="114"/>
          <ac:spMkLst>
            <pc:docMk/>
            <pc:sldMk cId="892191223" sldId="321"/>
            <ac:spMk id="34" creationId="{E3C3670A-B465-40B7-BD1B-F7EFF6C9C4F4}"/>
          </ac:spMkLst>
        </pc:spChg>
        <pc:spChg chg="add mod">
          <ac:chgData name="Murillo Lopes" userId="f48081865433d1fe" providerId="LiveId" clId="{DD9D93BA-0CDD-423C-8EE8-298D67196D82}" dt="2021-10-05T20:34:31.707" v="1703" actId="20577"/>
          <ac:spMkLst>
            <pc:docMk/>
            <pc:sldMk cId="892191223" sldId="321"/>
            <ac:spMk id="45" creationId="{71A692DD-3728-4093-A380-E67ACA68A47B}"/>
          </ac:spMkLst>
        </pc:spChg>
        <pc:spChg chg="mod">
          <ac:chgData name="Murillo Lopes" userId="f48081865433d1fe" providerId="LiveId" clId="{DD9D93BA-0CDD-423C-8EE8-298D67196D82}" dt="2021-10-05T20:09:15.781" v="1572" actId="1076"/>
          <ac:spMkLst>
            <pc:docMk/>
            <pc:sldMk cId="892191223" sldId="321"/>
            <ac:spMk id="70" creationId="{92F94165-1279-9441-89C5-0455BAF497C6}"/>
          </ac:spMkLst>
        </pc:spChg>
        <pc:picChg chg="add mod">
          <ac:chgData name="Murillo Lopes" userId="f48081865433d1fe" providerId="LiveId" clId="{DD9D93BA-0CDD-423C-8EE8-298D67196D82}" dt="2021-10-05T20:33:42.171" v="1700" actId="1076"/>
          <ac:picMkLst>
            <pc:docMk/>
            <pc:sldMk cId="892191223" sldId="321"/>
            <ac:picMk id="3" creationId="{EE489351-ED26-4415-B72B-28EA7C876F80}"/>
          </ac:picMkLst>
        </pc:picChg>
        <pc:picChg chg="add mod">
          <ac:chgData name="Murillo Lopes" userId="f48081865433d1fe" providerId="LiveId" clId="{DD9D93BA-0CDD-423C-8EE8-298D67196D82}" dt="2021-10-05T14:49:43.727" v="521" actId="1076"/>
          <ac:picMkLst>
            <pc:docMk/>
            <pc:sldMk cId="892191223" sldId="321"/>
            <ac:picMk id="5" creationId="{5F1A93FF-845A-47A6-AF98-44B9B94A431B}"/>
          </ac:picMkLst>
        </pc:picChg>
        <pc:picChg chg="add mod">
          <ac:chgData name="Murillo Lopes" userId="f48081865433d1fe" providerId="LiveId" clId="{DD9D93BA-0CDD-423C-8EE8-298D67196D82}" dt="2021-10-05T14:49:43.727" v="521" actId="1076"/>
          <ac:picMkLst>
            <pc:docMk/>
            <pc:sldMk cId="892191223" sldId="321"/>
            <ac:picMk id="7" creationId="{AFF0D143-0F6B-44E3-BBCA-B4015BA0DCC0}"/>
          </ac:picMkLst>
        </pc:picChg>
        <pc:picChg chg="add mod">
          <ac:chgData name="Murillo Lopes" userId="f48081865433d1fe" providerId="LiveId" clId="{DD9D93BA-0CDD-423C-8EE8-298D67196D82}" dt="2021-10-05T14:49:43.727" v="521" actId="1076"/>
          <ac:picMkLst>
            <pc:docMk/>
            <pc:sldMk cId="892191223" sldId="321"/>
            <ac:picMk id="9" creationId="{D632DB90-BA02-4E91-B675-09405CFBCB5F}"/>
          </ac:picMkLst>
        </pc:picChg>
        <pc:picChg chg="add mod">
          <ac:chgData name="Murillo Lopes" userId="f48081865433d1fe" providerId="LiveId" clId="{DD9D93BA-0CDD-423C-8EE8-298D67196D82}" dt="2021-10-05T20:33:37.746" v="1697" actId="1076"/>
          <ac:picMkLst>
            <pc:docMk/>
            <pc:sldMk cId="892191223" sldId="321"/>
            <ac:picMk id="11" creationId="{1F988B6D-B61E-4690-BC45-DEC918F6F888}"/>
          </ac:picMkLst>
        </pc:picChg>
        <pc:picChg chg="add mod">
          <ac:chgData name="Murillo Lopes" userId="f48081865433d1fe" providerId="LiveId" clId="{DD9D93BA-0CDD-423C-8EE8-298D67196D82}" dt="2021-10-05T20:33:44.734" v="1701" actId="1076"/>
          <ac:picMkLst>
            <pc:docMk/>
            <pc:sldMk cId="892191223" sldId="321"/>
            <ac:picMk id="17" creationId="{C8362DB0-42C1-4008-8D56-F3CC642C8537}"/>
          </ac:picMkLst>
        </pc:picChg>
        <pc:picChg chg="add mod">
          <ac:chgData name="Murillo Lopes" userId="f48081865433d1fe" providerId="LiveId" clId="{DD9D93BA-0CDD-423C-8EE8-298D67196D82}" dt="2021-10-05T20:37:35.828" v="1704" actId="1076"/>
          <ac:picMkLst>
            <pc:docMk/>
            <pc:sldMk cId="892191223" sldId="321"/>
            <ac:picMk id="20" creationId="{C855C080-C8C4-4A83-A8C5-09E0B20428C0}"/>
          </ac:picMkLst>
        </pc:picChg>
        <pc:picChg chg="add mod">
          <ac:chgData name="Murillo Lopes" userId="f48081865433d1fe" providerId="LiveId" clId="{DD9D93BA-0CDD-423C-8EE8-298D67196D82}" dt="2021-10-05T14:49:43.727" v="521" actId="1076"/>
          <ac:picMkLst>
            <pc:docMk/>
            <pc:sldMk cId="892191223" sldId="321"/>
            <ac:picMk id="22" creationId="{286E322E-0B36-4EB7-9AA4-6FCCBC6F8948}"/>
          </ac:picMkLst>
        </pc:picChg>
        <pc:picChg chg="add mod">
          <ac:chgData name="Murillo Lopes" userId="f48081865433d1fe" providerId="LiveId" clId="{DD9D93BA-0CDD-423C-8EE8-298D67196D82}" dt="2021-10-05T14:49:43.727" v="521" actId="1076"/>
          <ac:picMkLst>
            <pc:docMk/>
            <pc:sldMk cId="892191223" sldId="321"/>
            <ac:picMk id="24" creationId="{972ECB9A-157A-4279-AB1B-C94DA3E73733}"/>
          </ac:picMkLst>
        </pc:picChg>
        <pc:picChg chg="add mod">
          <ac:chgData name="Murillo Lopes" userId="f48081865433d1fe" providerId="LiveId" clId="{DD9D93BA-0CDD-423C-8EE8-298D67196D82}" dt="2021-10-05T14:49:43.727" v="521" actId="1076"/>
          <ac:picMkLst>
            <pc:docMk/>
            <pc:sldMk cId="892191223" sldId="321"/>
            <ac:picMk id="31" creationId="{7091886E-A4F7-4634-8A5F-705053FEF64F}"/>
          </ac:picMkLst>
        </pc:picChg>
        <pc:picChg chg="add mod">
          <ac:chgData name="Murillo Lopes" userId="f48081865433d1fe" providerId="LiveId" clId="{DD9D93BA-0CDD-423C-8EE8-298D67196D82}" dt="2021-10-05T14:49:43.727" v="521" actId="1076"/>
          <ac:picMkLst>
            <pc:docMk/>
            <pc:sldMk cId="892191223" sldId="321"/>
            <ac:picMk id="35" creationId="{4E08078A-5D0E-41CA-8BA6-0EB2C43C2D5C}"/>
          </ac:picMkLst>
        </pc:picChg>
        <pc:picChg chg="add mod">
          <ac:chgData name="Murillo Lopes" userId="f48081865433d1fe" providerId="LiveId" clId="{DD9D93BA-0CDD-423C-8EE8-298D67196D82}" dt="2021-10-05T14:49:43.727" v="521" actId="1076"/>
          <ac:picMkLst>
            <pc:docMk/>
            <pc:sldMk cId="892191223" sldId="321"/>
            <ac:picMk id="37" creationId="{37EAB7C8-3356-4E31-84F1-A0284ACEEA3C}"/>
          </ac:picMkLst>
        </pc:picChg>
        <pc:picChg chg="add mod">
          <ac:chgData name="Murillo Lopes" userId="f48081865433d1fe" providerId="LiveId" clId="{DD9D93BA-0CDD-423C-8EE8-298D67196D82}" dt="2021-10-05T14:49:43.727" v="521" actId="1076"/>
          <ac:picMkLst>
            <pc:docMk/>
            <pc:sldMk cId="892191223" sldId="321"/>
            <ac:picMk id="39" creationId="{22E11155-FBAA-4CF7-8C8D-F6246FFDA9E4}"/>
          </ac:picMkLst>
        </pc:picChg>
        <pc:picChg chg="add mod">
          <ac:chgData name="Murillo Lopes" userId="f48081865433d1fe" providerId="LiveId" clId="{DD9D93BA-0CDD-423C-8EE8-298D67196D82}" dt="2021-10-05T14:49:43.727" v="521" actId="1076"/>
          <ac:picMkLst>
            <pc:docMk/>
            <pc:sldMk cId="892191223" sldId="321"/>
            <ac:picMk id="41" creationId="{151B0C9D-8C8A-43B3-A830-E30AC48FFF1D}"/>
          </ac:picMkLst>
        </pc:picChg>
        <pc:cxnChg chg="add del">
          <ac:chgData name="Murillo Lopes" userId="f48081865433d1fe" providerId="LiveId" clId="{DD9D93BA-0CDD-423C-8EE8-298D67196D82}" dt="2021-10-05T14:33:44.165" v="367" actId="478"/>
          <ac:cxnSpMkLst>
            <pc:docMk/>
            <pc:sldMk cId="892191223" sldId="321"/>
            <ac:cxnSpMk id="3" creationId="{D3D0261F-66E4-4B84-B270-3F55816786EC}"/>
          </ac:cxnSpMkLst>
        </pc:cxnChg>
      </pc:sldChg>
      <pc:sldChg chg="del">
        <pc:chgData name="Murillo Lopes" userId="f48081865433d1fe" providerId="LiveId" clId="{DD9D93BA-0CDD-423C-8EE8-298D67196D82}" dt="2021-10-05T18:50:08.963" v="602" actId="47"/>
        <pc:sldMkLst>
          <pc:docMk/>
          <pc:sldMk cId="1273724856" sldId="323"/>
        </pc:sldMkLst>
      </pc:sldChg>
      <pc:sldChg chg="del">
        <pc:chgData name="Murillo Lopes" userId="f48081865433d1fe" providerId="LiveId" clId="{DD9D93BA-0CDD-423C-8EE8-298D67196D82}" dt="2021-10-05T18:50:08.963" v="602" actId="47"/>
        <pc:sldMkLst>
          <pc:docMk/>
          <pc:sldMk cId="2833637699" sldId="324"/>
        </pc:sldMkLst>
      </pc:sldChg>
      <pc:sldChg chg="del">
        <pc:chgData name="Murillo Lopes" userId="f48081865433d1fe" providerId="LiveId" clId="{DD9D93BA-0CDD-423C-8EE8-298D67196D82}" dt="2021-10-05T18:50:08.963" v="602" actId="47"/>
        <pc:sldMkLst>
          <pc:docMk/>
          <pc:sldMk cId="2928253110" sldId="325"/>
        </pc:sldMkLst>
      </pc:sldChg>
      <pc:sldChg chg="del">
        <pc:chgData name="Murillo Lopes" userId="f48081865433d1fe" providerId="LiveId" clId="{DD9D93BA-0CDD-423C-8EE8-298D67196D82}" dt="2021-10-05T18:50:08.963" v="602" actId="47"/>
        <pc:sldMkLst>
          <pc:docMk/>
          <pc:sldMk cId="3348480845" sldId="326"/>
        </pc:sldMkLst>
      </pc:sldChg>
      <pc:sldChg chg="del">
        <pc:chgData name="Murillo Lopes" userId="f48081865433d1fe" providerId="LiveId" clId="{DD9D93BA-0CDD-423C-8EE8-298D67196D82}" dt="2021-10-05T18:50:08.963" v="602" actId="47"/>
        <pc:sldMkLst>
          <pc:docMk/>
          <pc:sldMk cId="117332007" sldId="328"/>
        </pc:sldMkLst>
      </pc:sldChg>
      <pc:sldChg chg="del">
        <pc:chgData name="Murillo Lopes" userId="f48081865433d1fe" providerId="LiveId" clId="{DD9D93BA-0CDD-423C-8EE8-298D67196D82}" dt="2021-10-05T18:50:08.963" v="602" actId="47"/>
        <pc:sldMkLst>
          <pc:docMk/>
          <pc:sldMk cId="2426844968" sldId="329"/>
        </pc:sldMkLst>
      </pc:sldChg>
      <pc:sldChg chg="del">
        <pc:chgData name="Murillo Lopes" userId="f48081865433d1fe" providerId="LiveId" clId="{DD9D93BA-0CDD-423C-8EE8-298D67196D82}" dt="2021-10-05T18:50:08.963" v="602" actId="47"/>
        <pc:sldMkLst>
          <pc:docMk/>
          <pc:sldMk cId="2663062690" sldId="330"/>
        </pc:sldMkLst>
      </pc:sldChg>
      <pc:sldChg chg="del">
        <pc:chgData name="Murillo Lopes" userId="f48081865433d1fe" providerId="LiveId" clId="{DD9D93BA-0CDD-423C-8EE8-298D67196D82}" dt="2021-10-05T18:50:08.963" v="602" actId="47"/>
        <pc:sldMkLst>
          <pc:docMk/>
          <pc:sldMk cId="2532776387" sldId="331"/>
        </pc:sldMkLst>
      </pc:sldChg>
      <pc:sldChg chg="del">
        <pc:chgData name="Murillo Lopes" userId="f48081865433d1fe" providerId="LiveId" clId="{DD9D93BA-0CDD-423C-8EE8-298D67196D82}" dt="2021-10-05T18:50:08.963" v="602" actId="47"/>
        <pc:sldMkLst>
          <pc:docMk/>
          <pc:sldMk cId="1836135896" sldId="332"/>
        </pc:sldMkLst>
      </pc:sldChg>
      <pc:sldChg chg="del">
        <pc:chgData name="Murillo Lopes" userId="f48081865433d1fe" providerId="LiveId" clId="{DD9D93BA-0CDD-423C-8EE8-298D67196D82}" dt="2021-10-05T18:50:08.963" v="602" actId="47"/>
        <pc:sldMkLst>
          <pc:docMk/>
          <pc:sldMk cId="723876631" sldId="333"/>
        </pc:sldMkLst>
      </pc:sldChg>
      <pc:sldChg chg="del">
        <pc:chgData name="Murillo Lopes" userId="f48081865433d1fe" providerId="LiveId" clId="{DD9D93BA-0CDD-423C-8EE8-298D67196D82}" dt="2021-10-05T18:50:15.237" v="603" actId="47"/>
        <pc:sldMkLst>
          <pc:docMk/>
          <pc:sldMk cId="360946572" sldId="334"/>
        </pc:sldMkLst>
      </pc:sldChg>
      <pc:sldChg chg="del">
        <pc:chgData name="Murillo Lopes" userId="f48081865433d1fe" providerId="LiveId" clId="{DD9D93BA-0CDD-423C-8EE8-298D67196D82}" dt="2021-10-05T18:50:15.237" v="603" actId="47"/>
        <pc:sldMkLst>
          <pc:docMk/>
          <pc:sldMk cId="3304622656" sldId="335"/>
        </pc:sldMkLst>
      </pc:sldChg>
      <pc:sldChg chg="del">
        <pc:chgData name="Murillo Lopes" userId="f48081865433d1fe" providerId="LiveId" clId="{DD9D93BA-0CDD-423C-8EE8-298D67196D82}" dt="2021-10-05T18:50:15.237" v="603" actId="47"/>
        <pc:sldMkLst>
          <pc:docMk/>
          <pc:sldMk cId="1030177404" sldId="336"/>
        </pc:sldMkLst>
      </pc:sldChg>
      <pc:sldChg chg="del">
        <pc:chgData name="Murillo Lopes" userId="f48081865433d1fe" providerId="LiveId" clId="{DD9D93BA-0CDD-423C-8EE8-298D67196D82}" dt="2021-10-05T18:50:08.963" v="602" actId="47"/>
        <pc:sldMkLst>
          <pc:docMk/>
          <pc:sldMk cId="2187995737" sldId="337"/>
        </pc:sldMkLst>
      </pc:sldChg>
      <pc:sldChg chg="del">
        <pc:chgData name="Murillo Lopes" userId="f48081865433d1fe" providerId="LiveId" clId="{DD9D93BA-0CDD-423C-8EE8-298D67196D82}" dt="2021-10-05T18:50:08.963" v="602" actId="47"/>
        <pc:sldMkLst>
          <pc:docMk/>
          <pc:sldMk cId="3830520941" sldId="338"/>
        </pc:sldMkLst>
      </pc:sldChg>
      <pc:sldChg chg="del">
        <pc:chgData name="Murillo Lopes" userId="f48081865433d1fe" providerId="LiveId" clId="{DD9D93BA-0CDD-423C-8EE8-298D67196D82}" dt="2021-10-05T18:50:08.963" v="602" actId="47"/>
        <pc:sldMkLst>
          <pc:docMk/>
          <pc:sldMk cId="1284603190" sldId="339"/>
        </pc:sldMkLst>
      </pc:sldChg>
      <pc:sldChg chg="del">
        <pc:chgData name="Murillo Lopes" userId="f48081865433d1fe" providerId="LiveId" clId="{DD9D93BA-0CDD-423C-8EE8-298D67196D82}" dt="2021-10-05T18:50:08.963" v="602" actId="47"/>
        <pc:sldMkLst>
          <pc:docMk/>
          <pc:sldMk cId="1821338370" sldId="341"/>
        </pc:sldMkLst>
      </pc:sldChg>
      <pc:sldChg chg="del">
        <pc:chgData name="Murillo Lopes" userId="f48081865433d1fe" providerId="LiveId" clId="{DD9D93BA-0CDD-423C-8EE8-298D67196D82}" dt="2021-10-05T18:50:08.963" v="602" actId="47"/>
        <pc:sldMkLst>
          <pc:docMk/>
          <pc:sldMk cId="1019165417" sldId="342"/>
        </pc:sldMkLst>
      </pc:sldChg>
      <pc:sldChg chg="addSp delSp modSp add mod">
        <pc:chgData name="Murillo Lopes" userId="f48081865433d1fe" providerId="LiveId" clId="{DD9D93BA-0CDD-423C-8EE8-298D67196D82}" dt="2021-10-05T20:09:50.628" v="1629" actId="20577"/>
        <pc:sldMkLst>
          <pc:docMk/>
          <pc:sldMk cId="1300014919" sldId="343"/>
        </pc:sldMkLst>
        <pc:spChg chg="mod">
          <ac:chgData name="Murillo Lopes" userId="f48081865433d1fe" providerId="LiveId" clId="{DD9D93BA-0CDD-423C-8EE8-298D67196D82}" dt="2021-10-05T20:09:26.325" v="1583" actId="1036"/>
          <ac:spMkLst>
            <pc:docMk/>
            <pc:sldMk cId="1300014919" sldId="343"/>
            <ac:spMk id="2" creationId="{703EAACB-9DD1-4475-B06A-D081D5DC111E}"/>
          </ac:spMkLst>
        </pc:spChg>
        <pc:spChg chg="del">
          <ac:chgData name="Murillo Lopes" userId="f48081865433d1fe" providerId="LiveId" clId="{DD9D93BA-0CDD-423C-8EE8-298D67196D82}" dt="2021-10-05T14:51:22.617" v="538" actId="478"/>
          <ac:spMkLst>
            <pc:docMk/>
            <pc:sldMk cId="1300014919" sldId="343"/>
            <ac:spMk id="12" creationId="{06C01BF6-8F80-45BE-9034-40CF63F6DA1E}"/>
          </ac:spMkLst>
        </pc:spChg>
        <pc:spChg chg="mod">
          <ac:chgData name="Murillo Lopes" userId="f48081865433d1fe" providerId="LiveId" clId="{DD9D93BA-0CDD-423C-8EE8-298D67196D82}" dt="2021-10-05T20:09:26.325" v="1583" actId="1036"/>
          <ac:spMkLst>
            <pc:docMk/>
            <pc:sldMk cId="1300014919" sldId="343"/>
            <ac:spMk id="12" creationId="{AE59FD69-4F46-4895-9835-38F53CF67B47}"/>
          </ac:spMkLst>
        </pc:spChg>
        <pc:spChg chg="mod">
          <ac:chgData name="Murillo Lopes" userId="f48081865433d1fe" providerId="LiveId" clId="{DD9D93BA-0CDD-423C-8EE8-298D67196D82}" dt="2021-10-05T20:09:26.325" v="1583" actId="1036"/>
          <ac:spMkLst>
            <pc:docMk/>
            <pc:sldMk cId="1300014919" sldId="343"/>
            <ac:spMk id="13" creationId="{0A680FE3-0EF7-4C67-815F-93A6919DD382}"/>
          </ac:spMkLst>
        </pc:spChg>
        <pc:spChg chg="del">
          <ac:chgData name="Murillo Lopes" userId="f48081865433d1fe" providerId="LiveId" clId="{DD9D93BA-0CDD-423C-8EE8-298D67196D82}" dt="2021-10-05T14:51:22.617" v="538" actId="478"/>
          <ac:spMkLst>
            <pc:docMk/>
            <pc:sldMk cId="1300014919" sldId="343"/>
            <ac:spMk id="13" creationId="{C814B4CD-9493-4BD3-8A65-9D3105D8C02F}"/>
          </ac:spMkLst>
        </pc:spChg>
        <pc:spChg chg="del">
          <ac:chgData name="Murillo Lopes" userId="f48081865433d1fe" providerId="LiveId" clId="{DD9D93BA-0CDD-423C-8EE8-298D67196D82}" dt="2021-10-05T14:51:22.617" v="538" actId="478"/>
          <ac:spMkLst>
            <pc:docMk/>
            <pc:sldMk cId="1300014919" sldId="343"/>
            <ac:spMk id="14" creationId="{378B6BF1-6E23-44C9-90C5-969D7D0FA95C}"/>
          </ac:spMkLst>
        </pc:spChg>
        <pc:spChg chg="mod">
          <ac:chgData name="Murillo Lopes" userId="f48081865433d1fe" providerId="LiveId" clId="{DD9D93BA-0CDD-423C-8EE8-298D67196D82}" dt="2021-10-05T20:09:26.325" v="1583" actId="1036"/>
          <ac:spMkLst>
            <pc:docMk/>
            <pc:sldMk cId="1300014919" sldId="343"/>
            <ac:spMk id="14" creationId="{6A52BAB7-97B6-4D1D-ADDB-2D3E80F42ED3}"/>
          </ac:spMkLst>
        </pc:spChg>
        <pc:spChg chg="del">
          <ac:chgData name="Murillo Lopes" userId="f48081865433d1fe" providerId="LiveId" clId="{DD9D93BA-0CDD-423C-8EE8-298D67196D82}" dt="2021-10-05T14:51:22.617" v="538" actId="478"/>
          <ac:spMkLst>
            <pc:docMk/>
            <pc:sldMk cId="1300014919" sldId="343"/>
            <ac:spMk id="15" creationId="{82E42C90-41E4-4250-82D4-EC5354A7B702}"/>
          </ac:spMkLst>
        </pc:spChg>
        <pc:spChg chg="mod">
          <ac:chgData name="Murillo Lopes" userId="f48081865433d1fe" providerId="LiveId" clId="{DD9D93BA-0CDD-423C-8EE8-298D67196D82}" dt="2021-10-05T20:09:26.325" v="1583" actId="1036"/>
          <ac:spMkLst>
            <pc:docMk/>
            <pc:sldMk cId="1300014919" sldId="343"/>
            <ac:spMk id="16" creationId="{A451E669-1AB9-4FB9-96AB-29999AF8C99E}"/>
          </ac:spMkLst>
        </pc:spChg>
        <pc:spChg chg="mod">
          <ac:chgData name="Murillo Lopes" userId="f48081865433d1fe" providerId="LiveId" clId="{DD9D93BA-0CDD-423C-8EE8-298D67196D82}" dt="2021-10-05T14:51:55.170" v="548" actId="1076"/>
          <ac:spMkLst>
            <pc:docMk/>
            <pc:sldMk cId="1300014919" sldId="343"/>
            <ac:spMk id="18" creationId="{78CF1CDC-E511-4552-892F-3F10FD9EA125}"/>
          </ac:spMkLst>
        </pc:spChg>
        <pc:spChg chg="add mod">
          <ac:chgData name="Murillo Lopes" userId="f48081865433d1fe" providerId="LiveId" clId="{DD9D93BA-0CDD-423C-8EE8-298D67196D82}" dt="2021-10-05T20:09:26.325" v="1583" actId="1036"/>
          <ac:spMkLst>
            <pc:docMk/>
            <pc:sldMk cId="1300014919" sldId="343"/>
            <ac:spMk id="19" creationId="{79660989-3F93-49EC-A9FF-9BE203208A09}"/>
          </ac:spMkLst>
        </pc:spChg>
        <pc:spChg chg="add mod">
          <ac:chgData name="Murillo Lopes" userId="f48081865433d1fe" providerId="LiveId" clId="{DD9D93BA-0CDD-423C-8EE8-298D67196D82}" dt="2021-10-05T20:09:26.325" v="1583" actId="1036"/>
          <ac:spMkLst>
            <pc:docMk/>
            <pc:sldMk cId="1300014919" sldId="343"/>
            <ac:spMk id="20" creationId="{B9FD5BDD-31A1-4805-8083-FC1EC48BF9D9}"/>
          </ac:spMkLst>
        </pc:spChg>
        <pc:spChg chg="mod">
          <ac:chgData name="Murillo Lopes" userId="f48081865433d1fe" providerId="LiveId" clId="{DD9D93BA-0CDD-423C-8EE8-298D67196D82}" dt="2021-10-05T20:09:26.325" v="1583" actId="1036"/>
          <ac:spMkLst>
            <pc:docMk/>
            <pc:sldMk cId="1300014919" sldId="343"/>
            <ac:spMk id="21" creationId="{8B9DD378-F59B-4E47-92B6-FF7F913CAC57}"/>
          </ac:spMkLst>
        </pc:spChg>
        <pc:spChg chg="mod">
          <ac:chgData name="Murillo Lopes" userId="f48081865433d1fe" providerId="LiveId" clId="{DD9D93BA-0CDD-423C-8EE8-298D67196D82}" dt="2021-10-05T20:09:26.325" v="1583" actId="1036"/>
          <ac:spMkLst>
            <pc:docMk/>
            <pc:sldMk cId="1300014919" sldId="343"/>
            <ac:spMk id="22" creationId="{9A1BAE6E-AFAA-41F9-9F20-1CD44A06D17A}"/>
          </ac:spMkLst>
        </pc:spChg>
        <pc:spChg chg="mod">
          <ac:chgData name="Murillo Lopes" userId="f48081865433d1fe" providerId="LiveId" clId="{DD9D93BA-0CDD-423C-8EE8-298D67196D82}" dt="2021-10-05T20:09:26.325" v="1583" actId="1036"/>
          <ac:spMkLst>
            <pc:docMk/>
            <pc:sldMk cId="1300014919" sldId="343"/>
            <ac:spMk id="23" creationId="{35EC299A-E1CD-45F4-88CB-8D8636B5D759}"/>
          </ac:spMkLst>
        </pc:spChg>
        <pc:spChg chg="mod">
          <ac:chgData name="Murillo Lopes" userId="f48081865433d1fe" providerId="LiveId" clId="{DD9D93BA-0CDD-423C-8EE8-298D67196D82}" dt="2021-10-05T20:09:26.325" v="1583" actId="1036"/>
          <ac:spMkLst>
            <pc:docMk/>
            <pc:sldMk cId="1300014919" sldId="343"/>
            <ac:spMk id="24" creationId="{0FA3E718-3F58-406B-B60C-F5BDBA3B0B9D}"/>
          </ac:spMkLst>
        </pc:spChg>
        <pc:spChg chg="add mod">
          <ac:chgData name="Murillo Lopes" userId="f48081865433d1fe" providerId="LiveId" clId="{DD9D93BA-0CDD-423C-8EE8-298D67196D82}" dt="2021-10-05T20:09:26.325" v="1583" actId="1036"/>
          <ac:spMkLst>
            <pc:docMk/>
            <pc:sldMk cId="1300014919" sldId="343"/>
            <ac:spMk id="25" creationId="{EB4D5751-D447-4645-A3DD-2C359769C355}"/>
          </ac:spMkLst>
        </pc:spChg>
        <pc:spChg chg="del">
          <ac:chgData name="Murillo Lopes" userId="f48081865433d1fe" providerId="LiveId" clId="{DD9D93BA-0CDD-423C-8EE8-298D67196D82}" dt="2021-10-05T14:51:22.617" v="538" actId="478"/>
          <ac:spMkLst>
            <pc:docMk/>
            <pc:sldMk cId="1300014919" sldId="343"/>
            <ac:spMk id="27" creationId="{1CD72240-BE2F-4E60-B3A8-1BD1506DF554}"/>
          </ac:spMkLst>
        </pc:spChg>
        <pc:spChg chg="add mod">
          <ac:chgData name="Murillo Lopes" userId="f48081865433d1fe" providerId="LiveId" clId="{DD9D93BA-0CDD-423C-8EE8-298D67196D82}" dt="2021-10-05T20:09:26.325" v="1583" actId="1036"/>
          <ac:spMkLst>
            <pc:docMk/>
            <pc:sldMk cId="1300014919" sldId="343"/>
            <ac:spMk id="27" creationId="{2D4A1D5B-E4D8-41EC-B6A7-A6E9D628C009}"/>
          </ac:spMkLst>
        </pc:spChg>
        <pc:spChg chg="del">
          <ac:chgData name="Murillo Lopes" userId="f48081865433d1fe" providerId="LiveId" clId="{DD9D93BA-0CDD-423C-8EE8-298D67196D82}" dt="2021-10-05T14:51:22.617" v="538" actId="478"/>
          <ac:spMkLst>
            <pc:docMk/>
            <pc:sldMk cId="1300014919" sldId="343"/>
            <ac:spMk id="28" creationId="{016F14B5-BE65-4A7C-93C8-1E3FDB16F876}"/>
          </ac:spMkLst>
        </pc:spChg>
        <pc:spChg chg="add mod">
          <ac:chgData name="Murillo Lopes" userId="f48081865433d1fe" providerId="LiveId" clId="{DD9D93BA-0CDD-423C-8EE8-298D67196D82}" dt="2021-10-05T20:09:26.325" v="1583" actId="1036"/>
          <ac:spMkLst>
            <pc:docMk/>
            <pc:sldMk cId="1300014919" sldId="343"/>
            <ac:spMk id="28" creationId="{E5DA577A-459B-4277-97ED-3F1045E00A8C}"/>
          </ac:spMkLst>
        </pc:spChg>
        <pc:spChg chg="add mod">
          <ac:chgData name="Murillo Lopes" userId="f48081865433d1fe" providerId="LiveId" clId="{DD9D93BA-0CDD-423C-8EE8-298D67196D82}" dt="2021-10-05T20:09:50.628" v="1629" actId="20577"/>
          <ac:spMkLst>
            <pc:docMk/>
            <pc:sldMk cId="1300014919" sldId="343"/>
            <ac:spMk id="29" creationId="{C2005908-086C-4FB5-962F-27AA97FFE9B1}"/>
          </ac:spMkLst>
        </pc:spChg>
        <pc:spChg chg="del">
          <ac:chgData name="Murillo Lopes" userId="f48081865433d1fe" providerId="LiveId" clId="{DD9D93BA-0CDD-423C-8EE8-298D67196D82}" dt="2021-10-05T14:51:22.617" v="538" actId="478"/>
          <ac:spMkLst>
            <pc:docMk/>
            <pc:sldMk cId="1300014919" sldId="343"/>
            <ac:spMk id="29" creationId="{D5CD4DA7-1577-4F1E-8C57-4319E345F45C}"/>
          </ac:spMkLst>
        </pc:spChg>
        <pc:spChg chg="add mod">
          <ac:chgData name="Murillo Lopes" userId="f48081865433d1fe" providerId="LiveId" clId="{DD9D93BA-0CDD-423C-8EE8-298D67196D82}" dt="2021-10-05T20:09:26.325" v="1583" actId="1036"/>
          <ac:spMkLst>
            <pc:docMk/>
            <pc:sldMk cId="1300014919" sldId="343"/>
            <ac:spMk id="30" creationId="{0F34558C-AD58-40F1-9567-AA470BFFF6CC}"/>
          </ac:spMkLst>
        </pc:spChg>
        <pc:spChg chg="del">
          <ac:chgData name="Murillo Lopes" userId="f48081865433d1fe" providerId="LiveId" clId="{DD9D93BA-0CDD-423C-8EE8-298D67196D82}" dt="2021-10-05T14:51:22.617" v="538" actId="478"/>
          <ac:spMkLst>
            <pc:docMk/>
            <pc:sldMk cId="1300014919" sldId="343"/>
            <ac:spMk id="30" creationId="{2B202C4E-A5E5-4353-AC6B-9F1B48CC5940}"/>
          </ac:spMkLst>
        </pc:spChg>
        <pc:spChg chg="del">
          <ac:chgData name="Murillo Lopes" userId="f48081865433d1fe" providerId="LiveId" clId="{DD9D93BA-0CDD-423C-8EE8-298D67196D82}" dt="2021-10-05T14:51:47.963" v="544" actId="478"/>
          <ac:spMkLst>
            <pc:docMk/>
            <pc:sldMk cId="1300014919" sldId="343"/>
            <ac:spMk id="45" creationId="{71A692DD-3728-4093-A380-E67ACA68A47B}"/>
          </ac:spMkLst>
        </pc:spChg>
        <pc:picChg chg="mod">
          <ac:chgData name="Murillo Lopes" userId="f48081865433d1fe" providerId="LiveId" clId="{DD9D93BA-0CDD-423C-8EE8-298D67196D82}" dt="2021-10-05T20:09:26.325" v="1583" actId="1036"/>
          <ac:picMkLst>
            <pc:docMk/>
            <pc:sldMk cId="1300014919" sldId="343"/>
            <ac:picMk id="5" creationId="{5F1A93FF-845A-47A6-AF98-44B9B94A431B}"/>
          </ac:picMkLst>
        </pc:picChg>
        <pc:picChg chg="mod">
          <ac:chgData name="Murillo Lopes" userId="f48081865433d1fe" providerId="LiveId" clId="{DD9D93BA-0CDD-423C-8EE8-298D67196D82}" dt="2021-10-05T20:09:26.325" v="1583" actId="1036"/>
          <ac:picMkLst>
            <pc:docMk/>
            <pc:sldMk cId="1300014919" sldId="343"/>
            <ac:picMk id="7" creationId="{AFF0D143-0F6B-44E3-BBCA-B4015BA0DCC0}"/>
          </ac:picMkLst>
        </pc:picChg>
        <pc:picChg chg="del">
          <ac:chgData name="Murillo Lopes" userId="f48081865433d1fe" providerId="LiveId" clId="{DD9D93BA-0CDD-423C-8EE8-298D67196D82}" dt="2021-10-05T14:51:49.499" v="545" actId="478"/>
          <ac:picMkLst>
            <pc:docMk/>
            <pc:sldMk cId="1300014919" sldId="343"/>
            <ac:picMk id="9" creationId="{D632DB90-BA02-4E91-B675-09405CFBCB5F}"/>
          </ac:picMkLst>
        </pc:picChg>
        <pc:picChg chg="del">
          <ac:chgData name="Murillo Lopes" userId="f48081865433d1fe" providerId="LiveId" clId="{DD9D93BA-0CDD-423C-8EE8-298D67196D82}" dt="2021-10-05T14:51:49.499" v="545" actId="478"/>
          <ac:picMkLst>
            <pc:docMk/>
            <pc:sldMk cId="1300014919" sldId="343"/>
            <ac:picMk id="11" creationId="{1F988B6D-B61E-4690-BC45-DEC918F6F888}"/>
          </ac:picMkLst>
        </pc:picChg>
        <pc:picChg chg="del">
          <ac:chgData name="Murillo Lopes" userId="f48081865433d1fe" providerId="LiveId" clId="{DD9D93BA-0CDD-423C-8EE8-298D67196D82}" dt="2021-10-05T14:51:49.499" v="545" actId="478"/>
          <ac:picMkLst>
            <pc:docMk/>
            <pc:sldMk cId="1300014919" sldId="343"/>
            <ac:picMk id="17" creationId="{C8362DB0-42C1-4008-8D56-F3CC642C8537}"/>
          </ac:picMkLst>
        </pc:picChg>
        <pc:picChg chg="del">
          <ac:chgData name="Murillo Lopes" userId="f48081865433d1fe" providerId="LiveId" clId="{DD9D93BA-0CDD-423C-8EE8-298D67196D82}" dt="2021-10-05T14:51:49.499" v="545" actId="478"/>
          <ac:picMkLst>
            <pc:docMk/>
            <pc:sldMk cId="1300014919" sldId="343"/>
            <ac:picMk id="20" creationId="{C855C080-C8C4-4A83-A8C5-09E0B20428C0}"/>
          </ac:picMkLst>
        </pc:picChg>
        <pc:picChg chg="del">
          <ac:chgData name="Murillo Lopes" userId="f48081865433d1fe" providerId="LiveId" clId="{DD9D93BA-0CDD-423C-8EE8-298D67196D82}" dt="2021-10-05T14:51:49.499" v="545" actId="478"/>
          <ac:picMkLst>
            <pc:docMk/>
            <pc:sldMk cId="1300014919" sldId="343"/>
            <ac:picMk id="22" creationId="{286E322E-0B36-4EB7-9AA4-6FCCBC6F8948}"/>
          </ac:picMkLst>
        </pc:picChg>
        <pc:picChg chg="del">
          <ac:chgData name="Murillo Lopes" userId="f48081865433d1fe" providerId="LiveId" clId="{DD9D93BA-0CDD-423C-8EE8-298D67196D82}" dt="2021-10-05T14:51:49.499" v="545" actId="478"/>
          <ac:picMkLst>
            <pc:docMk/>
            <pc:sldMk cId="1300014919" sldId="343"/>
            <ac:picMk id="24" creationId="{972ECB9A-157A-4279-AB1B-C94DA3E73733}"/>
          </ac:picMkLst>
        </pc:picChg>
        <pc:picChg chg="del">
          <ac:chgData name="Murillo Lopes" userId="f48081865433d1fe" providerId="LiveId" clId="{DD9D93BA-0CDD-423C-8EE8-298D67196D82}" dt="2021-10-05T14:51:49.499" v="545" actId="478"/>
          <ac:picMkLst>
            <pc:docMk/>
            <pc:sldMk cId="1300014919" sldId="343"/>
            <ac:picMk id="31" creationId="{7091886E-A4F7-4634-8A5F-705053FEF64F}"/>
          </ac:picMkLst>
        </pc:picChg>
        <pc:picChg chg="del">
          <ac:chgData name="Murillo Lopes" userId="f48081865433d1fe" providerId="LiveId" clId="{DD9D93BA-0CDD-423C-8EE8-298D67196D82}" dt="2021-10-05T14:51:49.499" v="545" actId="478"/>
          <ac:picMkLst>
            <pc:docMk/>
            <pc:sldMk cId="1300014919" sldId="343"/>
            <ac:picMk id="35" creationId="{4E08078A-5D0E-41CA-8BA6-0EB2C43C2D5C}"/>
          </ac:picMkLst>
        </pc:picChg>
        <pc:picChg chg="del">
          <ac:chgData name="Murillo Lopes" userId="f48081865433d1fe" providerId="LiveId" clId="{DD9D93BA-0CDD-423C-8EE8-298D67196D82}" dt="2021-10-05T14:51:49.499" v="545" actId="478"/>
          <ac:picMkLst>
            <pc:docMk/>
            <pc:sldMk cId="1300014919" sldId="343"/>
            <ac:picMk id="37" creationId="{37EAB7C8-3356-4E31-84F1-A0284ACEEA3C}"/>
          </ac:picMkLst>
        </pc:picChg>
        <pc:picChg chg="del">
          <ac:chgData name="Murillo Lopes" userId="f48081865433d1fe" providerId="LiveId" clId="{DD9D93BA-0CDD-423C-8EE8-298D67196D82}" dt="2021-10-05T14:51:49.499" v="545" actId="478"/>
          <ac:picMkLst>
            <pc:docMk/>
            <pc:sldMk cId="1300014919" sldId="343"/>
            <ac:picMk id="39" creationId="{22E11155-FBAA-4CF7-8C8D-F6246FFDA9E4}"/>
          </ac:picMkLst>
        </pc:picChg>
        <pc:picChg chg="del">
          <ac:chgData name="Murillo Lopes" userId="f48081865433d1fe" providerId="LiveId" clId="{DD9D93BA-0CDD-423C-8EE8-298D67196D82}" dt="2021-10-05T14:51:49.499" v="545" actId="478"/>
          <ac:picMkLst>
            <pc:docMk/>
            <pc:sldMk cId="1300014919" sldId="343"/>
            <ac:picMk id="41" creationId="{151B0C9D-8C8A-43B3-A830-E30AC48FFF1D}"/>
          </ac:picMkLst>
        </pc:picChg>
      </pc:sldChg>
      <pc:sldChg chg="add del setBg">
        <pc:chgData name="Murillo Lopes" userId="f48081865433d1fe" providerId="LiveId" clId="{DD9D93BA-0CDD-423C-8EE8-298D67196D82}" dt="2021-10-05T14:51:15.527" v="536"/>
        <pc:sldMkLst>
          <pc:docMk/>
          <pc:sldMk cId="2151930067" sldId="343"/>
        </pc:sldMkLst>
      </pc:sldChg>
      <pc:sldMasterChg chg="del delSldLayout">
        <pc:chgData name="Murillo Lopes" userId="f48081865433d1fe" providerId="LiveId" clId="{DD9D93BA-0CDD-423C-8EE8-298D67196D82}" dt="2021-10-05T18:50:08.963" v="602" actId="47"/>
        <pc:sldMasterMkLst>
          <pc:docMk/>
          <pc:sldMasterMk cId="1957646809" sldId="2147483696"/>
        </pc:sldMasterMkLst>
        <pc:sldLayoutChg chg="del">
          <pc:chgData name="Murillo Lopes" userId="f48081865433d1fe" providerId="LiveId" clId="{DD9D93BA-0CDD-423C-8EE8-298D67196D82}" dt="2021-10-05T18:50:08.963" v="602" actId="47"/>
          <pc:sldLayoutMkLst>
            <pc:docMk/>
            <pc:sldMasterMk cId="1957646809" sldId="2147483696"/>
            <pc:sldLayoutMk cId="1775149668" sldId="2147483697"/>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3986690156" sldId="2147483698"/>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3407095549" sldId="2147483699"/>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2664244481" sldId="2147483700"/>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3125887708" sldId="2147483701"/>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2603215570" sldId="2147483702"/>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3985966607" sldId="2147483703"/>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1601215117" sldId="2147483704"/>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2848351062" sldId="2147483705"/>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2676037214" sldId="2147483706"/>
          </pc:sldLayoutMkLst>
        </pc:sldLayoutChg>
        <pc:sldLayoutChg chg="del">
          <pc:chgData name="Murillo Lopes" userId="f48081865433d1fe" providerId="LiveId" clId="{DD9D93BA-0CDD-423C-8EE8-298D67196D82}" dt="2021-10-05T18:50:08.963" v="602" actId="47"/>
          <pc:sldLayoutMkLst>
            <pc:docMk/>
            <pc:sldMasterMk cId="1957646809" sldId="2147483696"/>
            <pc:sldLayoutMk cId="2234358330" sldId="2147483707"/>
          </pc:sldLayoutMkLst>
        </pc:sldLayoutChg>
      </pc:sldMasterChg>
    </pc:docChg>
  </pc:docChgLst>
  <pc:docChgLst>
    <pc:chgData name="Murillo Lopes" userId="f48081865433d1fe" providerId="LiveId" clId="{772F0E07-36B3-4E10-90E9-BA4F22C9A1C1}"/>
    <pc:docChg chg="custSel modSld">
      <pc:chgData name="Murillo Lopes" userId="f48081865433d1fe" providerId="LiveId" clId="{772F0E07-36B3-4E10-90E9-BA4F22C9A1C1}" dt="2021-10-05T18:27:22.023" v="78" actId="1076"/>
      <pc:docMkLst>
        <pc:docMk/>
      </pc:docMkLst>
      <pc:sldChg chg="addSp delSp modSp mod">
        <pc:chgData name="Murillo Lopes" userId="f48081865433d1fe" providerId="LiveId" clId="{772F0E07-36B3-4E10-90E9-BA4F22C9A1C1}" dt="2021-10-05T18:27:22.023" v="78" actId="1076"/>
        <pc:sldMkLst>
          <pc:docMk/>
          <pc:sldMk cId="1300014919" sldId="343"/>
        </pc:sldMkLst>
        <pc:spChg chg="add mod">
          <ac:chgData name="Murillo Lopes" userId="f48081865433d1fe" providerId="LiveId" clId="{772F0E07-36B3-4E10-90E9-BA4F22C9A1C1}" dt="2021-10-05T18:25:59.635" v="66" actId="207"/>
          <ac:spMkLst>
            <pc:docMk/>
            <pc:sldMk cId="1300014919" sldId="343"/>
            <ac:spMk id="2" creationId="{703EAACB-9DD1-4475-B06A-D081D5DC111E}"/>
          </ac:spMkLst>
        </pc:spChg>
        <pc:spChg chg="add del mod">
          <ac:chgData name="Murillo Lopes" userId="f48081865433d1fe" providerId="LiveId" clId="{772F0E07-36B3-4E10-90E9-BA4F22C9A1C1}" dt="2021-10-05T18:26:28.974" v="71" actId="478"/>
          <ac:spMkLst>
            <pc:docMk/>
            <pc:sldMk cId="1300014919" sldId="343"/>
            <ac:spMk id="11" creationId="{A60620A4-65CF-4005-A56E-8C5F449487C5}"/>
          </ac:spMkLst>
        </pc:spChg>
        <pc:spChg chg="add mod">
          <ac:chgData name="Murillo Lopes" userId="f48081865433d1fe" providerId="LiveId" clId="{772F0E07-36B3-4E10-90E9-BA4F22C9A1C1}" dt="2021-10-05T18:25:19.415" v="59" actId="14100"/>
          <ac:spMkLst>
            <pc:docMk/>
            <pc:sldMk cId="1300014919" sldId="343"/>
            <ac:spMk id="12" creationId="{AE59FD69-4F46-4895-9835-38F53CF67B47}"/>
          </ac:spMkLst>
        </pc:spChg>
        <pc:spChg chg="add mod">
          <ac:chgData name="Murillo Lopes" userId="f48081865433d1fe" providerId="LiveId" clId="{772F0E07-36B3-4E10-90E9-BA4F22C9A1C1}" dt="2021-10-05T18:25:19.415" v="59" actId="14100"/>
          <ac:spMkLst>
            <pc:docMk/>
            <pc:sldMk cId="1300014919" sldId="343"/>
            <ac:spMk id="13" creationId="{0A680FE3-0EF7-4C67-815F-93A6919DD382}"/>
          </ac:spMkLst>
        </pc:spChg>
        <pc:spChg chg="add mod">
          <ac:chgData name="Murillo Lopes" userId="f48081865433d1fe" providerId="LiveId" clId="{772F0E07-36B3-4E10-90E9-BA4F22C9A1C1}" dt="2021-10-05T18:25:19.415" v="59" actId="14100"/>
          <ac:spMkLst>
            <pc:docMk/>
            <pc:sldMk cId="1300014919" sldId="343"/>
            <ac:spMk id="14" creationId="{6A52BAB7-97B6-4D1D-ADDB-2D3E80F42ED3}"/>
          </ac:spMkLst>
        </pc:spChg>
        <pc:spChg chg="add del mod">
          <ac:chgData name="Murillo Lopes" userId="f48081865433d1fe" providerId="LiveId" clId="{772F0E07-36B3-4E10-90E9-BA4F22C9A1C1}" dt="2021-10-05T18:24:11.685" v="8" actId="478"/>
          <ac:spMkLst>
            <pc:docMk/>
            <pc:sldMk cId="1300014919" sldId="343"/>
            <ac:spMk id="15" creationId="{164DB8EE-879E-4FCF-A83A-F063318020ED}"/>
          </ac:spMkLst>
        </pc:spChg>
        <pc:spChg chg="add mod">
          <ac:chgData name="Murillo Lopes" userId="f48081865433d1fe" providerId="LiveId" clId="{772F0E07-36B3-4E10-90E9-BA4F22C9A1C1}" dt="2021-10-05T18:25:19.415" v="59" actId="14100"/>
          <ac:spMkLst>
            <pc:docMk/>
            <pc:sldMk cId="1300014919" sldId="343"/>
            <ac:spMk id="16" creationId="{A451E669-1AB9-4FB9-96AB-29999AF8C99E}"/>
          </ac:spMkLst>
        </pc:spChg>
        <pc:spChg chg="add mod">
          <ac:chgData name="Murillo Lopes" userId="f48081865433d1fe" providerId="LiveId" clId="{772F0E07-36B3-4E10-90E9-BA4F22C9A1C1}" dt="2021-10-05T18:25:13.546" v="58" actId="571"/>
          <ac:spMkLst>
            <pc:docMk/>
            <pc:sldMk cId="1300014919" sldId="343"/>
            <ac:spMk id="17" creationId="{A148A2B6-3ACD-4E26-AB7B-5ABBFEC24B16}"/>
          </ac:spMkLst>
        </pc:spChg>
        <pc:spChg chg="del mod">
          <ac:chgData name="Murillo Lopes" userId="f48081865433d1fe" providerId="LiveId" clId="{772F0E07-36B3-4E10-90E9-BA4F22C9A1C1}" dt="2021-10-05T18:23:47.997" v="3" actId="478"/>
          <ac:spMkLst>
            <pc:docMk/>
            <pc:sldMk cId="1300014919" sldId="343"/>
            <ac:spMk id="18" creationId="{78CF1CDC-E511-4552-892F-3F10FD9EA125}"/>
          </ac:spMkLst>
        </pc:spChg>
        <pc:spChg chg="add mod">
          <ac:chgData name="Murillo Lopes" userId="f48081865433d1fe" providerId="LiveId" clId="{772F0E07-36B3-4E10-90E9-BA4F22C9A1C1}" dt="2021-10-05T18:25:13.546" v="58" actId="571"/>
          <ac:spMkLst>
            <pc:docMk/>
            <pc:sldMk cId="1300014919" sldId="343"/>
            <ac:spMk id="19" creationId="{BB631E1A-1320-4406-BA8A-D629B9A62021}"/>
          </ac:spMkLst>
        </pc:spChg>
        <pc:spChg chg="add mod">
          <ac:chgData name="Murillo Lopes" userId="f48081865433d1fe" providerId="LiveId" clId="{772F0E07-36B3-4E10-90E9-BA4F22C9A1C1}" dt="2021-10-05T18:25:13.546" v="58" actId="571"/>
          <ac:spMkLst>
            <pc:docMk/>
            <pc:sldMk cId="1300014919" sldId="343"/>
            <ac:spMk id="20" creationId="{074F2A4F-E2F2-45F6-8FEE-0D827C4E4D64}"/>
          </ac:spMkLst>
        </pc:spChg>
        <pc:spChg chg="add mod">
          <ac:chgData name="Murillo Lopes" userId="f48081865433d1fe" providerId="LiveId" clId="{772F0E07-36B3-4E10-90E9-BA4F22C9A1C1}" dt="2021-10-05T18:26:04.347" v="67" actId="571"/>
          <ac:spMkLst>
            <pc:docMk/>
            <pc:sldMk cId="1300014919" sldId="343"/>
            <ac:spMk id="21" creationId="{8B9DD378-F59B-4E47-92B6-FF7F913CAC57}"/>
          </ac:spMkLst>
        </pc:spChg>
        <pc:spChg chg="add mod">
          <ac:chgData name="Murillo Lopes" userId="f48081865433d1fe" providerId="LiveId" clId="{772F0E07-36B3-4E10-90E9-BA4F22C9A1C1}" dt="2021-10-05T18:26:08.324" v="68" actId="571"/>
          <ac:spMkLst>
            <pc:docMk/>
            <pc:sldMk cId="1300014919" sldId="343"/>
            <ac:spMk id="22" creationId="{9A1BAE6E-AFAA-41F9-9F20-1CD44A06D17A}"/>
          </ac:spMkLst>
        </pc:spChg>
        <pc:spChg chg="add mod">
          <ac:chgData name="Murillo Lopes" userId="f48081865433d1fe" providerId="LiveId" clId="{772F0E07-36B3-4E10-90E9-BA4F22C9A1C1}" dt="2021-10-05T18:26:13.698" v="69" actId="571"/>
          <ac:spMkLst>
            <pc:docMk/>
            <pc:sldMk cId="1300014919" sldId="343"/>
            <ac:spMk id="23" creationId="{35EC299A-E1CD-45F4-88CB-8D8636B5D759}"/>
          </ac:spMkLst>
        </pc:spChg>
        <pc:spChg chg="add mod">
          <ac:chgData name="Murillo Lopes" userId="f48081865433d1fe" providerId="LiveId" clId="{772F0E07-36B3-4E10-90E9-BA4F22C9A1C1}" dt="2021-10-05T18:27:22.023" v="78" actId="1076"/>
          <ac:spMkLst>
            <pc:docMk/>
            <pc:sldMk cId="1300014919" sldId="343"/>
            <ac:spMk id="24" creationId="{0FA3E718-3F58-406B-B60C-F5BDBA3B0B9D}"/>
          </ac:spMkLst>
        </pc:spChg>
        <pc:picChg chg="mod">
          <ac:chgData name="Murillo Lopes" userId="f48081865433d1fe" providerId="LiveId" clId="{772F0E07-36B3-4E10-90E9-BA4F22C9A1C1}" dt="2021-10-05T18:26:46.497" v="76" actId="1076"/>
          <ac:picMkLst>
            <pc:docMk/>
            <pc:sldMk cId="1300014919" sldId="343"/>
            <ac:picMk id="5" creationId="{5F1A93FF-845A-47A6-AF98-44B9B94A431B}"/>
          </ac:picMkLst>
        </pc:picChg>
        <pc:picChg chg="mod">
          <ac:chgData name="Murillo Lopes" userId="f48081865433d1fe" providerId="LiveId" clId="{772F0E07-36B3-4E10-90E9-BA4F22C9A1C1}" dt="2021-10-05T18:26:40.390" v="75" actId="1076"/>
          <ac:picMkLst>
            <pc:docMk/>
            <pc:sldMk cId="1300014919" sldId="343"/>
            <ac:picMk id="7" creationId="{AFF0D143-0F6B-44E3-BBCA-B4015BA0DCC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pt-BR"/>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45F4B19E-C7DE-FB4C-AB32-F53CCFCB9147}" type="datetimeFigureOut">
              <a:rPr lang="pt-BR" smtClean="0"/>
              <a:t>05/10/2021</a:t>
            </a:fld>
            <a:endParaRPr lang="pt-BR"/>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pt-BR"/>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pt-BR"/>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419F52FA-4340-E242-9B90-E879516B54AC}" type="slidenum">
              <a:rPr lang="pt-BR" smtClean="0"/>
              <a:t>‹#›</a:t>
            </a:fld>
            <a:endParaRPr lang="pt-BR"/>
          </a:p>
        </p:txBody>
      </p:sp>
    </p:spTree>
    <p:extLst>
      <p:ext uri="{BB962C8B-B14F-4D97-AF65-F5344CB8AC3E}">
        <p14:creationId xmlns:p14="http://schemas.microsoft.com/office/powerpoint/2010/main" val="81877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9F52FA-4340-E242-9B90-E879516B54AC}" type="slidenum">
              <a:rPr kumimoji="0" lang="pt-BR"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pt-BR"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0449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9F52FA-4340-E242-9B90-E879516B54AC}" type="slidenum">
              <a:rPr kumimoji="0" lang="pt-BR"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pt-BR"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6903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a:p>
        </p:txBody>
      </p:sp>
      <p:sp>
        <p:nvSpPr>
          <p:cNvPr id="4" name="Slide Number Placeholder 3"/>
          <p:cNvSpPr>
            <a:spLocks noGrp="1"/>
          </p:cNvSpPr>
          <p:nvPr>
            <p:ph type="sldNum" sz="quarter" idx="5"/>
          </p:nvPr>
        </p:nvSpPr>
        <p:spPr/>
        <p:txBody>
          <a:bodyPr/>
          <a:lstStyle/>
          <a:p>
            <a:fld id="{419F52FA-4340-E242-9B90-E879516B54AC}" type="slidenum">
              <a:rPr lang="pt-BR" smtClean="0"/>
              <a:t>4</a:t>
            </a:fld>
            <a:endParaRPr lang="pt-BR"/>
          </a:p>
        </p:txBody>
      </p:sp>
    </p:spTree>
    <p:extLst>
      <p:ext uri="{BB962C8B-B14F-4D97-AF65-F5344CB8AC3E}">
        <p14:creationId xmlns:p14="http://schemas.microsoft.com/office/powerpoint/2010/main" val="97299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43085-5417-4C41-AEC5-B8B80C97729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pt-BR"/>
          </a:p>
        </p:txBody>
      </p:sp>
      <p:sp>
        <p:nvSpPr>
          <p:cNvPr id="3" name="Subtitle 2">
            <a:extLst>
              <a:ext uri="{FF2B5EF4-FFF2-40B4-BE49-F238E27FC236}">
                <a16:creationId xmlns:a16="http://schemas.microsoft.com/office/drawing/2014/main" id="{601344CA-2707-AE43-B86C-69A2EC04D3D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t-BR"/>
          </a:p>
        </p:txBody>
      </p:sp>
      <p:sp>
        <p:nvSpPr>
          <p:cNvPr id="4" name="Date Placeholder 3">
            <a:extLst>
              <a:ext uri="{FF2B5EF4-FFF2-40B4-BE49-F238E27FC236}">
                <a16:creationId xmlns:a16="http://schemas.microsoft.com/office/drawing/2014/main" id="{F68A17BA-3BA5-EB48-B493-F60ACAF8B41A}"/>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5" name="Footer Placeholder 4">
            <a:extLst>
              <a:ext uri="{FF2B5EF4-FFF2-40B4-BE49-F238E27FC236}">
                <a16:creationId xmlns:a16="http://schemas.microsoft.com/office/drawing/2014/main" id="{37879100-7C72-F54B-B3F5-6B2A94E3812D}"/>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Slide Number Placeholder 5">
            <a:extLst>
              <a:ext uri="{FF2B5EF4-FFF2-40B4-BE49-F238E27FC236}">
                <a16:creationId xmlns:a16="http://schemas.microsoft.com/office/drawing/2014/main" id="{AC31C437-FA9C-8046-A2F9-D053457310A5}"/>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28288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E5ABC-9062-BD4A-89CB-35F09837384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259F83F3-403C-8341-BAAD-CA29CEC2AC34}"/>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90151152-56BE-8C48-81A7-198354E8E09F}"/>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5" name="Footer Placeholder 4">
            <a:extLst>
              <a:ext uri="{FF2B5EF4-FFF2-40B4-BE49-F238E27FC236}">
                <a16:creationId xmlns:a16="http://schemas.microsoft.com/office/drawing/2014/main" id="{E284C11A-8385-1C45-ACE5-AC09B040371C}"/>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Slide Number Placeholder 5">
            <a:extLst>
              <a:ext uri="{FF2B5EF4-FFF2-40B4-BE49-F238E27FC236}">
                <a16:creationId xmlns:a16="http://schemas.microsoft.com/office/drawing/2014/main" id="{A484B469-E2AC-4041-AC3C-737944AC8D78}"/>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83566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99F619-50EE-624F-8FF6-6EE6D605235A}"/>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14466B93-0833-BD4B-9699-85BA7664E78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A4D56AE0-5BDD-AB41-8261-1CCFBF8FD01A}"/>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5" name="Footer Placeholder 4">
            <a:extLst>
              <a:ext uri="{FF2B5EF4-FFF2-40B4-BE49-F238E27FC236}">
                <a16:creationId xmlns:a16="http://schemas.microsoft.com/office/drawing/2014/main" id="{0AB9AE71-AF1C-AF4B-8EEF-C47091F53879}"/>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Slide Number Placeholder 5">
            <a:extLst>
              <a:ext uri="{FF2B5EF4-FFF2-40B4-BE49-F238E27FC236}">
                <a16:creationId xmlns:a16="http://schemas.microsoft.com/office/drawing/2014/main" id="{998EFF11-8E66-9E48-9B33-939B5333B876}"/>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326807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D981-76CE-7348-8F4E-31722B5292F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CB753CF7-488E-3E43-8BB5-F804A74F470A}"/>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F5980733-A470-E94B-BBCE-A47ED8221D4A}"/>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5" name="Footer Placeholder 4">
            <a:extLst>
              <a:ext uri="{FF2B5EF4-FFF2-40B4-BE49-F238E27FC236}">
                <a16:creationId xmlns:a16="http://schemas.microsoft.com/office/drawing/2014/main" id="{151DBB0A-138C-2549-9AD6-4D2C68EB4AE3}"/>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Slide Number Placeholder 5">
            <a:extLst>
              <a:ext uri="{FF2B5EF4-FFF2-40B4-BE49-F238E27FC236}">
                <a16:creationId xmlns:a16="http://schemas.microsoft.com/office/drawing/2014/main" id="{EED5C732-CFFF-6D4B-8703-D7BA72FE1C00}"/>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309536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0BB3-1C2D-6F46-B51F-25962378AD7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pt-BR"/>
          </a:p>
        </p:txBody>
      </p:sp>
      <p:sp>
        <p:nvSpPr>
          <p:cNvPr id="3" name="Text Placeholder 2">
            <a:extLst>
              <a:ext uri="{FF2B5EF4-FFF2-40B4-BE49-F238E27FC236}">
                <a16:creationId xmlns:a16="http://schemas.microsoft.com/office/drawing/2014/main" id="{DFCE01A9-E0F8-194D-BAAB-3E21AECF0D5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1A2B7B8-3ED9-DF49-9F7D-4124083BD17B}"/>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5" name="Footer Placeholder 4">
            <a:extLst>
              <a:ext uri="{FF2B5EF4-FFF2-40B4-BE49-F238E27FC236}">
                <a16:creationId xmlns:a16="http://schemas.microsoft.com/office/drawing/2014/main" id="{DA40D25D-0C1B-FE4D-94A4-AF5C5E812EB1}"/>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Slide Number Placeholder 5">
            <a:extLst>
              <a:ext uri="{FF2B5EF4-FFF2-40B4-BE49-F238E27FC236}">
                <a16:creationId xmlns:a16="http://schemas.microsoft.com/office/drawing/2014/main" id="{A218B701-D6CE-CD49-853D-ED3BE1A4281E}"/>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2844939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5C00B-D76C-8E40-BC62-B0E1CAFBB3C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02E8698B-C473-6748-BF41-3EFE2B2FDE66}"/>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Content Placeholder 3">
            <a:extLst>
              <a:ext uri="{FF2B5EF4-FFF2-40B4-BE49-F238E27FC236}">
                <a16:creationId xmlns:a16="http://schemas.microsoft.com/office/drawing/2014/main" id="{6EA10CF8-35AC-0D48-807F-379A3F7D3DEB}"/>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Date Placeholder 4">
            <a:extLst>
              <a:ext uri="{FF2B5EF4-FFF2-40B4-BE49-F238E27FC236}">
                <a16:creationId xmlns:a16="http://schemas.microsoft.com/office/drawing/2014/main" id="{6CC95C91-1A97-6F41-A9C6-3B948F9E6EF0}"/>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6" name="Footer Placeholder 5">
            <a:extLst>
              <a:ext uri="{FF2B5EF4-FFF2-40B4-BE49-F238E27FC236}">
                <a16:creationId xmlns:a16="http://schemas.microsoft.com/office/drawing/2014/main" id="{F8094445-88EA-C240-8836-AA8FCE5B5814}"/>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Slide Number Placeholder 6">
            <a:extLst>
              <a:ext uri="{FF2B5EF4-FFF2-40B4-BE49-F238E27FC236}">
                <a16:creationId xmlns:a16="http://schemas.microsoft.com/office/drawing/2014/main" id="{9EECBAF4-3039-6540-96EC-642A0E77ED21}"/>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199582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A58FA-13DE-FD4E-A8CC-D34F799EDC56}"/>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pt-BR"/>
          </a:p>
        </p:txBody>
      </p:sp>
      <p:sp>
        <p:nvSpPr>
          <p:cNvPr id="3" name="Text Placeholder 2">
            <a:extLst>
              <a:ext uri="{FF2B5EF4-FFF2-40B4-BE49-F238E27FC236}">
                <a16:creationId xmlns:a16="http://schemas.microsoft.com/office/drawing/2014/main" id="{F624A003-CD3F-7B4A-9C17-81D411E1439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CCF6E9-523E-1348-A430-15B3344989E8}"/>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Text Placeholder 4">
            <a:extLst>
              <a:ext uri="{FF2B5EF4-FFF2-40B4-BE49-F238E27FC236}">
                <a16:creationId xmlns:a16="http://schemas.microsoft.com/office/drawing/2014/main" id="{8E250613-21B6-5C43-8492-1FEF517D78DF}"/>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D0B283E-E563-0048-8DBE-D1426DC4728F}"/>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7" name="Date Placeholder 6">
            <a:extLst>
              <a:ext uri="{FF2B5EF4-FFF2-40B4-BE49-F238E27FC236}">
                <a16:creationId xmlns:a16="http://schemas.microsoft.com/office/drawing/2014/main" id="{EAEF4A60-513F-AE49-B671-3344B1DCE952}"/>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8" name="Footer Placeholder 7">
            <a:extLst>
              <a:ext uri="{FF2B5EF4-FFF2-40B4-BE49-F238E27FC236}">
                <a16:creationId xmlns:a16="http://schemas.microsoft.com/office/drawing/2014/main" id="{79E2ED2D-79BD-E941-9D1C-A687681817D5}"/>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9" name="Slide Number Placeholder 8">
            <a:extLst>
              <a:ext uri="{FF2B5EF4-FFF2-40B4-BE49-F238E27FC236}">
                <a16:creationId xmlns:a16="http://schemas.microsoft.com/office/drawing/2014/main" id="{FBD0F497-F041-DB45-A239-D0E5F91D8D7A}"/>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413904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21DF9-E66A-294A-BCB9-CC8945E569C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pt-BR"/>
          </a:p>
        </p:txBody>
      </p:sp>
      <p:sp>
        <p:nvSpPr>
          <p:cNvPr id="3" name="Date Placeholder 2">
            <a:extLst>
              <a:ext uri="{FF2B5EF4-FFF2-40B4-BE49-F238E27FC236}">
                <a16:creationId xmlns:a16="http://schemas.microsoft.com/office/drawing/2014/main" id="{6A516C1E-0DAE-9944-A5EE-CF8ED8C8D8E1}"/>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4" name="Footer Placeholder 3">
            <a:extLst>
              <a:ext uri="{FF2B5EF4-FFF2-40B4-BE49-F238E27FC236}">
                <a16:creationId xmlns:a16="http://schemas.microsoft.com/office/drawing/2014/main" id="{F7DE081C-6B36-5745-9A9D-ED69901F7761}"/>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5" name="Slide Number Placeholder 4">
            <a:extLst>
              <a:ext uri="{FF2B5EF4-FFF2-40B4-BE49-F238E27FC236}">
                <a16:creationId xmlns:a16="http://schemas.microsoft.com/office/drawing/2014/main" id="{3D155FE5-D235-7849-967F-1C997E3CD06A}"/>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287375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2FA049-D8BE-9044-BA90-693EA4B6C6F0}"/>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3" name="Footer Placeholder 2">
            <a:extLst>
              <a:ext uri="{FF2B5EF4-FFF2-40B4-BE49-F238E27FC236}">
                <a16:creationId xmlns:a16="http://schemas.microsoft.com/office/drawing/2014/main" id="{46255DB4-FF9D-A746-B14A-1EC10A7C9846}"/>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4" name="Slide Number Placeholder 3">
            <a:extLst>
              <a:ext uri="{FF2B5EF4-FFF2-40B4-BE49-F238E27FC236}">
                <a16:creationId xmlns:a16="http://schemas.microsoft.com/office/drawing/2014/main" id="{89640052-33CE-7442-826E-5F13D528AC98}"/>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1503588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B700-07A4-E744-8DF2-C1B9A3CAA7E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pt-BR"/>
          </a:p>
        </p:txBody>
      </p:sp>
      <p:sp>
        <p:nvSpPr>
          <p:cNvPr id="3" name="Content Placeholder 2">
            <a:extLst>
              <a:ext uri="{FF2B5EF4-FFF2-40B4-BE49-F238E27FC236}">
                <a16:creationId xmlns:a16="http://schemas.microsoft.com/office/drawing/2014/main" id="{793AC70B-2809-4E43-8C6B-F4C6B35C588D}"/>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Text Placeholder 3">
            <a:extLst>
              <a:ext uri="{FF2B5EF4-FFF2-40B4-BE49-F238E27FC236}">
                <a16:creationId xmlns:a16="http://schemas.microsoft.com/office/drawing/2014/main" id="{15D31F9B-A4D8-B944-B3E9-996D744E1C6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A02CD8-4462-814F-B609-76380B4F8CA9}"/>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6" name="Footer Placeholder 5">
            <a:extLst>
              <a:ext uri="{FF2B5EF4-FFF2-40B4-BE49-F238E27FC236}">
                <a16:creationId xmlns:a16="http://schemas.microsoft.com/office/drawing/2014/main" id="{CFDB1F8E-8483-D64F-9B2E-0A6DF71383A8}"/>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Slide Number Placeholder 6">
            <a:extLst>
              <a:ext uri="{FF2B5EF4-FFF2-40B4-BE49-F238E27FC236}">
                <a16:creationId xmlns:a16="http://schemas.microsoft.com/office/drawing/2014/main" id="{51DCC2BE-DC7A-6643-B904-7716A24533A2}"/>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4035915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9F3B0-BC9C-1843-A910-504A3951300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pt-BR"/>
          </a:p>
        </p:txBody>
      </p:sp>
      <p:sp>
        <p:nvSpPr>
          <p:cNvPr id="3" name="Picture Placeholder 2">
            <a:extLst>
              <a:ext uri="{FF2B5EF4-FFF2-40B4-BE49-F238E27FC236}">
                <a16:creationId xmlns:a16="http://schemas.microsoft.com/office/drawing/2014/main" id="{36A0D4D0-C91A-D144-9C7C-F19E363A3F8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a:extLst>
              <a:ext uri="{FF2B5EF4-FFF2-40B4-BE49-F238E27FC236}">
                <a16:creationId xmlns:a16="http://schemas.microsoft.com/office/drawing/2014/main" id="{7802829A-FD99-8F44-BA24-DC30D28F50D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7BC5C6-5FAE-F84E-B42B-FEC06FEB3CC0}"/>
              </a:ext>
            </a:extLst>
          </p:cNvPr>
          <p:cNvSpPr>
            <a:spLocks noGrp="1"/>
          </p:cNvSpPr>
          <p:nvPr>
            <p:ph type="dt" sz="half" idx="10"/>
          </p:nvPr>
        </p:nvSpPr>
        <p:spPr>
          <a:xfrm>
            <a:off x="838200" y="6356350"/>
            <a:ext cx="2743200" cy="365125"/>
          </a:xfrm>
          <a:prstGeom prst="rect">
            <a:avLst/>
          </a:prstGeom>
        </p:spPr>
        <p:txBody>
          <a:bodyPr/>
          <a:lstStyle/>
          <a:p>
            <a:fld id="{253C95F9-12EC-A041-8727-F8558D9A292A}" type="datetimeFigureOut">
              <a:rPr lang="pt-BR" smtClean="0"/>
              <a:t>05/10/2021</a:t>
            </a:fld>
            <a:endParaRPr lang="pt-BR"/>
          </a:p>
        </p:txBody>
      </p:sp>
      <p:sp>
        <p:nvSpPr>
          <p:cNvPr id="6" name="Footer Placeholder 5">
            <a:extLst>
              <a:ext uri="{FF2B5EF4-FFF2-40B4-BE49-F238E27FC236}">
                <a16:creationId xmlns:a16="http://schemas.microsoft.com/office/drawing/2014/main" id="{BB3EA0E9-8488-C64F-AA26-4BB88C9C6C6A}"/>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Slide Number Placeholder 6">
            <a:extLst>
              <a:ext uri="{FF2B5EF4-FFF2-40B4-BE49-F238E27FC236}">
                <a16:creationId xmlns:a16="http://schemas.microsoft.com/office/drawing/2014/main" id="{4FB4345E-EA2F-C04C-8E23-AB5F97F0464F}"/>
              </a:ext>
            </a:extLst>
          </p:cNvPr>
          <p:cNvSpPr>
            <a:spLocks noGrp="1"/>
          </p:cNvSpPr>
          <p:nvPr>
            <p:ph type="sldNum" sz="quarter" idx="12"/>
          </p:nvPr>
        </p:nvSpPr>
        <p:spPr>
          <a:xfrm>
            <a:off x="8610600" y="6356350"/>
            <a:ext cx="2743200" cy="365125"/>
          </a:xfrm>
          <a:prstGeom prst="rect">
            <a:avLst/>
          </a:prstGeom>
        </p:spPr>
        <p:txBody>
          <a:bodyPr/>
          <a:lstStyle/>
          <a:p>
            <a:fld id="{0C4B63D5-6A9F-CF4F-97B0-88B0CB4DB3BD}" type="slidenum">
              <a:rPr lang="pt-BR" smtClean="0"/>
              <a:t>‹#›</a:t>
            </a:fld>
            <a:endParaRPr lang="pt-BR"/>
          </a:p>
        </p:txBody>
      </p:sp>
    </p:spTree>
    <p:extLst>
      <p:ext uri="{BB962C8B-B14F-4D97-AF65-F5344CB8AC3E}">
        <p14:creationId xmlns:p14="http://schemas.microsoft.com/office/powerpoint/2010/main" val="3431103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8A4759BC-F32F-42DA-B4E9-52E4158434D1}"/>
              </a:ext>
            </a:extLst>
          </p:cNvPr>
          <p:cNvGrpSpPr/>
          <p:nvPr userDrawn="1"/>
        </p:nvGrpSpPr>
        <p:grpSpPr>
          <a:xfrm>
            <a:off x="0" y="-61913"/>
            <a:ext cx="12252325" cy="6896100"/>
            <a:chOff x="0" y="-61913"/>
            <a:chExt cx="12252325" cy="6896100"/>
          </a:xfrm>
        </p:grpSpPr>
        <p:sp>
          <p:nvSpPr>
            <p:cNvPr id="8" name="AutoShape 3">
              <a:extLst>
                <a:ext uri="{FF2B5EF4-FFF2-40B4-BE49-F238E27FC236}">
                  <a16:creationId xmlns:a16="http://schemas.microsoft.com/office/drawing/2014/main" id="{9C8CBCE8-2C55-4453-B3EE-1A0E09765DA6}"/>
                </a:ext>
              </a:extLst>
            </p:cNvPr>
            <p:cNvSpPr>
              <a:spLocks noChangeAspect="1" noChangeArrowheads="1" noTextEdit="1"/>
            </p:cNvSpPr>
            <p:nvPr userDrawn="1"/>
          </p:nvSpPr>
          <p:spPr bwMode="auto">
            <a:xfrm>
              <a:off x="0" y="-31750"/>
              <a:ext cx="12218988" cy="686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BR"/>
            </a:p>
          </p:txBody>
        </p:sp>
        <p:sp>
          <p:nvSpPr>
            <p:cNvPr id="9" name="Freeform 5">
              <a:extLst>
                <a:ext uri="{FF2B5EF4-FFF2-40B4-BE49-F238E27FC236}">
                  <a16:creationId xmlns:a16="http://schemas.microsoft.com/office/drawing/2014/main" id="{68A737DE-7587-4CC4-BA9C-27EADEAADC17}"/>
                </a:ext>
              </a:extLst>
            </p:cNvPr>
            <p:cNvSpPr>
              <a:spLocks/>
            </p:cNvSpPr>
            <p:nvPr userDrawn="1"/>
          </p:nvSpPr>
          <p:spPr bwMode="auto">
            <a:xfrm>
              <a:off x="0" y="-61913"/>
              <a:ext cx="12249151" cy="6896100"/>
            </a:xfrm>
            <a:custGeom>
              <a:avLst/>
              <a:gdLst>
                <a:gd name="T0" fmla="*/ 0 w 25599"/>
                <a:gd name="T1" fmla="*/ 14400 h 14400"/>
                <a:gd name="T2" fmla="*/ 0 w 25599"/>
                <a:gd name="T3" fmla="*/ 14400 h 14400"/>
                <a:gd name="T4" fmla="*/ 25599 w 25599"/>
                <a:gd name="T5" fmla="*/ 14400 h 14400"/>
                <a:gd name="T6" fmla="*/ 25599 w 25599"/>
                <a:gd name="T7" fmla="*/ 0 h 14400"/>
                <a:gd name="T8" fmla="*/ 0 w 25599"/>
                <a:gd name="T9" fmla="*/ 0 h 14400"/>
                <a:gd name="T10" fmla="*/ 0 w 25599"/>
                <a:gd name="T11" fmla="*/ 14400 h 14400"/>
              </a:gdLst>
              <a:ahLst/>
              <a:cxnLst>
                <a:cxn ang="0">
                  <a:pos x="T0" y="T1"/>
                </a:cxn>
                <a:cxn ang="0">
                  <a:pos x="T2" y="T3"/>
                </a:cxn>
                <a:cxn ang="0">
                  <a:pos x="T4" y="T5"/>
                </a:cxn>
                <a:cxn ang="0">
                  <a:pos x="T6" y="T7"/>
                </a:cxn>
                <a:cxn ang="0">
                  <a:pos x="T8" y="T9"/>
                </a:cxn>
                <a:cxn ang="0">
                  <a:pos x="T10" y="T11"/>
                </a:cxn>
              </a:cxnLst>
              <a:rect l="0" t="0" r="r" b="b"/>
              <a:pathLst>
                <a:path w="25599" h="14400">
                  <a:moveTo>
                    <a:pt x="0" y="14400"/>
                  </a:moveTo>
                  <a:lnTo>
                    <a:pt x="0" y="14400"/>
                  </a:lnTo>
                  <a:lnTo>
                    <a:pt x="25599" y="14400"/>
                  </a:lnTo>
                  <a:lnTo>
                    <a:pt x="25599" y="0"/>
                  </a:lnTo>
                  <a:lnTo>
                    <a:pt x="0" y="0"/>
                  </a:lnTo>
                  <a:lnTo>
                    <a:pt x="0" y="14400"/>
                  </a:lnTo>
                  <a:close/>
                </a:path>
              </a:pathLst>
            </a:custGeom>
            <a:solidFill>
              <a:srgbClr val="4D4D4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35" name="Freeform 31">
              <a:extLst>
                <a:ext uri="{FF2B5EF4-FFF2-40B4-BE49-F238E27FC236}">
                  <a16:creationId xmlns:a16="http://schemas.microsoft.com/office/drawing/2014/main" id="{E652EE01-131D-47E9-9EDB-58E1C13E9752}"/>
                </a:ext>
              </a:extLst>
            </p:cNvPr>
            <p:cNvSpPr>
              <a:spLocks/>
            </p:cNvSpPr>
            <p:nvPr userDrawn="1"/>
          </p:nvSpPr>
          <p:spPr bwMode="auto">
            <a:xfrm>
              <a:off x="3175" y="933450"/>
              <a:ext cx="600075" cy="0"/>
            </a:xfrm>
            <a:custGeom>
              <a:avLst/>
              <a:gdLst>
                <a:gd name="T0" fmla="*/ 0 w 1253"/>
                <a:gd name="T1" fmla="*/ 0 w 1253"/>
                <a:gd name="T2" fmla="*/ 1253 w 1253"/>
              </a:gdLst>
              <a:ahLst/>
              <a:cxnLst>
                <a:cxn ang="0">
                  <a:pos x="T0" y="0"/>
                </a:cxn>
                <a:cxn ang="0">
                  <a:pos x="T1" y="0"/>
                </a:cxn>
                <a:cxn ang="0">
                  <a:pos x="T2" y="0"/>
                </a:cxn>
              </a:cxnLst>
              <a:rect l="0" t="0" r="r" b="b"/>
              <a:pathLst>
                <a:path w="1253">
                  <a:moveTo>
                    <a:pt x="0" y="0"/>
                  </a:moveTo>
                  <a:lnTo>
                    <a:pt x="0" y="0"/>
                  </a:lnTo>
                  <a:lnTo>
                    <a:pt x="1253" y="0"/>
                  </a:lnTo>
                </a:path>
              </a:pathLst>
            </a:custGeom>
            <a:noFill/>
            <a:ln w="12700" cap="flat">
              <a:solidFill>
                <a:srgbClr val="D4AC6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7" name="Freeform 63">
              <a:extLst>
                <a:ext uri="{FF2B5EF4-FFF2-40B4-BE49-F238E27FC236}">
                  <a16:creationId xmlns:a16="http://schemas.microsoft.com/office/drawing/2014/main" id="{4F32902A-AA3C-473E-8145-95E331E2D85A}"/>
                </a:ext>
              </a:extLst>
            </p:cNvPr>
            <p:cNvSpPr>
              <a:spLocks/>
            </p:cNvSpPr>
            <p:nvPr userDrawn="1"/>
          </p:nvSpPr>
          <p:spPr bwMode="auto">
            <a:xfrm>
              <a:off x="2130425" y="933450"/>
              <a:ext cx="10121900" cy="0"/>
            </a:xfrm>
            <a:custGeom>
              <a:avLst/>
              <a:gdLst>
                <a:gd name="T0" fmla="*/ 0 w 21153"/>
                <a:gd name="T1" fmla="*/ 0 w 21153"/>
                <a:gd name="T2" fmla="*/ 21153 w 21153"/>
              </a:gdLst>
              <a:ahLst/>
              <a:cxnLst>
                <a:cxn ang="0">
                  <a:pos x="T0" y="0"/>
                </a:cxn>
                <a:cxn ang="0">
                  <a:pos x="T1" y="0"/>
                </a:cxn>
                <a:cxn ang="0">
                  <a:pos x="T2" y="0"/>
                </a:cxn>
              </a:cxnLst>
              <a:rect l="0" t="0" r="r" b="b"/>
              <a:pathLst>
                <a:path w="21153">
                  <a:moveTo>
                    <a:pt x="0" y="0"/>
                  </a:moveTo>
                  <a:lnTo>
                    <a:pt x="0" y="0"/>
                  </a:lnTo>
                  <a:lnTo>
                    <a:pt x="21153" y="0"/>
                  </a:lnTo>
                </a:path>
              </a:pathLst>
            </a:custGeom>
            <a:noFill/>
            <a:ln w="12700" cap="flat">
              <a:solidFill>
                <a:srgbClr val="D4AC6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69" name="Picture 68">
              <a:extLst>
                <a:ext uri="{FF2B5EF4-FFF2-40B4-BE49-F238E27FC236}">
                  <a16:creationId xmlns:a16="http://schemas.microsoft.com/office/drawing/2014/main" id="{74F5FFD7-563A-4852-B423-EE6B55463664}"/>
                </a:ext>
              </a:extLst>
            </p:cNvPr>
            <p:cNvPicPr>
              <a:picLocks noChangeAspect="1"/>
            </p:cNvPicPr>
            <p:nvPr userDrawn="1"/>
          </p:nvPicPr>
          <p:blipFill rotWithShape="1">
            <a:blip r:embed="rId13"/>
            <a:srcRect t="39860" r="56797" b="50049"/>
            <a:stretch/>
          </p:blipFill>
          <p:spPr>
            <a:xfrm>
              <a:off x="8014393" y="-49881"/>
              <a:ext cx="4237932" cy="990593"/>
            </a:xfrm>
            <a:prstGeom prst="rect">
              <a:avLst/>
            </a:prstGeom>
          </p:spPr>
        </p:pic>
        <p:pic>
          <p:nvPicPr>
            <p:cNvPr id="71" name="Picture 70">
              <a:extLst>
                <a:ext uri="{FF2B5EF4-FFF2-40B4-BE49-F238E27FC236}">
                  <a16:creationId xmlns:a16="http://schemas.microsoft.com/office/drawing/2014/main" id="{1FAC1BE3-073E-4070-B7CC-846631684561}"/>
                </a:ext>
              </a:extLst>
            </p:cNvPr>
            <p:cNvPicPr>
              <a:picLocks noChangeAspect="1"/>
            </p:cNvPicPr>
            <p:nvPr userDrawn="1"/>
          </p:nvPicPr>
          <p:blipFill>
            <a:blip r:embed="rId14"/>
            <a:stretch>
              <a:fillRect/>
            </a:stretch>
          </p:blipFill>
          <p:spPr>
            <a:xfrm>
              <a:off x="860778" y="693420"/>
              <a:ext cx="1015574" cy="288713"/>
            </a:xfrm>
            <a:prstGeom prst="rect">
              <a:avLst/>
            </a:prstGeom>
          </p:spPr>
        </p:pic>
      </p:grpSp>
    </p:spTree>
    <p:extLst>
      <p:ext uri="{BB962C8B-B14F-4D97-AF65-F5344CB8AC3E}">
        <p14:creationId xmlns:p14="http://schemas.microsoft.com/office/powerpoint/2010/main" val="784529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notesSlide" Target="../notesSlides/notesSlide1.xml"/><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11.emf"/><Relationship Id="rId11" Type="http://schemas.openxmlformats.org/officeDocument/2006/relationships/image" Target="../media/image16.png"/><Relationship Id="rId5" Type="http://schemas.openxmlformats.org/officeDocument/2006/relationships/image" Target="../media/image10.emf"/><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emf"/><Relationship Id="rId9" Type="http://schemas.openxmlformats.org/officeDocument/2006/relationships/image" Target="../media/image14.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4.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0500A52-0677-7B4F-B763-B3F83834ED13}"/>
              </a:ext>
            </a:extLst>
          </p:cNvPr>
          <p:cNvPicPr>
            <a:picLocks noChangeAspect="1"/>
          </p:cNvPicPr>
          <p:nvPr/>
        </p:nvPicPr>
        <p:blipFill rotWithShape="1">
          <a:blip r:embed="rId2"/>
          <a:srcRect l="36489" b="50202"/>
          <a:stretch/>
        </p:blipFill>
        <p:spPr>
          <a:xfrm>
            <a:off x="0" y="-97721"/>
            <a:ext cx="12294824" cy="6955722"/>
          </a:xfrm>
          <a:prstGeom prst="rect">
            <a:avLst/>
          </a:prstGeom>
        </p:spPr>
      </p:pic>
      <p:pic>
        <p:nvPicPr>
          <p:cNvPr id="14" name="Picture 13">
            <a:extLst>
              <a:ext uri="{FF2B5EF4-FFF2-40B4-BE49-F238E27FC236}">
                <a16:creationId xmlns:a16="http://schemas.microsoft.com/office/drawing/2014/main" id="{6E124779-DCBD-F342-9ED9-A23E0F6A1EEC}"/>
              </a:ext>
            </a:extLst>
          </p:cNvPr>
          <p:cNvPicPr>
            <a:picLocks noChangeAspect="1"/>
          </p:cNvPicPr>
          <p:nvPr/>
        </p:nvPicPr>
        <p:blipFill rotWithShape="1">
          <a:blip r:embed="rId3"/>
          <a:srcRect l="1996" t="1162" r="3400"/>
          <a:stretch/>
        </p:blipFill>
        <p:spPr>
          <a:xfrm>
            <a:off x="-1" y="2951747"/>
            <a:ext cx="12192001" cy="1190039"/>
          </a:xfrm>
          <a:prstGeom prst="rect">
            <a:avLst/>
          </a:prstGeom>
        </p:spPr>
      </p:pic>
      <p:pic>
        <p:nvPicPr>
          <p:cNvPr id="7" name="Picture 6">
            <a:extLst>
              <a:ext uri="{FF2B5EF4-FFF2-40B4-BE49-F238E27FC236}">
                <a16:creationId xmlns:a16="http://schemas.microsoft.com/office/drawing/2014/main" id="{045E52B5-A77A-FE49-A931-FC0B9D9A1712}"/>
              </a:ext>
            </a:extLst>
          </p:cNvPr>
          <p:cNvPicPr>
            <a:picLocks noChangeAspect="1"/>
          </p:cNvPicPr>
          <p:nvPr/>
        </p:nvPicPr>
        <p:blipFill>
          <a:blip r:embed="rId4"/>
          <a:stretch>
            <a:fillRect/>
          </a:stretch>
        </p:blipFill>
        <p:spPr>
          <a:xfrm>
            <a:off x="9005681" y="3685761"/>
            <a:ext cx="4305300" cy="38100"/>
          </a:xfrm>
          <a:prstGeom prst="rect">
            <a:avLst/>
          </a:prstGeom>
        </p:spPr>
      </p:pic>
      <p:pic>
        <p:nvPicPr>
          <p:cNvPr id="9" name="Picture 8">
            <a:extLst>
              <a:ext uri="{FF2B5EF4-FFF2-40B4-BE49-F238E27FC236}">
                <a16:creationId xmlns:a16="http://schemas.microsoft.com/office/drawing/2014/main" id="{77B8DBCB-04B7-E748-AADB-753429B80FA0}"/>
              </a:ext>
            </a:extLst>
          </p:cNvPr>
          <p:cNvPicPr>
            <a:picLocks noChangeAspect="1"/>
          </p:cNvPicPr>
          <p:nvPr/>
        </p:nvPicPr>
        <p:blipFill>
          <a:blip r:embed="rId5"/>
          <a:stretch>
            <a:fillRect/>
          </a:stretch>
        </p:blipFill>
        <p:spPr>
          <a:xfrm>
            <a:off x="-1731894" y="3685761"/>
            <a:ext cx="7200900" cy="38100"/>
          </a:xfrm>
          <a:prstGeom prst="rect">
            <a:avLst/>
          </a:prstGeom>
        </p:spPr>
      </p:pic>
      <p:pic>
        <p:nvPicPr>
          <p:cNvPr id="4" name="Imagem 3" descr="Uma imagem contendo desenho&#10;&#10;Descrição gerada automaticamente">
            <a:extLst>
              <a:ext uri="{FF2B5EF4-FFF2-40B4-BE49-F238E27FC236}">
                <a16:creationId xmlns:a16="http://schemas.microsoft.com/office/drawing/2014/main" id="{9EC89040-5A74-412F-88A6-15FFC766003D}"/>
              </a:ext>
            </a:extLst>
          </p:cNvPr>
          <p:cNvPicPr>
            <a:picLocks noChangeAspect="1"/>
          </p:cNvPicPr>
          <p:nvPr/>
        </p:nvPicPr>
        <p:blipFill>
          <a:blip r:embed="rId6"/>
          <a:stretch>
            <a:fillRect/>
          </a:stretch>
        </p:blipFill>
        <p:spPr>
          <a:xfrm>
            <a:off x="5613215" y="3001475"/>
            <a:ext cx="3185652" cy="1368572"/>
          </a:xfrm>
          <a:prstGeom prst="rect">
            <a:avLst/>
          </a:prstGeom>
        </p:spPr>
      </p:pic>
    </p:spTree>
    <p:extLst>
      <p:ext uri="{BB962C8B-B14F-4D97-AF65-F5344CB8AC3E}">
        <p14:creationId xmlns:p14="http://schemas.microsoft.com/office/powerpoint/2010/main" val="219945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64" name="Imagem 1" descr="Uma imagem contendo desenho&#10;&#10;Descrição gerada automaticamente">
            <a:extLst>
              <a:ext uri="{FF2B5EF4-FFF2-40B4-BE49-F238E27FC236}">
                <a16:creationId xmlns:a16="http://schemas.microsoft.com/office/drawing/2014/main" id="{B64B2FB8-D101-0046-8FE8-C57F7E4A23FF}"/>
              </a:ext>
            </a:extLst>
          </p:cNvPr>
          <p:cNvPicPr>
            <a:picLocks noChangeAspect="1"/>
          </p:cNvPicPr>
          <p:nvPr/>
        </p:nvPicPr>
        <p:blipFill>
          <a:blip r:embed="rId3"/>
          <a:stretch>
            <a:fillRect/>
          </a:stretch>
        </p:blipFill>
        <p:spPr>
          <a:xfrm>
            <a:off x="734588" y="561758"/>
            <a:ext cx="1262715" cy="542468"/>
          </a:xfrm>
          <a:prstGeom prst="rect">
            <a:avLst/>
          </a:prstGeom>
        </p:spPr>
      </p:pic>
      <p:pic>
        <p:nvPicPr>
          <p:cNvPr id="65" name="Imagem 1" descr="Uma imagem contendo desenho&#10;&#10;Descrição gerada automaticamente">
            <a:extLst>
              <a:ext uri="{FF2B5EF4-FFF2-40B4-BE49-F238E27FC236}">
                <a16:creationId xmlns:a16="http://schemas.microsoft.com/office/drawing/2014/main" id="{88CFE07E-ABF2-134F-9D73-9D76520C1B95}"/>
              </a:ext>
            </a:extLst>
          </p:cNvPr>
          <p:cNvPicPr>
            <a:picLocks noChangeAspect="1"/>
          </p:cNvPicPr>
          <p:nvPr/>
        </p:nvPicPr>
        <p:blipFill>
          <a:blip r:embed="rId3"/>
          <a:stretch>
            <a:fillRect/>
          </a:stretch>
        </p:blipFill>
        <p:spPr>
          <a:xfrm>
            <a:off x="734588" y="561758"/>
            <a:ext cx="1262715" cy="542468"/>
          </a:xfrm>
          <a:prstGeom prst="rect">
            <a:avLst/>
          </a:prstGeom>
        </p:spPr>
      </p:pic>
      <p:sp>
        <p:nvSpPr>
          <p:cNvPr id="70" name="TextBox 69">
            <a:extLst>
              <a:ext uri="{FF2B5EF4-FFF2-40B4-BE49-F238E27FC236}">
                <a16:creationId xmlns:a16="http://schemas.microsoft.com/office/drawing/2014/main" id="{92F94165-1279-9441-89C5-0455BAF497C6}"/>
              </a:ext>
            </a:extLst>
          </p:cNvPr>
          <p:cNvSpPr txBox="1"/>
          <p:nvPr/>
        </p:nvSpPr>
        <p:spPr>
          <a:xfrm>
            <a:off x="756482" y="1325994"/>
            <a:ext cx="742404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srgbClr val="C49261"/>
                </a:solidFill>
                <a:effectLst/>
                <a:uLnTx/>
                <a:uFillTx/>
                <a:latin typeface="Nunito Sans" panose="00000500000000000000" pitchFamily="2" charset="0"/>
                <a:ea typeface="+mn-ea"/>
                <a:cs typeface="+mn-cs"/>
              </a:rPr>
              <a:t>COMPRANDO BRASIL NO EXTERIOR</a:t>
            </a:r>
          </a:p>
        </p:txBody>
      </p:sp>
      <p:pic>
        <p:nvPicPr>
          <p:cNvPr id="32" name="Picture 31">
            <a:extLst>
              <a:ext uri="{FF2B5EF4-FFF2-40B4-BE49-F238E27FC236}">
                <a16:creationId xmlns:a16="http://schemas.microsoft.com/office/drawing/2014/main" id="{F3EDBDA6-60DA-4B1C-8393-51D8C95C46F0}"/>
              </a:ext>
            </a:extLst>
          </p:cNvPr>
          <p:cNvPicPr>
            <a:picLocks noChangeAspect="1"/>
          </p:cNvPicPr>
          <p:nvPr/>
        </p:nvPicPr>
        <p:blipFill>
          <a:blip r:embed="rId4"/>
          <a:stretch>
            <a:fillRect/>
          </a:stretch>
        </p:blipFill>
        <p:spPr>
          <a:xfrm>
            <a:off x="-1389095" y="923543"/>
            <a:ext cx="1993900" cy="45719"/>
          </a:xfrm>
          <a:prstGeom prst="rect">
            <a:avLst/>
          </a:prstGeom>
        </p:spPr>
      </p:pic>
      <p:pic>
        <p:nvPicPr>
          <p:cNvPr id="33" name="Picture 32">
            <a:extLst>
              <a:ext uri="{FF2B5EF4-FFF2-40B4-BE49-F238E27FC236}">
                <a16:creationId xmlns:a16="http://schemas.microsoft.com/office/drawing/2014/main" id="{DC1DAC2F-02DB-4FC5-BFAE-A5A658669FB5}"/>
              </a:ext>
            </a:extLst>
          </p:cNvPr>
          <p:cNvPicPr>
            <a:picLocks noChangeAspect="1"/>
          </p:cNvPicPr>
          <p:nvPr/>
        </p:nvPicPr>
        <p:blipFill>
          <a:blip r:embed="rId5"/>
          <a:stretch>
            <a:fillRect/>
          </a:stretch>
        </p:blipFill>
        <p:spPr>
          <a:xfrm>
            <a:off x="2127087" y="935116"/>
            <a:ext cx="12192000" cy="31833"/>
          </a:xfrm>
          <a:prstGeom prst="rect">
            <a:avLst/>
          </a:prstGeom>
        </p:spPr>
      </p:pic>
      <p:pic>
        <p:nvPicPr>
          <p:cNvPr id="26" name="Picture 25">
            <a:extLst>
              <a:ext uri="{FF2B5EF4-FFF2-40B4-BE49-F238E27FC236}">
                <a16:creationId xmlns:a16="http://schemas.microsoft.com/office/drawing/2014/main" id="{9500EDBC-6B78-4788-8FE3-7081AB013117}"/>
              </a:ext>
            </a:extLst>
          </p:cNvPr>
          <p:cNvPicPr>
            <a:picLocks noChangeAspect="1"/>
          </p:cNvPicPr>
          <p:nvPr/>
        </p:nvPicPr>
        <p:blipFill rotWithShape="1">
          <a:blip r:embed="rId6"/>
          <a:srcRect l="12276" t="32914" r="46106" b="57257"/>
          <a:stretch/>
        </p:blipFill>
        <p:spPr>
          <a:xfrm>
            <a:off x="7870785" y="0"/>
            <a:ext cx="4332790" cy="944394"/>
          </a:xfrm>
          <a:prstGeom prst="rect">
            <a:avLst/>
          </a:prstGeom>
        </p:spPr>
      </p:pic>
      <p:sp>
        <p:nvSpPr>
          <p:cNvPr id="27" name="TextBox 26">
            <a:extLst>
              <a:ext uri="{FF2B5EF4-FFF2-40B4-BE49-F238E27FC236}">
                <a16:creationId xmlns:a16="http://schemas.microsoft.com/office/drawing/2014/main" id="{1CD72240-BE2F-4E60-B3A8-1BD1506DF554}"/>
              </a:ext>
            </a:extLst>
          </p:cNvPr>
          <p:cNvSpPr txBox="1"/>
          <p:nvPr/>
        </p:nvSpPr>
        <p:spPr>
          <a:xfrm>
            <a:off x="756482" y="2139818"/>
            <a:ext cx="1533189" cy="600981"/>
          </a:xfrm>
          <a:prstGeom prst="rect">
            <a:avLst/>
          </a:prstGeom>
          <a:solidFill>
            <a:srgbClr val="4D4D4D"/>
          </a:solidFill>
          <a:ln>
            <a:solidFill>
              <a:srgbClr val="4D4D4D"/>
            </a:solidFill>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a:ln>
                  <a:noFill/>
                </a:ln>
                <a:solidFill>
                  <a:schemeClr val="bg1"/>
                </a:solidFill>
                <a:effectLst/>
                <a:uLnTx/>
                <a:uFillTx/>
                <a:latin typeface="Nunito Sans" panose="00000500000000000000" pitchFamily="2" charset="0"/>
                <a:ea typeface="+mn-ea"/>
                <a:cs typeface="+mn-cs"/>
              </a:rPr>
              <a:t>BRASILEIRAS</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28" name="TextBox 27">
            <a:extLst>
              <a:ext uri="{FF2B5EF4-FFF2-40B4-BE49-F238E27FC236}">
                <a16:creationId xmlns:a16="http://schemas.microsoft.com/office/drawing/2014/main" id="{016F14B5-BE65-4A7C-93C8-1E3FDB16F876}"/>
              </a:ext>
            </a:extLst>
          </p:cNvPr>
          <p:cNvSpPr txBox="1"/>
          <p:nvPr/>
        </p:nvSpPr>
        <p:spPr>
          <a:xfrm>
            <a:off x="756481" y="3169908"/>
            <a:ext cx="1533189" cy="600981"/>
          </a:xfrm>
          <a:prstGeom prst="rect">
            <a:avLst/>
          </a:prstGeom>
          <a:solidFill>
            <a:srgbClr val="4D4D4D"/>
          </a:solidFill>
          <a:ln>
            <a:solidFill>
              <a:srgbClr val="4D4D4D"/>
            </a:solidFill>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a:ln>
                  <a:noFill/>
                </a:ln>
                <a:solidFill>
                  <a:schemeClr val="bg1"/>
                </a:solidFill>
                <a:effectLst/>
                <a:uLnTx/>
                <a:uFillTx/>
                <a:latin typeface="Nunito Sans" panose="00000500000000000000" pitchFamily="2" charset="0"/>
                <a:ea typeface="+mn-ea"/>
                <a:cs typeface="+mn-cs"/>
              </a:rPr>
              <a:t>NATURALIZADAS</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29" name="TextBox 28">
            <a:extLst>
              <a:ext uri="{FF2B5EF4-FFF2-40B4-BE49-F238E27FC236}">
                <a16:creationId xmlns:a16="http://schemas.microsoft.com/office/drawing/2014/main" id="{D5CD4DA7-1577-4F1E-8C57-4319E345F45C}"/>
              </a:ext>
            </a:extLst>
          </p:cNvPr>
          <p:cNvSpPr txBox="1"/>
          <p:nvPr/>
        </p:nvSpPr>
        <p:spPr>
          <a:xfrm>
            <a:off x="756482" y="4199998"/>
            <a:ext cx="1533189" cy="600981"/>
          </a:xfrm>
          <a:prstGeom prst="rect">
            <a:avLst/>
          </a:prstGeom>
          <a:solidFill>
            <a:srgbClr val="4D4D4D"/>
          </a:solidFill>
          <a:ln>
            <a:solidFill>
              <a:srgbClr val="4D4D4D"/>
            </a:solidFill>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kern="0">
                <a:solidFill>
                  <a:schemeClr val="bg1"/>
                </a:solidFill>
                <a:latin typeface="Nunito Sans" panose="00000500000000000000" pitchFamily="2" charset="0"/>
              </a:rPr>
              <a:t>ADRs</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30" name="TextBox 29">
            <a:extLst>
              <a:ext uri="{FF2B5EF4-FFF2-40B4-BE49-F238E27FC236}">
                <a16:creationId xmlns:a16="http://schemas.microsoft.com/office/drawing/2014/main" id="{2B202C4E-A5E5-4353-AC6B-9F1B48CC5940}"/>
              </a:ext>
            </a:extLst>
          </p:cNvPr>
          <p:cNvSpPr txBox="1"/>
          <p:nvPr/>
        </p:nvSpPr>
        <p:spPr>
          <a:xfrm>
            <a:off x="756482" y="5230247"/>
            <a:ext cx="1533189" cy="600981"/>
          </a:xfrm>
          <a:prstGeom prst="rect">
            <a:avLst/>
          </a:prstGeom>
          <a:solidFill>
            <a:srgbClr val="4D4D4D"/>
          </a:solidFill>
          <a:ln>
            <a:solidFill>
              <a:srgbClr val="4D4D4D"/>
            </a:solidFill>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i="1" kern="0">
                <a:solidFill>
                  <a:schemeClr val="bg1"/>
                </a:solidFill>
                <a:latin typeface="Nunito Sans" panose="00000500000000000000" pitchFamily="2" charset="0"/>
              </a:rPr>
              <a:t>COMMODITIES</a:t>
            </a:r>
            <a:endParaRPr kumimoji="0" lang="en-US" sz="1200" b="1" i="1"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12" name="TextBox 11">
            <a:extLst>
              <a:ext uri="{FF2B5EF4-FFF2-40B4-BE49-F238E27FC236}">
                <a16:creationId xmlns:a16="http://schemas.microsoft.com/office/drawing/2014/main" id="{06C01BF6-8F80-45BE-9034-40CF63F6DA1E}"/>
              </a:ext>
            </a:extLst>
          </p:cNvPr>
          <p:cNvSpPr txBox="1"/>
          <p:nvPr/>
        </p:nvSpPr>
        <p:spPr>
          <a:xfrm>
            <a:off x="2289671" y="2139819"/>
            <a:ext cx="3680824" cy="600822"/>
          </a:xfrm>
          <a:prstGeom prst="rect">
            <a:avLst/>
          </a:prstGeom>
          <a:noFill/>
          <a:ln>
            <a:solidFill>
              <a:schemeClr val="tx1"/>
            </a:solid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pt-BR" sz="1200" kern="0" dirty="0">
                <a:solidFill>
                  <a:srgbClr val="555759"/>
                </a:solidFill>
                <a:latin typeface="Nunito Sans" panose="00000500000000000000" pitchFamily="2" charset="0"/>
              </a:rPr>
              <a:t>Companhias com motivação para abrir capital fora</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13" name="TextBox 12">
            <a:extLst>
              <a:ext uri="{FF2B5EF4-FFF2-40B4-BE49-F238E27FC236}">
                <a16:creationId xmlns:a16="http://schemas.microsoft.com/office/drawing/2014/main" id="{C814B4CD-9493-4BD3-8A65-9D3105D8C02F}"/>
              </a:ext>
            </a:extLst>
          </p:cNvPr>
          <p:cNvSpPr txBox="1"/>
          <p:nvPr/>
        </p:nvSpPr>
        <p:spPr>
          <a:xfrm>
            <a:off x="2289671" y="3169908"/>
            <a:ext cx="3680824" cy="600981"/>
          </a:xfrm>
          <a:prstGeom prst="rect">
            <a:avLst/>
          </a:prstGeom>
          <a:noFill/>
          <a:ln>
            <a:solidFill>
              <a:schemeClr val="tx1"/>
            </a:solid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pt-BR" sz="1200" kern="0">
                <a:solidFill>
                  <a:srgbClr val="555759"/>
                </a:solidFill>
                <a:latin typeface="Nunito Sans" panose="00000500000000000000" pitchFamily="2" charset="0"/>
              </a:rPr>
              <a:t>Empresas com suas operações ligadas ao Brasil</a:t>
            </a:r>
            <a:endParaRPr kumimoji="0" lang="en-US" sz="1200" i="0" u="none" strike="noStrike" kern="0" cap="none" spc="0" normalizeH="0" baseline="0" noProof="0">
              <a:ln>
                <a:noFill/>
              </a:ln>
              <a:solidFill>
                <a:srgbClr val="555759"/>
              </a:solidFill>
              <a:effectLst/>
              <a:uLnTx/>
              <a:uFillTx/>
              <a:latin typeface="Nunito Sans" panose="00000500000000000000" pitchFamily="2" charset="0"/>
              <a:ea typeface="+mn-ea"/>
              <a:cs typeface="+mn-cs"/>
            </a:endParaRPr>
          </a:p>
        </p:txBody>
      </p:sp>
      <p:sp>
        <p:nvSpPr>
          <p:cNvPr id="14" name="TextBox 13">
            <a:extLst>
              <a:ext uri="{FF2B5EF4-FFF2-40B4-BE49-F238E27FC236}">
                <a16:creationId xmlns:a16="http://schemas.microsoft.com/office/drawing/2014/main" id="{378B6BF1-6E23-44C9-90C5-969D7D0FA95C}"/>
              </a:ext>
            </a:extLst>
          </p:cNvPr>
          <p:cNvSpPr txBox="1"/>
          <p:nvPr/>
        </p:nvSpPr>
        <p:spPr>
          <a:xfrm>
            <a:off x="2289671" y="4199998"/>
            <a:ext cx="3680824" cy="600981"/>
          </a:xfrm>
          <a:prstGeom prst="rect">
            <a:avLst/>
          </a:prstGeom>
          <a:noFill/>
          <a:ln>
            <a:solidFill>
              <a:schemeClr val="tx1"/>
            </a:solid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pt-BR" sz="1200" kern="0">
                <a:solidFill>
                  <a:srgbClr val="555759"/>
                </a:solidFill>
                <a:latin typeface="Nunito Sans" panose="00000500000000000000" pitchFamily="2" charset="0"/>
              </a:rPr>
              <a:t>Papéis de empresas brasileiras operados fora</a:t>
            </a:r>
            <a:endParaRPr kumimoji="0" lang="en-US" sz="1200" i="0" u="none" strike="noStrike" kern="0" cap="none" spc="0" normalizeH="0" baseline="0" noProof="0">
              <a:ln>
                <a:noFill/>
              </a:ln>
              <a:solidFill>
                <a:srgbClr val="555759"/>
              </a:solidFill>
              <a:effectLst/>
              <a:uLnTx/>
              <a:uFillTx/>
              <a:latin typeface="Nunito Sans" panose="00000500000000000000" pitchFamily="2" charset="0"/>
              <a:ea typeface="+mn-ea"/>
              <a:cs typeface="+mn-cs"/>
            </a:endParaRPr>
          </a:p>
        </p:txBody>
      </p:sp>
      <p:sp>
        <p:nvSpPr>
          <p:cNvPr id="15" name="TextBox 14">
            <a:extLst>
              <a:ext uri="{FF2B5EF4-FFF2-40B4-BE49-F238E27FC236}">
                <a16:creationId xmlns:a16="http://schemas.microsoft.com/office/drawing/2014/main" id="{82E42C90-41E4-4250-82D4-EC5354A7B702}"/>
              </a:ext>
            </a:extLst>
          </p:cNvPr>
          <p:cNvSpPr txBox="1"/>
          <p:nvPr/>
        </p:nvSpPr>
        <p:spPr>
          <a:xfrm>
            <a:off x="2289671" y="5230246"/>
            <a:ext cx="3680824" cy="600981"/>
          </a:xfrm>
          <a:prstGeom prst="rect">
            <a:avLst/>
          </a:prstGeom>
          <a:noFill/>
          <a:ln>
            <a:solidFill>
              <a:schemeClr val="tx1"/>
            </a:solid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pt-BR" sz="1200" i="0" u="none" strike="noStrike" kern="0" cap="none" spc="0" normalizeH="0" baseline="0" noProof="0">
                <a:ln>
                  <a:noFill/>
                </a:ln>
                <a:solidFill>
                  <a:srgbClr val="555759"/>
                </a:solidFill>
                <a:effectLst/>
                <a:uLnTx/>
                <a:uFillTx/>
                <a:latin typeface="Nunito Sans" panose="00000500000000000000" pitchFamily="2" charset="0"/>
                <a:ea typeface="+mn-ea"/>
                <a:cs typeface="+mn-cs"/>
              </a:rPr>
              <a:t>Companhias muito </a:t>
            </a:r>
            <a:r>
              <a:rPr lang="pt-BR" sz="1200" kern="0">
                <a:solidFill>
                  <a:srgbClr val="555759"/>
                </a:solidFill>
                <a:latin typeface="Nunito Sans" panose="00000500000000000000" pitchFamily="2" charset="0"/>
              </a:rPr>
              <a:t>indexadas às commodities</a:t>
            </a:r>
            <a:endParaRPr kumimoji="0" lang="en-US" sz="1200" i="0" u="none" strike="noStrike" kern="0" cap="none" spc="0" normalizeH="0" baseline="0" noProof="0">
              <a:ln>
                <a:noFill/>
              </a:ln>
              <a:solidFill>
                <a:srgbClr val="555759"/>
              </a:solidFill>
              <a:effectLst/>
              <a:uLnTx/>
              <a:uFillTx/>
              <a:latin typeface="Nunito Sans" panose="00000500000000000000" pitchFamily="2" charset="0"/>
              <a:ea typeface="+mn-ea"/>
              <a:cs typeface="+mn-cs"/>
            </a:endParaRPr>
          </a:p>
        </p:txBody>
      </p:sp>
      <p:sp>
        <p:nvSpPr>
          <p:cNvPr id="18" name="TextBox 17">
            <a:extLst>
              <a:ext uri="{FF2B5EF4-FFF2-40B4-BE49-F238E27FC236}">
                <a16:creationId xmlns:a16="http://schemas.microsoft.com/office/drawing/2014/main" id="{78CF1CDC-E511-4552-892F-3F10FD9EA125}"/>
              </a:ext>
            </a:extLst>
          </p:cNvPr>
          <p:cNvSpPr txBox="1"/>
          <p:nvPr/>
        </p:nvSpPr>
        <p:spPr>
          <a:xfrm>
            <a:off x="7191878" y="2643048"/>
            <a:ext cx="4130937" cy="3188179"/>
          </a:xfrm>
          <a:prstGeom prst="rect">
            <a:avLst/>
          </a:prstGeom>
          <a:noFill/>
          <a:ln>
            <a:solidFill>
              <a:schemeClr val="tx1"/>
            </a:solid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200" i="0" u="none" strike="noStrike" kern="0" cap="none" spc="0" normalizeH="0" baseline="0" noProof="0">
              <a:ln>
                <a:noFill/>
              </a:ln>
              <a:solidFill>
                <a:srgbClr val="555759"/>
              </a:solidFill>
              <a:effectLst/>
              <a:uLnTx/>
              <a:uFillTx/>
              <a:latin typeface="Nunito Sans" panose="00000500000000000000" pitchFamily="2" charset="0"/>
              <a:ea typeface="+mn-ea"/>
              <a:cs typeface="+mn-cs"/>
            </a:endParaRPr>
          </a:p>
        </p:txBody>
      </p:sp>
      <p:pic>
        <p:nvPicPr>
          <p:cNvPr id="5" name="Picture 4">
            <a:extLst>
              <a:ext uri="{FF2B5EF4-FFF2-40B4-BE49-F238E27FC236}">
                <a16:creationId xmlns:a16="http://schemas.microsoft.com/office/drawing/2014/main" id="{5F1A93FF-845A-47A6-AF98-44B9B94A431B}"/>
              </a:ext>
            </a:extLst>
          </p:cNvPr>
          <p:cNvPicPr>
            <a:picLocks noChangeAspect="1"/>
          </p:cNvPicPr>
          <p:nvPr/>
        </p:nvPicPr>
        <p:blipFill>
          <a:blip r:embed="rId7"/>
          <a:stretch>
            <a:fillRect/>
          </a:stretch>
        </p:blipFill>
        <p:spPr>
          <a:xfrm>
            <a:off x="7416676" y="2750018"/>
            <a:ext cx="1803250" cy="664355"/>
          </a:xfrm>
          <a:prstGeom prst="rect">
            <a:avLst/>
          </a:prstGeom>
        </p:spPr>
      </p:pic>
      <p:pic>
        <p:nvPicPr>
          <p:cNvPr id="7" name="Picture 6">
            <a:extLst>
              <a:ext uri="{FF2B5EF4-FFF2-40B4-BE49-F238E27FC236}">
                <a16:creationId xmlns:a16="http://schemas.microsoft.com/office/drawing/2014/main" id="{AFF0D143-0F6B-44E3-BBCA-B4015BA0DCC0}"/>
              </a:ext>
            </a:extLst>
          </p:cNvPr>
          <p:cNvPicPr>
            <a:picLocks noChangeAspect="1"/>
          </p:cNvPicPr>
          <p:nvPr/>
        </p:nvPicPr>
        <p:blipFill>
          <a:blip r:embed="rId8"/>
          <a:stretch>
            <a:fillRect/>
          </a:stretch>
        </p:blipFill>
        <p:spPr>
          <a:xfrm>
            <a:off x="9913288" y="2849203"/>
            <a:ext cx="454660" cy="436474"/>
          </a:xfrm>
          <a:prstGeom prst="rect">
            <a:avLst/>
          </a:prstGeom>
        </p:spPr>
      </p:pic>
      <p:pic>
        <p:nvPicPr>
          <p:cNvPr id="9" name="Picture 8">
            <a:extLst>
              <a:ext uri="{FF2B5EF4-FFF2-40B4-BE49-F238E27FC236}">
                <a16:creationId xmlns:a16="http://schemas.microsoft.com/office/drawing/2014/main" id="{D632DB90-BA02-4E91-B675-09405CFBCB5F}"/>
              </a:ext>
            </a:extLst>
          </p:cNvPr>
          <p:cNvPicPr>
            <a:picLocks noChangeAspect="1"/>
          </p:cNvPicPr>
          <p:nvPr/>
        </p:nvPicPr>
        <p:blipFill>
          <a:blip r:embed="rId9"/>
          <a:stretch>
            <a:fillRect/>
          </a:stretch>
        </p:blipFill>
        <p:spPr>
          <a:xfrm>
            <a:off x="7555968" y="3490520"/>
            <a:ext cx="1249116" cy="433026"/>
          </a:xfrm>
          <a:prstGeom prst="rect">
            <a:avLst/>
          </a:prstGeom>
        </p:spPr>
      </p:pic>
      <p:pic>
        <p:nvPicPr>
          <p:cNvPr id="11" name="Picture 10">
            <a:extLst>
              <a:ext uri="{FF2B5EF4-FFF2-40B4-BE49-F238E27FC236}">
                <a16:creationId xmlns:a16="http://schemas.microsoft.com/office/drawing/2014/main" id="{1F988B6D-B61E-4690-BC45-DEC918F6F888}"/>
              </a:ext>
            </a:extLst>
          </p:cNvPr>
          <p:cNvPicPr>
            <a:picLocks noChangeAspect="1"/>
          </p:cNvPicPr>
          <p:nvPr/>
        </p:nvPicPr>
        <p:blipFill>
          <a:blip r:embed="rId10"/>
          <a:stretch>
            <a:fillRect/>
          </a:stretch>
        </p:blipFill>
        <p:spPr>
          <a:xfrm>
            <a:off x="9280270" y="3429000"/>
            <a:ext cx="791438" cy="281072"/>
          </a:xfrm>
          <a:prstGeom prst="rect">
            <a:avLst/>
          </a:prstGeom>
        </p:spPr>
      </p:pic>
      <p:pic>
        <p:nvPicPr>
          <p:cNvPr id="17" name="Picture 16">
            <a:extLst>
              <a:ext uri="{FF2B5EF4-FFF2-40B4-BE49-F238E27FC236}">
                <a16:creationId xmlns:a16="http://schemas.microsoft.com/office/drawing/2014/main" id="{C8362DB0-42C1-4008-8D56-F3CC642C8537}"/>
              </a:ext>
            </a:extLst>
          </p:cNvPr>
          <p:cNvPicPr>
            <a:picLocks noChangeAspect="1"/>
          </p:cNvPicPr>
          <p:nvPr/>
        </p:nvPicPr>
        <p:blipFill>
          <a:blip r:embed="rId11"/>
          <a:stretch>
            <a:fillRect/>
          </a:stretch>
        </p:blipFill>
        <p:spPr>
          <a:xfrm>
            <a:off x="9646790" y="3946385"/>
            <a:ext cx="780780" cy="270270"/>
          </a:xfrm>
          <a:prstGeom prst="rect">
            <a:avLst/>
          </a:prstGeom>
        </p:spPr>
      </p:pic>
      <p:pic>
        <p:nvPicPr>
          <p:cNvPr id="20" name="Picture 19">
            <a:extLst>
              <a:ext uri="{FF2B5EF4-FFF2-40B4-BE49-F238E27FC236}">
                <a16:creationId xmlns:a16="http://schemas.microsoft.com/office/drawing/2014/main" id="{C855C080-C8C4-4A83-A8C5-09E0B20428C0}"/>
              </a:ext>
            </a:extLst>
          </p:cNvPr>
          <p:cNvPicPr>
            <a:picLocks noChangeAspect="1"/>
          </p:cNvPicPr>
          <p:nvPr/>
        </p:nvPicPr>
        <p:blipFill>
          <a:blip r:embed="rId12"/>
          <a:stretch>
            <a:fillRect/>
          </a:stretch>
        </p:blipFill>
        <p:spPr>
          <a:xfrm>
            <a:off x="9142589" y="4457550"/>
            <a:ext cx="1066800" cy="476250"/>
          </a:xfrm>
          <a:prstGeom prst="rect">
            <a:avLst/>
          </a:prstGeom>
        </p:spPr>
      </p:pic>
      <p:pic>
        <p:nvPicPr>
          <p:cNvPr id="22" name="Picture 21">
            <a:extLst>
              <a:ext uri="{FF2B5EF4-FFF2-40B4-BE49-F238E27FC236}">
                <a16:creationId xmlns:a16="http://schemas.microsoft.com/office/drawing/2014/main" id="{286E322E-0B36-4EB7-9AA4-6FCCBC6F8948}"/>
              </a:ext>
            </a:extLst>
          </p:cNvPr>
          <p:cNvPicPr>
            <a:picLocks noChangeAspect="1"/>
          </p:cNvPicPr>
          <p:nvPr/>
        </p:nvPicPr>
        <p:blipFill>
          <a:blip r:embed="rId13"/>
          <a:stretch>
            <a:fillRect/>
          </a:stretch>
        </p:blipFill>
        <p:spPr>
          <a:xfrm>
            <a:off x="8494078" y="3900921"/>
            <a:ext cx="675096" cy="362654"/>
          </a:xfrm>
          <a:prstGeom prst="rect">
            <a:avLst/>
          </a:prstGeom>
        </p:spPr>
      </p:pic>
      <p:pic>
        <p:nvPicPr>
          <p:cNvPr id="24" name="Picture 23">
            <a:extLst>
              <a:ext uri="{FF2B5EF4-FFF2-40B4-BE49-F238E27FC236}">
                <a16:creationId xmlns:a16="http://schemas.microsoft.com/office/drawing/2014/main" id="{972ECB9A-157A-4279-AB1B-C94DA3E73733}"/>
              </a:ext>
            </a:extLst>
          </p:cNvPr>
          <p:cNvPicPr>
            <a:picLocks noChangeAspect="1"/>
          </p:cNvPicPr>
          <p:nvPr/>
        </p:nvPicPr>
        <p:blipFill>
          <a:blip r:embed="rId14"/>
          <a:stretch>
            <a:fillRect/>
          </a:stretch>
        </p:blipFill>
        <p:spPr>
          <a:xfrm>
            <a:off x="7546573" y="4281648"/>
            <a:ext cx="606022" cy="357120"/>
          </a:xfrm>
          <a:prstGeom prst="rect">
            <a:avLst/>
          </a:prstGeom>
        </p:spPr>
      </p:pic>
      <p:pic>
        <p:nvPicPr>
          <p:cNvPr id="31" name="Picture 30">
            <a:extLst>
              <a:ext uri="{FF2B5EF4-FFF2-40B4-BE49-F238E27FC236}">
                <a16:creationId xmlns:a16="http://schemas.microsoft.com/office/drawing/2014/main" id="{7091886E-A4F7-4634-8A5F-705053FEF64F}"/>
              </a:ext>
            </a:extLst>
          </p:cNvPr>
          <p:cNvPicPr>
            <a:picLocks noChangeAspect="1"/>
          </p:cNvPicPr>
          <p:nvPr/>
        </p:nvPicPr>
        <p:blipFill>
          <a:blip r:embed="rId15"/>
          <a:stretch>
            <a:fillRect/>
          </a:stretch>
        </p:blipFill>
        <p:spPr>
          <a:xfrm>
            <a:off x="10642083" y="4228927"/>
            <a:ext cx="570610" cy="514252"/>
          </a:xfrm>
          <a:prstGeom prst="rect">
            <a:avLst/>
          </a:prstGeom>
        </p:spPr>
      </p:pic>
      <p:pic>
        <p:nvPicPr>
          <p:cNvPr id="35" name="Picture 34">
            <a:extLst>
              <a:ext uri="{FF2B5EF4-FFF2-40B4-BE49-F238E27FC236}">
                <a16:creationId xmlns:a16="http://schemas.microsoft.com/office/drawing/2014/main" id="{4E08078A-5D0E-41CA-8BA6-0EB2C43C2D5C}"/>
              </a:ext>
            </a:extLst>
          </p:cNvPr>
          <p:cNvPicPr>
            <a:picLocks noChangeAspect="1"/>
          </p:cNvPicPr>
          <p:nvPr/>
        </p:nvPicPr>
        <p:blipFill>
          <a:blip r:embed="rId16"/>
          <a:stretch>
            <a:fillRect/>
          </a:stretch>
        </p:blipFill>
        <p:spPr>
          <a:xfrm>
            <a:off x="10298048" y="4899269"/>
            <a:ext cx="735009" cy="352565"/>
          </a:xfrm>
          <a:prstGeom prst="rect">
            <a:avLst/>
          </a:prstGeom>
        </p:spPr>
      </p:pic>
      <p:pic>
        <p:nvPicPr>
          <p:cNvPr id="37" name="Picture 36">
            <a:extLst>
              <a:ext uri="{FF2B5EF4-FFF2-40B4-BE49-F238E27FC236}">
                <a16:creationId xmlns:a16="http://schemas.microsoft.com/office/drawing/2014/main" id="{37EAB7C8-3356-4E31-84F1-A0284ACEEA3C}"/>
              </a:ext>
            </a:extLst>
          </p:cNvPr>
          <p:cNvPicPr>
            <a:picLocks noChangeAspect="1"/>
          </p:cNvPicPr>
          <p:nvPr/>
        </p:nvPicPr>
        <p:blipFill>
          <a:blip r:embed="rId17"/>
          <a:stretch>
            <a:fillRect/>
          </a:stretch>
        </p:blipFill>
        <p:spPr>
          <a:xfrm>
            <a:off x="7854886" y="4800979"/>
            <a:ext cx="932330" cy="294840"/>
          </a:xfrm>
          <a:prstGeom prst="rect">
            <a:avLst/>
          </a:prstGeom>
        </p:spPr>
      </p:pic>
      <p:pic>
        <p:nvPicPr>
          <p:cNvPr id="39" name="Picture 38">
            <a:extLst>
              <a:ext uri="{FF2B5EF4-FFF2-40B4-BE49-F238E27FC236}">
                <a16:creationId xmlns:a16="http://schemas.microsoft.com/office/drawing/2014/main" id="{22E11155-FBAA-4CF7-8C8D-F6246FFDA9E4}"/>
              </a:ext>
            </a:extLst>
          </p:cNvPr>
          <p:cNvPicPr>
            <a:picLocks noChangeAspect="1"/>
          </p:cNvPicPr>
          <p:nvPr/>
        </p:nvPicPr>
        <p:blipFill>
          <a:blip r:embed="rId18"/>
          <a:stretch>
            <a:fillRect/>
          </a:stretch>
        </p:blipFill>
        <p:spPr>
          <a:xfrm>
            <a:off x="9348160" y="5155459"/>
            <a:ext cx="757669" cy="476249"/>
          </a:xfrm>
          <a:prstGeom prst="rect">
            <a:avLst/>
          </a:prstGeom>
        </p:spPr>
      </p:pic>
      <p:pic>
        <p:nvPicPr>
          <p:cNvPr id="41" name="Picture 40">
            <a:extLst>
              <a:ext uri="{FF2B5EF4-FFF2-40B4-BE49-F238E27FC236}">
                <a16:creationId xmlns:a16="http://schemas.microsoft.com/office/drawing/2014/main" id="{151B0C9D-8C8A-43B3-A830-E30AC48FFF1D}"/>
              </a:ext>
            </a:extLst>
          </p:cNvPr>
          <p:cNvPicPr>
            <a:picLocks noChangeAspect="1"/>
          </p:cNvPicPr>
          <p:nvPr/>
        </p:nvPicPr>
        <p:blipFill>
          <a:blip r:embed="rId19"/>
          <a:stretch>
            <a:fillRect/>
          </a:stretch>
        </p:blipFill>
        <p:spPr>
          <a:xfrm>
            <a:off x="8624222" y="5248332"/>
            <a:ext cx="414808" cy="407266"/>
          </a:xfrm>
          <a:prstGeom prst="rect">
            <a:avLst/>
          </a:prstGeom>
        </p:spPr>
      </p:pic>
      <p:sp>
        <p:nvSpPr>
          <p:cNvPr id="45" name="TextBox 44">
            <a:extLst>
              <a:ext uri="{FF2B5EF4-FFF2-40B4-BE49-F238E27FC236}">
                <a16:creationId xmlns:a16="http://schemas.microsoft.com/office/drawing/2014/main" id="{71A692DD-3728-4093-A380-E67ACA68A47B}"/>
              </a:ext>
            </a:extLst>
          </p:cNvPr>
          <p:cNvSpPr txBox="1"/>
          <p:nvPr/>
        </p:nvSpPr>
        <p:spPr>
          <a:xfrm>
            <a:off x="7191878" y="2139818"/>
            <a:ext cx="4130937" cy="503231"/>
          </a:xfrm>
          <a:prstGeom prst="rect">
            <a:avLst/>
          </a:prstGeom>
          <a:solidFill>
            <a:srgbClr val="4D4D4D"/>
          </a:solidFill>
          <a:ln>
            <a:solidFill>
              <a:srgbClr val="4D4D4D"/>
            </a:solidFill>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dirty="0">
                <a:ln>
                  <a:noFill/>
                </a:ln>
                <a:solidFill>
                  <a:schemeClr val="bg1"/>
                </a:solidFill>
                <a:effectLst/>
                <a:uLnTx/>
                <a:uFillTx/>
                <a:latin typeface="Nunito Sans" panose="00000500000000000000" pitchFamily="2" charset="0"/>
                <a:ea typeface="+mn-ea"/>
                <a:cs typeface="+mn-cs"/>
              </a:rPr>
              <a:t>ESCOPO ATUAL: US$ 150 bilhões*</a:t>
            </a:r>
            <a:endParaRPr kumimoji="0" lang="en-US" sz="1200" b="1" i="0" u="none" strike="noStrike" kern="0" cap="none" spc="0" normalizeH="0" baseline="0" noProof="0" dirty="0">
              <a:ln>
                <a:noFill/>
              </a:ln>
              <a:solidFill>
                <a:schemeClr val="bg1"/>
              </a:solidFill>
              <a:effectLst/>
              <a:uLnTx/>
              <a:uFillTx/>
              <a:latin typeface="Nunito Sans" panose="00000500000000000000" pitchFamily="2" charset="0"/>
              <a:ea typeface="+mn-ea"/>
              <a:cs typeface="+mn-cs"/>
            </a:endParaRPr>
          </a:p>
        </p:txBody>
      </p:sp>
      <p:sp>
        <p:nvSpPr>
          <p:cNvPr id="34" name="TextBox 33">
            <a:extLst>
              <a:ext uri="{FF2B5EF4-FFF2-40B4-BE49-F238E27FC236}">
                <a16:creationId xmlns:a16="http://schemas.microsoft.com/office/drawing/2014/main" id="{E3C3670A-B465-40B7-BD1B-F7EFF6C9C4F4}"/>
              </a:ext>
            </a:extLst>
          </p:cNvPr>
          <p:cNvSpPr txBox="1"/>
          <p:nvPr/>
        </p:nvSpPr>
        <p:spPr>
          <a:xfrm>
            <a:off x="756481" y="6474189"/>
            <a:ext cx="1982880" cy="292371"/>
          </a:xfrm>
          <a:prstGeom prst="rect">
            <a:avLst/>
          </a:prstGeom>
          <a:noFill/>
          <a:ln>
            <a:noFill/>
            <a:prstDash val="sysDot"/>
          </a:ln>
        </p:spPr>
        <p:txBody>
          <a:bodyPr wrap="none"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pt-BR" sz="800" kern="0" dirty="0">
                <a:solidFill>
                  <a:srgbClr val="555759"/>
                </a:solidFill>
                <a:latin typeface="Nunito Sans" panose="00000500000000000000" pitchFamily="2" charset="0"/>
              </a:rPr>
              <a:t>* Valor de mercado dessas companhias em 30/09/2021, Não inclui ADRs e empresas ligadas à </a:t>
            </a:r>
            <a:r>
              <a:rPr lang="pt-BR" sz="800" i="1" kern="0" dirty="0">
                <a:solidFill>
                  <a:srgbClr val="555759"/>
                </a:solidFill>
                <a:latin typeface="Nunito Sans" panose="00000500000000000000" pitchFamily="2" charset="0"/>
              </a:rPr>
              <a:t>commodities</a:t>
            </a:r>
            <a:endParaRPr kumimoji="0" lang="en-US" sz="800" i="1"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pic>
        <p:nvPicPr>
          <p:cNvPr id="3" name="Picture 2">
            <a:extLst>
              <a:ext uri="{FF2B5EF4-FFF2-40B4-BE49-F238E27FC236}">
                <a16:creationId xmlns:a16="http://schemas.microsoft.com/office/drawing/2014/main" id="{EE489351-ED26-4415-B72B-28EA7C876F80}"/>
              </a:ext>
            </a:extLst>
          </p:cNvPr>
          <p:cNvPicPr>
            <a:picLocks noChangeAspect="1"/>
          </p:cNvPicPr>
          <p:nvPr/>
        </p:nvPicPr>
        <p:blipFill>
          <a:blip r:embed="rId20"/>
          <a:stretch>
            <a:fillRect/>
          </a:stretch>
        </p:blipFill>
        <p:spPr>
          <a:xfrm>
            <a:off x="10234505" y="3589343"/>
            <a:ext cx="862094" cy="348320"/>
          </a:xfrm>
          <a:prstGeom prst="rect">
            <a:avLst/>
          </a:prstGeom>
        </p:spPr>
      </p:pic>
    </p:spTree>
    <p:extLst>
      <p:ext uri="{BB962C8B-B14F-4D97-AF65-F5344CB8AC3E}">
        <p14:creationId xmlns:p14="http://schemas.microsoft.com/office/powerpoint/2010/main" val="89219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64" name="Imagem 1" descr="Uma imagem contendo desenho&#10;&#10;Descrição gerada automaticamente">
            <a:extLst>
              <a:ext uri="{FF2B5EF4-FFF2-40B4-BE49-F238E27FC236}">
                <a16:creationId xmlns:a16="http://schemas.microsoft.com/office/drawing/2014/main" id="{B64B2FB8-D101-0046-8FE8-C57F7E4A23FF}"/>
              </a:ext>
            </a:extLst>
          </p:cNvPr>
          <p:cNvPicPr>
            <a:picLocks noChangeAspect="1"/>
          </p:cNvPicPr>
          <p:nvPr/>
        </p:nvPicPr>
        <p:blipFill>
          <a:blip r:embed="rId3"/>
          <a:stretch>
            <a:fillRect/>
          </a:stretch>
        </p:blipFill>
        <p:spPr>
          <a:xfrm>
            <a:off x="734588" y="561758"/>
            <a:ext cx="1262715" cy="542468"/>
          </a:xfrm>
          <a:prstGeom prst="rect">
            <a:avLst/>
          </a:prstGeom>
        </p:spPr>
      </p:pic>
      <p:pic>
        <p:nvPicPr>
          <p:cNvPr id="65" name="Imagem 1" descr="Uma imagem contendo desenho&#10;&#10;Descrição gerada automaticamente">
            <a:extLst>
              <a:ext uri="{FF2B5EF4-FFF2-40B4-BE49-F238E27FC236}">
                <a16:creationId xmlns:a16="http://schemas.microsoft.com/office/drawing/2014/main" id="{88CFE07E-ABF2-134F-9D73-9D76520C1B95}"/>
              </a:ext>
            </a:extLst>
          </p:cNvPr>
          <p:cNvPicPr>
            <a:picLocks noChangeAspect="1"/>
          </p:cNvPicPr>
          <p:nvPr/>
        </p:nvPicPr>
        <p:blipFill>
          <a:blip r:embed="rId3"/>
          <a:stretch>
            <a:fillRect/>
          </a:stretch>
        </p:blipFill>
        <p:spPr>
          <a:xfrm>
            <a:off x="734588" y="561758"/>
            <a:ext cx="1262715" cy="542468"/>
          </a:xfrm>
          <a:prstGeom prst="rect">
            <a:avLst/>
          </a:prstGeom>
        </p:spPr>
      </p:pic>
      <p:sp>
        <p:nvSpPr>
          <p:cNvPr id="70" name="TextBox 69">
            <a:extLst>
              <a:ext uri="{FF2B5EF4-FFF2-40B4-BE49-F238E27FC236}">
                <a16:creationId xmlns:a16="http://schemas.microsoft.com/office/drawing/2014/main" id="{92F94165-1279-9441-89C5-0455BAF497C6}"/>
              </a:ext>
            </a:extLst>
          </p:cNvPr>
          <p:cNvSpPr txBox="1"/>
          <p:nvPr/>
        </p:nvSpPr>
        <p:spPr>
          <a:xfrm>
            <a:off x="756482" y="1303777"/>
            <a:ext cx="742404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srgbClr val="C49261"/>
                </a:solidFill>
                <a:effectLst/>
                <a:uLnTx/>
                <a:uFillTx/>
                <a:latin typeface="Nunito Sans" panose="00000500000000000000" pitchFamily="2" charset="0"/>
                <a:ea typeface="+mn-ea"/>
                <a:cs typeface="+mn-cs"/>
              </a:rPr>
              <a:t>COMPRANDO BRASIL NO EXTERIOR</a:t>
            </a:r>
          </a:p>
        </p:txBody>
      </p:sp>
      <p:pic>
        <p:nvPicPr>
          <p:cNvPr id="32" name="Picture 31">
            <a:extLst>
              <a:ext uri="{FF2B5EF4-FFF2-40B4-BE49-F238E27FC236}">
                <a16:creationId xmlns:a16="http://schemas.microsoft.com/office/drawing/2014/main" id="{F3EDBDA6-60DA-4B1C-8393-51D8C95C46F0}"/>
              </a:ext>
            </a:extLst>
          </p:cNvPr>
          <p:cNvPicPr>
            <a:picLocks noChangeAspect="1"/>
          </p:cNvPicPr>
          <p:nvPr/>
        </p:nvPicPr>
        <p:blipFill>
          <a:blip r:embed="rId4"/>
          <a:stretch>
            <a:fillRect/>
          </a:stretch>
        </p:blipFill>
        <p:spPr>
          <a:xfrm>
            <a:off x="-1389095" y="923543"/>
            <a:ext cx="1993900" cy="45719"/>
          </a:xfrm>
          <a:prstGeom prst="rect">
            <a:avLst/>
          </a:prstGeom>
        </p:spPr>
      </p:pic>
      <p:pic>
        <p:nvPicPr>
          <p:cNvPr id="33" name="Picture 32">
            <a:extLst>
              <a:ext uri="{FF2B5EF4-FFF2-40B4-BE49-F238E27FC236}">
                <a16:creationId xmlns:a16="http://schemas.microsoft.com/office/drawing/2014/main" id="{DC1DAC2F-02DB-4FC5-BFAE-A5A658669FB5}"/>
              </a:ext>
            </a:extLst>
          </p:cNvPr>
          <p:cNvPicPr>
            <a:picLocks noChangeAspect="1"/>
          </p:cNvPicPr>
          <p:nvPr/>
        </p:nvPicPr>
        <p:blipFill>
          <a:blip r:embed="rId5"/>
          <a:stretch>
            <a:fillRect/>
          </a:stretch>
        </p:blipFill>
        <p:spPr>
          <a:xfrm>
            <a:off x="2127087" y="935116"/>
            <a:ext cx="12192000" cy="31833"/>
          </a:xfrm>
          <a:prstGeom prst="rect">
            <a:avLst/>
          </a:prstGeom>
        </p:spPr>
      </p:pic>
      <p:pic>
        <p:nvPicPr>
          <p:cNvPr id="26" name="Picture 25">
            <a:extLst>
              <a:ext uri="{FF2B5EF4-FFF2-40B4-BE49-F238E27FC236}">
                <a16:creationId xmlns:a16="http://schemas.microsoft.com/office/drawing/2014/main" id="{9500EDBC-6B78-4788-8FE3-7081AB013117}"/>
              </a:ext>
            </a:extLst>
          </p:cNvPr>
          <p:cNvPicPr>
            <a:picLocks noChangeAspect="1"/>
          </p:cNvPicPr>
          <p:nvPr/>
        </p:nvPicPr>
        <p:blipFill rotWithShape="1">
          <a:blip r:embed="rId6"/>
          <a:srcRect l="12276" t="32914" r="46106" b="57257"/>
          <a:stretch/>
        </p:blipFill>
        <p:spPr>
          <a:xfrm>
            <a:off x="7870785" y="0"/>
            <a:ext cx="4332790" cy="944394"/>
          </a:xfrm>
          <a:prstGeom prst="rect">
            <a:avLst/>
          </a:prstGeom>
        </p:spPr>
      </p:pic>
      <p:pic>
        <p:nvPicPr>
          <p:cNvPr id="5" name="Picture 4">
            <a:extLst>
              <a:ext uri="{FF2B5EF4-FFF2-40B4-BE49-F238E27FC236}">
                <a16:creationId xmlns:a16="http://schemas.microsoft.com/office/drawing/2014/main" id="{5F1A93FF-845A-47A6-AF98-44B9B94A431B}"/>
              </a:ext>
            </a:extLst>
          </p:cNvPr>
          <p:cNvPicPr>
            <a:picLocks noChangeAspect="1"/>
          </p:cNvPicPr>
          <p:nvPr/>
        </p:nvPicPr>
        <p:blipFill>
          <a:blip r:embed="rId7"/>
          <a:stretch>
            <a:fillRect/>
          </a:stretch>
        </p:blipFill>
        <p:spPr>
          <a:xfrm>
            <a:off x="3821935" y="1936242"/>
            <a:ext cx="1803250" cy="664355"/>
          </a:xfrm>
          <a:prstGeom prst="rect">
            <a:avLst/>
          </a:prstGeom>
        </p:spPr>
      </p:pic>
      <p:pic>
        <p:nvPicPr>
          <p:cNvPr id="7" name="Picture 6">
            <a:extLst>
              <a:ext uri="{FF2B5EF4-FFF2-40B4-BE49-F238E27FC236}">
                <a16:creationId xmlns:a16="http://schemas.microsoft.com/office/drawing/2014/main" id="{AFF0D143-0F6B-44E3-BBCA-B4015BA0DCC0}"/>
              </a:ext>
            </a:extLst>
          </p:cNvPr>
          <p:cNvPicPr>
            <a:picLocks noChangeAspect="1"/>
          </p:cNvPicPr>
          <p:nvPr/>
        </p:nvPicPr>
        <p:blipFill>
          <a:blip r:embed="rId8"/>
          <a:stretch>
            <a:fillRect/>
          </a:stretch>
        </p:blipFill>
        <p:spPr>
          <a:xfrm>
            <a:off x="9214528" y="1945887"/>
            <a:ext cx="681989" cy="654710"/>
          </a:xfrm>
          <a:prstGeom prst="rect">
            <a:avLst/>
          </a:prstGeom>
        </p:spPr>
      </p:pic>
      <p:sp>
        <p:nvSpPr>
          <p:cNvPr id="12" name="TextBox 11">
            <a:extLst>
              <a:ext uri="{FF2B5EF4-FFF2-40B4-BE49-F238E27FC236}">
                <a16:creationId xmlns:a16="http://schemas.microsoft.com/office/drawing/2014/main" id="{AE59FD69-4F46-4895-9835-38F53CF67B47}"/>
              </a:ext>
            </a:extLst>
          </p:cNvPr>
          <p:cNvSpPr txBox="1"/>
          <p:nvPr/>
        </p:nvSpPr>
        <p:spPr>
          <a:xfrm>
            <a:off x="756482" y="3932282"/>
            <a:ext cx="1072319" cy="600981"/>
          </a:xfrm>
          <a:prstGeom prst="rect">
            <a:avLst/>
          </a:prstGeom>
          <a:solidFill>
            <a:srgbClr val="4D4D4D"/>
          </a:solidFill>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a:ln>
                  <a:noFill/>
                </a:ln>
                <a:solidFill>
                  <a:schemeClr val="bg1"/>
                </a:solidFill>
                <a:effectLst/>
                <a:uLnTx/>
                <a:uFillTx/>
                <a:latin typeface="Nunito Sans" panose="00000500000000000000" pitchFamily="2" charset="0"/>
                <a:ea typeface="+mn-ea"/>
                <a:cs typeface="+mn-cs"/>
              </a:rPr>
              <a:t>NEGÓCIO</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13" name="TextBox 12">
            <a:extLst>
              <a:ext uri="{FF2B5EF4-FFF2-40B4-BE49-F238E27FC236}">
                <a16:creationId xmlns:a16="http://schemas.microsoft.com/office/drawing/2014/main" id="{0A680FE3-0EF7-4C67-815F-93A6919DD382}"/>
              </a:ext>
            </a:extLst>
          </p:cNvPr>
          <p:cNvSpPr txBox="1"/>
          <p:nvPr/>
        </p:nvSpPr>
        <p:spPr>
          <a:xfrm>
            <a:off x="756481" y="4770878"/>
            <a:ext cx="1072319" cy="600981"/>
          </a:xfrm>
          <a:prstGeom prst="rect">
            <a:avLst/>
          </a:prstGeom>
          <a:solidFill>
            <a:srgbClr val="4D4D4D"/>
          </a:solidFill>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a:ln>
                  <a:noFill/>
                </a:ln>
                <a:solidFill>
                  <a:schemeClr val="bg1"/>
                </a:solidFill>
                <a:effectLst/>
                <a:uLnTx/>
                <a:uFillTx/>
                <a:latin typeface="Nunito Sans" panose="00000500000000000000" pitchFamily="2" charset="0"/>
                <a:ea typeface="+mn-ea"/>
                <a:cs typeface="+mn-cs"/>
              </a:rPr>
              <a:t>PESSOAS</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14" name="TextBox 13">
            <a:extLst>
              <a:ext uri="{FF2B5EF4-FFF2-40B4-BE49-F238E27FC236}">
                <a16:creationId xmlns:a16="http://schemas.microsoft.com/office/drawing/2014/main" id="{6A52BAB7-97B6-4D1D-ADDB-2D3E80F42ED3}"/>
              </a:ext>
            </a:extLst>
          </p:cNvPr>
          <p:cNvSpPr txBox="1"/>
          <p:nvPr/>
        </p:nvSpPr>
        <p:spPr>
          <a:xfrm>
            <a:off x="756482" y="5609474"/>
            <a:ext cx="1072319" cy="600981"/>
          </a:xfrm>
          <a:prstGeom prst="rect">
            <a:avLst/>
          </a:prstGeom>
          <a:solidFill>
            <a:srgbClr val="4D4D4D"/>
          </a:solidFill>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i="1" kern="0">
                <a:solidFill>
                  <a:schemeClr val="bg1"/>
                </a:solidFill>
                <a:latin typeface="Nunito Sans" panose="00000500000000000000" pitchFamily="2" charset="0"/>
              </a:rPr>
              <a:t>VALUATION</a:t>
            </a:r>
            <a:endParaRPr kumimoji="0" lang="en-US" sz="1200" b="1" i="1"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16" name="TextBox 15">
            <a:extLst>
              <a:ext uri="{FF2B5EF4-FFF2-40B4-BE49-F238E27FC236}">
                <a16:creationId xmlns:a16="http://schemas.microsoft.com/office/drawing/2014/main" id="{A451E669-1AB9-4FB9-96AB-29999AF8C99E}"/>
              </a:ext>
            </a:extLst>
          </p:cNvPr>
          <p:cNvSpPr txBox="1"/>
          <p:nvPr/>
        </p:nvSpPr>
        <p:spPr>
          <a:xfrm>
            <a:off x="756482" y="2844272"/>
            <a:ext cx="1072319" cy="600981"/>
          </a:xfrm>
          <a:prstGeom prst="rect">
            <a:avLst/>
          </a:prstGeom>
          <a:solidFill>
            <a:srgbClr val="4D4D4D"/>
          </a:solidFill>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0" cap="none" spc="0" normalizeH="0" baseline="0" noProof="0">
                <a:ln>
                  <a:noFill/>
                </a:ln>
                <a:solidFill>
                  <a:schemeClr val="bg1"/>
                </a:solidFill>
                <a:effectLst/>
                <a:uLnTx/>
                <a:uFillTx/>
                <a:latin typeface="Nunito Sans" panose="00000500000000000000" pitchFamily="2" charset="0"/>
                <a:ea typeface="+mn-ea"/>
                <a:cs typeface="+mn-cs"/>
              </a:rPr>
              <a:t>TESE</a:t>
            </a:r>
            <a:endParaRPr kumimoji="0" lang="en-US" sz="1200" b="1" i="0" u="none" strike="noStrike" kern="0" cap="none" spc="0" normalizeH="0" baseline="0" noProof="0">
              <a:ln>
                <a:noFill/>
              </a:ln>
              <a:solidFill>
                <a:schemeClr val="bg1"/>
              </a:solidFill>
              <a:effectLst/>
              <a:uLnTx/>
              <a:uFillTx/>
              <a:latin typeface="Nunito Sans" panose="00000500000000000000" pitchFamily="2" charset="0"/>
              <a:ea typeface="+mn-ea"/>
              <a:cs typeface="+mn-cs"/>
            </a:endParaRPr>
          </a:p>
        </p:txBody>
      </p:sp>
      <p:sp>
        <p:nvSpPr>
          <p:cNvPr id="2" name="Isosceles Triangle 1">
            <a:extLst>
              <a:ext uri="{FF2B5EF4-FFF2-40B4-BE49-F238E27FC236}">
                <a16:creationId xmlns:a16="http://schemas.microsoft.com/office/drawing/2014/main" id="{703EAACB-9DD1-4475-B06A-D081D5DC111E}"/>
              </a:ext>
            </a:extLst>
          </p:cNvPr>
          <p:cNvSpPr/>
          <p:nvPr/>
        </p:nvSpPr>
        <p:spPr>
          <a:xfrm rot="5400000">
            <a:off x="1688262" y="2978321"/>
            <a:ext cx="600958" cy="332906"/>
          </a:xfrm>
          <a:prstGeom prst="triangl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Isosceles Triangle 20">
            <a:extLst>
              <a:ext uri="{FF2B5EF4-FFF2-40B4-BE49-F238E27FC236}">
                <a16:creationId xmlns:a16="http://schemas.microsoft.com/office/drawing/2014/main" id="{8B9DD378-F59B-4E47-92B6-FF7F913CAC57}"/>
              </a:ext>
            </a:extLst>
          </p:cNvPr>
          <p:cNvSpPr/>
          <p:nvPr/>
        </p:nvSpPr>
        <p:spPr>
          <a:xfrm rot="5400000">
            <a:off x="1688262" y="4060431"/>
            <a:ext cx="600958" cy="332906"/>
          </a:xfrm>
          <a:prstGeom prst="triangl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2" name="Isosceles Triangle 21">
            <a:extLst>
              <a:ext uri="{FF2B5EF4-FFF2-40B4-BE49-F238E27FC236}">
                <a16:creationId xmlns:a16="http://schemas.microsoft.com/office/drawing/2014/main" id="{9A1BAE6E-AFAA-41F9-9F20-1CD44A06D17A}"/>
              </a:ext>
            </a:extLst>
          </p:cNvPr>
          <p:cNvSpPr/>
          <p:nvPr/>
        </p:nvSpPr>
        <p:spPr>
          <a:xfrm rot="5400000">
            <a:off x="1688262" y="4904927"/>
            <a:ext cx="600958" cy="332906"/>
          </a:xfrm>
          <a:prstGeom prst="triangl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Isosceles Triangle 22">
            <a:extLst>
              <a:ext uri="{FF2B5EF4-FFF2-40B4-BE49-F238E27FC236}">
                <a16:creationId xmlns:a16="http://schemas.microsoft.com/office/drawing/2014/main" id="{35EC299A-E1CD-45F4-88CB-8D8636B5D759}"/>
              </a:ext>
            </a:extLst>
          </p:cNvPr>
          <p:cNvSpPr/>
          <p:nvPr/>
        </p:nvSpPr>
        <p:spPr>
          <a:xfrm rot="5400000">
            <a:off x="1688262" y="5743523"/>
            <a:ext cx="600958" cy="332906"/>
          </a:xfrm>
          <a:prstGeom prst="triangl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TextBox 23">
            <a:extLst>
              <a:ext uri="{FF2B5EF4-FFF2-40B4-BE49-F238E27FC236}">
                <a16:creationId xmlns:a16="http://schemas.microsoft.com/office/drawing/2014/main" id="{0FA3E718-3F58-406B-B60C-F5BDBA3B0B9D}"/>
              </a:ext>
            </a:extLst>
          </p:cNvPr>
          <p:cNvSpPr txBox="1"/>
          <p:nvPr/>
        </p:nvSpPr>
        <p:spPr>
          <a:xfrm>
            <a:off x="3732120" y="2844271"/>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i="1" kern="0" dirty="0">
                <a:solidFill>
                  <a:srgbClr val="555759"/>
                </a:solidFill>
                <a:latin typeface="Nunito Sans" panose="00000500000000000000" pitchFamily="2" charset="0"/>
              </a:rPr>
              <a:t>E-commerce </a:t>
            </a:r>
            <a:r>
              <a:rPr lang="pt-BR" sz="1200" kern="0" dirty="0">
                <a:solidFill>
                  <a:srgbClr val="555759"/>
                </a:solidFill>
                <a:latin typeface="Nunito Sans" panose="00000500000000000000" pitchFamily="2" charset="0"/>
              </a:rPr>
              <a:t>e</a:t>
            </a:r>
            <a:r>
              <a:rPr lang="pt-BR" sz="1200" i="1" kern="0" dirty="0">
                <a:solidFill>
                  <a:srgbClr val="555759"/>
                </a:solidFill>
                <a:latin typeface="Nunito Sans" panose="00000500000000000000" pitchFamily="2" charset="0"/>
              </a:rPr>
              <a:t> fintech</a:t>
            </a:r>
            <a:endParaRPr kumimoji="0" lang="en-US" sz="1200" i="1"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19" name="TextBox 18">
            <a:extLst>
              <a:ext uri="{FF2B5EF4-FFF2-40B4-BE49-F238E27FC236}">
                <a16:creationId xmlns:a16="http://schemas.microsoft.com/office/drawing/2014/main" id="{79660989-3F93-49EC-A9FF-9BE203208A09}"/>
              </a:ext>
            </a:extLst>
          </p:cNvPr>
          <p:cNvSpPr txBox="1"/>
          <p:nvPr/>
        </p:nvSpPr>
        <p:spPr>
          <a:xfrm>
            <a:off x="3732120" y="3907252"/>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pt-BR" sz="1200" kern="0" dirty="0">
                <a:solidFill>
                  <a:srgbClr val="555759"/>
                </a:solidFill>
                <a:latin typeface="Nunito Sans" panose="00000500000000000000" pitchFamily="2" charset="0"/>
              </a:rPr>
              <a:t>Ecossistema completo: compradores e vendedores</a:t>
            </a:r>
            <a:br>
              <a:rPr lang="pt-BR" sz="1200" kern="0" dirty="0">
                <a:solidFill>
                  <a:srgbClr val="555759"/>
                </a:solidFill>
                <a:latin typeface="Nunito Sans" panose="00000500000000000000" pitchFamily="2" charset="0"/>
              </a:rPr>
            </a:br>
            <a:r>
              <a:rPr lang="pt-BR" sz="1200" kern="0" dirty="0">
                <a:solidFill>
                  <a:srgbClr val="555759"/>
                </a:solidFill>
                <a:latin typeface="Nunito Sans" panose="00000500000000000000" pitchFamily="2" charset="0"/>
              </a:rPr>
              <a:t>Efeito de rede</a:t>
            </a:r>
            <a:br>
              <a:rPr lang="pt-BR" sz="1200" kern="0" dirty="0">
                <a:solidFill>
                  <a:srgbClr val="555759"/>
                </a:solidFill>
                <a:latin typeface="Nunito Sans" panose="00000500000000000000" pitchFamily="2" charset="0"/>
              </a:rPr>
            </a:br>
            <a:r>
              <a:rPr lang="pt-BR" sz="1200" kern="0" dirty="0">
                <a:solidFill>
                  <a:srgbClr val="555759"/>
                </a:solidFill>
                <a:latin typeface="Nunito Sans" panose="00000500000000000000" pitchFamily="2" charset="0"/>
              </a:rPr>
              <a:t>Excelência na execução</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20" name="TextBox 19">
            <a:extLst>
              <a:ext uri="{FF2B5EF4-FFF2-40B4-BE49-F238E27FC236}">
                <a16:creationId xmlns:a16="http://schemas.microsoft.com/office/drawing/2014/main" id="{B9FD5BDD-31A1-4805-8083-FC1EC48BF9D9}"/>
              </a:ext>
            </a:extLst>
          </p:cNvPr>
          <p:cNvSpPr txBox="1"/>
          <p:nvPr/>
        </p:nvSpPr>
        <p:spPr>
          <a:xfrm>
            <a:off x="8564082" y="2844271"/>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i="1" kern="0" dirty="0">
                <a:solidFill>
                  <a:srgbClr val="555759"/>
                </a:solidFill>
                <a:latin typeface="Nunito Sans" panose="00000500000000000000" pitchFamily="2" charset="0"/>
              </a:rPr>
              <a:t>Financial Deepening</a:t>
            </a:r>
            <a:endParaRPr kumimoji="0" lang="en-US" sz="1200" i="1"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25" name="TextBox 24">
            <a:extLst>
              <a:ext uri="{FF2B5EF4-FFF2-40B4-BE49-F238E27FC236}">
                <a16:creationId xmlns:a16="http://schemas.microsoft.com/office/drawing/2014/main" id="{EB4D5751-D447-4645-A3DD-2C359769C355}"/>
              </a:ext>
            </a:extLst>
          </p:cNvPr>
          <p:cNvSpPr txBox="1"/>
          <p:nvPr/>
        </p:nvSpPr>
        <p:spPr>
          <a:xfrm>
            <a:off x="3732120" y="4753933"/>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Equipe que dita tendências</a:t>
            </a:r>
            <a:br>
              <a:rPr lang="pt-BR" sz="1200" kern="0" dirty="0">
                <a:solidFill>
                  <a:srgbClr val="555759"/>
                </a:solidFill>
                <a:latin typeface="Nunito Sans" panose="00000500000000000000" pitchFamily="2" charset="0"/>
              </a:rPr>
            </a:br>
            <a:r>
              <a:rPr lang="pt-BR" sz="1200" kern="0" dirty="0">
                <a:solidFill>
                  <a:srgbClr val="555759"/>
                </a:solidFill>
                <a:latin typeface="Nunito Sans" panose="00000500000000000000" pitchFamily="2" charset="0"/>
              </a:rPr>
              <a:t>Principais cargos ocupados pelas mesmas pessoas há 20 anos</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27" name="TextBox 26">
            <a:extLst>
              <a:ext uri="{FF2B5EF4-FFF2-40B4-BE49-F238E27FC236}">
                <a16:creationId xmlns:a16="http://schemas.microsoft.com/office/drawing/2014/main" id="{2D4A1D5B-E4D8-41EC-B6A7-A6E9D628C009}"/>
              </a:ext>
            </a:extLst>
          </p:cNvPr>
          <p:cNvSpPr txBox="1"/>
          <p:nvPr/>
        </p:nvSpPr>
        <p:spPr>
          <a:xfrm>
            <a:off x="3732120" y="5600614"/>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6x EV/Sales em 2023</a:t>
            </a:r>
            <a:b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b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Cresc. 30% em receita próximos 4-5 anos</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28" name="TextBox 27">
            <a:extLst>
              <a:ext uri="{FF2B5EF4-FFF2-40B4-BE49-F238E27FC236}">
                <a16:creationId xmlns:a16="http://schemas.microsoft.com/office/drawing/2014/main" id="{E5DA577A-459B-4277-97ED-3F1045E00A8C}"/>
              </a:ext>
            </a:extLst>
          </p:cNvPr>
          <p:cNvSpPr txBox="1"/>
          <p:nvPr/>
        </p:nvSpPr>
        <p:spPr>
          <a:xfrm>
            <a:off x="8564082" y="3907252"/>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pt-BR" sz="1200" kern="0" dirty="0">
                <a:solidFill>
                  <a:srgbClr val="555759"/>
                </a:solidFill>
                <a:latin typeface="Nunito Sans" panose="00000500000000000000" pitchFamily="2" charset="0"/>
              </a:rPr>
              <a:t>Disrupção: acesso a produtos, plataforma ampla</a:t>
            </a:r>
            <a:br>
              <a:rPr lang="pt-BR" sz="1200" kern="0" dirty="0">
                <a:solidFill>
                  <a:srgbClr val="555759"/>
                </a:solidFill>
                <a:latin typeface="Nunito Sans" panose="00000500000000000000" pitchFamily="2" charset="0"/>
              </a:rPr>
            </a:br>
            <a:r>
              <a:rPr lang="pt-BR" sz="1200" kern="0" dirty="0">
                <a:solidFill>
                  <a:srgbClr val="555759"/>
                </a:solidFill>
                <a:latin typeface="Nunito Sans" panose="00000500000000000000" pitchFamily="2" charset="0"/>
              </a:rPr>
              <a:t>Ainda soberana no setor</a:t>
            </a:r>
            <a:br>
              <a:rPr lang="pt-BR" sz="1200" kern="0" dirty="0">
                <a:solidFill>
                  <a:srgbClr val="555759"/>
                </a:solidFill>
                <a:latin typeface="Nunito Sans" panose="00000500000000000000" pitchFamily="2" charset="0"/>
              </a:rPr>
            </a:br>
            <a:r>
              <a:rPr lang="pt-BR" sz="1200" kern="0" dirty="0">
                <a:solidFill>
                  <a:srgbClr val="555759"/>
                </a:solidFill>
                <a:latin typeface="Nunito Sans" panose="00000500000000000000" pitchFamily="2" charset="0"/>
              </a:rPr>
              <a:t>Capacidade de entrega de serviços e produtos</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29" name="TextBox 28">
            <a:extLst>
              <a:ext uri="{FF2B5EF4-FFF2-40B4-BE49-F238E27FC236}">
                <a16:creationId xmlns:a16="http://schemas.microsoft.com/office/drawing/2014/main" id="{C2005908-086C-4FB5-962F-27AA97FFE9B1}"/>
              </a:ext>
            </a:extLst>
          </p:cNvPr>
          <p:cNvSpPr txBox="1"/>
          <p:nvPr/>
        </p:nvSpPr>
        <p:spPr>
          <a:xfrm>
            <a:off x="8564082" y="4753933"/>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70/80% dos AAIs do mercado</a:t>
            </a:r>
            <a:b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b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ex-CTO e agora CEO: </a:t>
            </a:r>
            <a:r>
              <a:rPr lang="pt-BR" sz="1200" kern="0" dirty="0">
                <a:solidFill>
                  <a:srgbClr val="555759"/>
                </a:solidFill>
                <a:latin typeface="Nunito Sans" panose="00000500000000000000" pitchFamily="2" charset="0"/>
              </a:rPr>
              <a:t>construir a </a:t>
            </a: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maior fintech do mundo</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
        <p:nvSpPr>
          <p:cNvPr id="30" name="TextBox 29">
            <a:extLst>
              <a:ext uri="{FF2B5EF4-FFF2-40B4-BE49-F238E27FC236}">
                <a16:creationId xmlns:a16="http://schemas.microsoft.com/office/drawing/2014/main" id="{0F34558C-AD58-40F1-9567-AA470BFFF6CC}"/>
              </a:ext>
            </a:extLst>
          </p:cNvPr>
          <p:cNvSpPr txBox="1"/>
          <p:nvPr/>
        </p:nvSpPr>
        <p:spPr>
          <a:xfrm>
            <a:off x="8564082" y="5600614"/>
            <a:ext cx="1982880" cy="600981"/>
          </a:xfrm>
          <a:prstGeom prst="rect">
            <a:avLst/>
          </a:prstGeom>
          <a:noFill/>
          <a:ln>
            <a:noFill/>
            <a:prstDash val="sysDot"/>
          </a:ln>
        </p:spPr>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kern="0" dirty="0">
                <a:solidFill>
                  <a:srgbClr val="555759"/>
                </a:solidFill>
                <a:latin typeface="Nunito Sans" panose="00000500000000000000" pitchFamily="2" charset="0"/>
              </a:rPr>
              <a:t>26x P/L 2022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rPr>
              <a:t>Cresc. 30% de receita</a:t>
            </a:r>
            <a:endParaRPr kumimoji="0" lang="en-US" sz="1200" i="0" u="none" strike="noStrike" kern="0" cap="none" spc="0" normalizeH="0" baseline="0" noProof="0" dirty="0">
              <a:ln>
                <a:noFill/>
              </a:ln>
              <a:solidFill>
                <a:srgbClr val="555759"/>
              </a:solidFill>
              <a:effectLst/>
              <a:uLnTx/>
              <a:uFillTx/>
              <a:latin typeface="Nunito Sans" panose="00000500000000000000" pitchFamily="2" charset="0"/>
              <a:ea typeface="+mn-ea"/>
              <a:cs typeface="+mn-cs"/>
            </a:endParaRPr>
          </a:p>
        </p:txBody>
      </p:sp>
    </p:spTree>
    <p:extLst>
      <p:ext uri="{BB962C8B-B14F-4D97-AF65-F5344CB8AC3E}">
        <p14:creationId xmlns:p14="http://schemas.microsoft.com/office/powerpoint/2010/main" val="130001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4D4D4D"/>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546BC03-4EAC-4B01-A48F-FBF35365DF54}"/>
              </a:ext>
            </a:extLst>
          </p:cNvPr>
          <p:cNvGrpSpPr/>
          <p:nvPr/>
        </p:nvGrpSpPr>
        <p:grpSpPr>
          <a:xfrm>
            <a:off x="1" y="0"/>
            <a:ext cx="12192000" cy="6858000"/>
            <a:chOff x="1" y="0"/>
            <a:chExt cx="12192000" cy="6858000"/>
          </a:xfrm>
        </p:grpSpPr>
        <p:pic>
          <p:nvPicPr>
            <p:cNvPr id="10" name="Picture 9">
              <a:extLst>
                <a:ext uri="{FF2B5EF4-FFF2-40B4-BE49-F238E27FC236}">
                  <a16:creationId xmlns:a16="http://schemas.microsoft.com/office/drawing/2014/main" id="{85D71FA4-EEF8-EE46-B2CE-098F115BF304}"/>
                </a:ext>
              </a:extLst>
            </p:cNvPr>
            <p:cNvPicPr>
              <a:picLocks noChangeAspect="1"/>
            </p:cNvPicPr>
            <p:nvPr/>
          </p:nvPicPr>
          <p:blipFill rotWithShape="1">
            <a:blip r:embed="rId3"/>
            <a:srcRect t="43567" r="30937"/>
            <a:stretch/>
          </p:blipFill>
          <p:spPr>
            <a:xfrm>
              <a:off x="1" y="0"/>
              <a:ext cx="12192000" cy="6858000"/>
            </a:xfrm>
            <a:prstGeom prst="rect">
              <a:avLst/>
            </a:prstGeom>
          </p:spPr>
        </p:pic>
        <p:sp>
          <p:nvSpPr>
            <p:cNvPr id="5" name="Rectangle 3">
              <a:extLst>
                <a:ext uri="{FF2B5EF4-FFF2-40B4-BE49-F238E27FC236}">
                  <a16:creationId xmlns:a16="http://schemas.microsoft.com/office/drawing/2014/main" id="{164616FE-A33E-5E44-B5B7-4384888BB96E}"/>
                </a:ext>
              </a:extLst>
            </p:cNvPr>
            <p:cNvSpPr txBox="1">
              <a:spLocks noChangeArrowheads="1"/>
            </p:cNvSpPr>
            <p:nvPr/>
          </p:nvSpPr>
          <p:spPr bwMode="auto">
            <a:xfrm>
              <a:off x="784616" y="2814334"/>
              <a:ext cx="3857053" cy="254461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990000"/>
                </a:buClr>
                <a:buSzPct val="80000"/>
                <a:buFont typeface="Arial" charset="0"/>
                <a:buBlip>
                  <a:blip r:embed="rId4"/>
                </a:buBlip>
                <a:defRPr sz="3200">
                  <a:solidFill>
                    <a:srgbClr val="5F5F5F"/>
                  </a:solidFill>
                  <a:latin typeface="+mn-lt"/>
                  <a:ea typeface="+mn-ea"/>
                  <a:cs typeface="+mn-cs"/>
                </a:defRPr>
              </a:lvl1pPr>
              <a:lvl2pPr marL="742950" indent="-285750" algn="l" rtl="0" eaLnBrk="0" fontAlgn="base" hangingPunct="0">
                <a:spcBef>
                  <a:spcPct val="20000"/>
                </a:spcBef>
                <a:spcAft>
                  <a:spcPct val="0"/>
                </a:spcAft>
                <a:buClr>
                  <a:srgbClr val="990000"/>
                </a:buClr>
                <a:buSzPct val="80000"/>
                <a:buFont typeface="Arial" charset="0"/>
                <a:buBlip>
                  <a:blip r:embed="rId4"/>
                </a:buBlip>
                <a:defRPr sz="2800">
                  <a:solidFill>
                    <a:srgbClr val="5F5F5F"/>
                  </a:solidFill>
                  <a:latin typeface="+mn-lt"/>
                </a:defRPr>
              </a:lvl2pPr>
              <a:lvl3pPr marL="1143000" indent="-228600" algn="l" rtl="0" eaLnBrk="0" fontAlgn="base" hangingPunct="0">
                <a:spcBef>
                  <a:spcPct val="20000"/>
                </a:spcBef>
                <a:spcAft>
                  <a:spcPct val="0"/>
                </a:spcAft>
                <a:buClr>
                  <a:srgbClr val="990000"/>
                </a:buClr>
                <a:buSzPct val="80000"/>
                <a:buFont typeface="Arial" charset="0"/>
                <a:buBlip>
                  <a:blip r:embed="rId4"/>
                </a:buBlip>
                <a:defRPr sz="1600">
                  <a:solidFill>
                    <a:srgbClr val="5F5F5F"/>
                  </a:solidFill>
                  <a:latin typeface="+mn-lt"/>
                </a:defRPr>
              </a:lvl3pPr>
              <a:lvl4pPr marL="1600200" indent="-228600" algn="l" rtl="0" eaLnBrk="0" fontAlgn="base" hangingPunct="0">
                <a:spcBef>
                  <a:spcPct val="20000"/>
                </a:spcBef>
                <a:spcAft>
                  <a:spcPct val="0"/>
                </a:spcAft>
                <a:buClr>
                  <a:srgbClr val="990000"/>
                </a:buClr>
                <a:buSzPct val="80000"/>
                <a:buFont typeface="Arial" charset="0"/>
                <a:buBlip>
                  <a:blip r:embed="rId4"/>
                </a:buBlip>
                <a:defRPr sz="1600">
                  <a:solidFill>
                    <a:srgbClr val="5F5F5F"/>
                  </a:solidFill>
                  <a:latin typeface="+mn-lt"/>
                </a:defRPr>
              </a:lvl4pPr>
              <a:lvl5pPr marL="2057400" indent="-228600" algn="l" rtl="0" eaLnBrk="0" fontAlgn="base" hangingPunct="0">
                <a:spcBef>
                  <a:spcPct val="20000"/>
                </a:spcBef>
                <a:spcAft>
                  <a:spcPct val="0"/>
                </a:spcAft>
                <a:buClr>
                  <a:srgbClr val="990000"/>
                </a:buClr>
                <a:buSzPct val="80000"/>
                <a:buFont typeface="Arial" charset="0"/>
                <a:buBlip>
                  <a:blip r:embed="rId4"/>
                </a:buBlip>
                <a:defRPr sz="1600">
                  <a:solidFill>
                    <a:srgbClr val="5F5F5F"/>
                  </a:solidFill>
                  <a:latin typeface="+mn-lt"/>
                </a:defRPr>
              </a:lvl5pPr>
              <a:lvl6pPr marL="2514600" indent="-228600" algn="l" rtl="0" fontAlgn="base">
                <a:spcBef>
                  <a:spcPct val="20000"/>
                </a:spcBef>
                <a:spcAft>
                  <a:spcPct val="0"/>
                </a:spcAft>
                <a:buClr>
                  <a:srgbClr val="990000"/>
                </a:buClr>
                <a:buSzPct val="80000"/>
                <a:buFont typeface="Arial" charset="0"/>
                <a:buBlip>
                  <a:blip r:embed="rId4"/>
                </a:buBlip>
                <a:defRPr sz="1600">
                  <a:solidFill>
                    <a:srgbClr val="5F5F5F"/>
                  </a:solidFill>
                  <a:latin typeface="+mn-lt"/>
                </a:defRPr>
              </a:lvl6pPr>
              <a:lvl7pPr marL="2971800" indent="-228600" algn="l" rtl="0" fontAlgn="base">
                <a:spcBef>
                  <a:spcPct val="20000"/>
                </a:spcBef>
                <a:spcAft>
                  <a:spcPct val="0"/>
                </a:spcAft>
                <a:buClr>
                  <a:srgbClr val="990000"/>
                </a:buClr>
                <a:buSzPct val="80000"/>
                <a:buFont typeface="Arial" charset="0"/>
                <a:buBlip>
                  <a:blip r:embed="rId4"/>
                </a:buBlip>
                <a:defRPr sz="1600">
                  <a:solidFill>
                    <a:srgbClr val="5F5F5F"/>
                  </a:solidFill>
                  <a:latin typeface="+mn-lt"/>
                </a:defRPr>
              </a:lvl7pPr>
              <a:lvl8pPr marL="3429000" indent="-228600" algn="l" rtl="0" fontAlgn="base">
                <a:spcBef>
                  <a:spcPct val="20000"/>
                </a:spcBef>
                <a:spcAft>
                  <a:spcPct val="0"/>
                </a:spcAft>
                <a:buClr>
                  <a:srgbClr val="990000"/>
                </a:buClr>
                <a:buSzPct val="80000"/>
                <a:buFont typeface="Arial" charset="0"/>
                <a:buBlip>
                  <a:blip r:embed="rId4"/>
                </a:buBlip>
                <a:defRPr sz="1600">
                  <a:solidFill>
                    <a:srgbClr val="5F5F5F"/>
                  </a:solidFill>
                  <a:latin typeface="+mn-lt"/>
                </a:defRPr>
              </a:lvl8pPr>
              <a:lvl9pPr marL="3886200" indent="-228600" algn="l" rtl="0" fontAlgn="base">
                <a:spcBef>
                  <a:spcPct val="20000"/>
                </a:spcBef>
                <a:spcAft>
                  <a:spcPct val="0"/>
                </a:spcAft>
                <a:buClr>
                  <a:srgbClr val="990000"/>
                </a:buClr>
                <a:buSzPct val="80000"/>
                <a:buFont typeface="Arial" charset="0"/>
                <a:buBlip>
                  <a:blip r:embed="rId4"/>
                </a:buBlip>
                <a:defRPr sz="1600">
                  <a:solidFill>
                    <a:srgbClr val="5F5F5F"/>
                  </a:solidFill>
                  <a:latin typeface="+mn-lt"/>
                </a:defRPr>
              </a:lvl9pPr>
            </a:lstStyle>
            <a:p>
              <a:pPr indent="-260350" eaLnBrk="1" hangingPunct="1">
                <a:lnSpc>
                  <a:spcPct val="90000"/>
                </a:lnSpc>
                <a:buNone/>
                <a:defRPr/>
              </a:pPr>
              <a:r>
                <a:rPr lang="pt-BR" sz="1100" b="1">
                  <a:solidFill>
                    <a:srgbClr val="C49261"/>
                  </a:solidFill>
                  <a:latin typeface="Nunito Sans" panose="00000500000000000000" pitchFamily="2" charset="0"/>
                  <a:ea typeface="PT Sans" charset="-52"/>
                  <a:cs typeface="PT Sans" charset="-52"/>
                </a:rPr>
                <a:t>Gestor / Distribuidor</a:t>
              </a:r>
            </a:p>
            <a:p>
              <a:pPr indent="-260350" eaLnBrk="1" hangingPunct="1">
                <a:lnSpc>
                  <a:spcPct val="90000"/>
                </a:lnSpc>
                <a:buNone/>
                <a:defRPr/>
              </a:pPr>
              <a:r>
                <a:rPr lang="pt-BR" sz="1100" b="1">
                  <a:solidFill>
                    <a:schemeClr val="bg1"/>
                  </a:solidFill>
                  <a:latin typeface="Nunito Sans" panose="00000500000000000000" pitchFamily="2" charset="0"/>
                  <a:ea typeface="PT Sans" charset="-52"/>
                  <a:cs typeface="PT Sans" charset="-52"/>
                </a:rPr>
                <a:t>Studio Investimentos Adm. de Recursos Ltda.</a:t>
              </a: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CNPJ: 11.006.650/0001-60</a:t>
              </a: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Av. Ataulfo de Paiva 1235, Sala 501</a:t>
              </a: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Rio de Janeiro, RJ – CEP: 22440-034</a:t>
              </a:r>
            </a:p>
            <a:p>
              <a:pPr indent="-260350" eaLnBrk="1" hangingPunct="1">
                <a:lnSpc>
                  <a:spcPct val="90000"/>
                </a:lnSpc>
                <a:buNone/>
                <a:defRPr/>
              </a:pPr>
              <a:endParaRPr lang="pt-BR" sz="1100">
                <a:solidFill>
                  <a:schemeClr val="bg1"/>
                </a:solidFill>
                <a:latin typeface="Nunito Sans" panose="00000500000000000000" pitchFamily="2" charset="0"/>
                <a:ea typeface="PT Sans" charset="-52"/>
                <a:cs typeface="PT Sans" charset="-52"/>
              </a:endParaRP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www.studioinvestimentos.com.br</a:t>
              </a: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contato@studioinvest.com.br</a:t>
              </a:r>
            </a:p>
            <a:p>
              <a:pPr indent="-260350" eaLnBrk="1" hangingPunct="1">
                <a:lnSpc>
                  <a:spcPct val="90000"/>
                </a:lnSpc>
                <a:buNone/>
                <a:defRPr/>
              </a:pPr>
              <a:endParaRPr lang="pt-BR" sz="1100">
                <a:solidFill>
                  <a:schemeClr val="bg1"/>
                </a:solidFill>
                <a:latin typeface="Nunito Sans" panose="00000500000000000000" pitchFamily="2" charset="0"/>
                <a:ea typeface="PT Sans" charset="-52"/>
                <a:cs typeface="PT Sans" charset="-52"/>
              </a:endParaRPr>
            </a:p>
            <a:p>
              <a:pPr indent="-260350" eaLnBrk="1" hangingPunct="1">
                <a:lnSpc>
                  <a:spcPct val="90000"/>
                </a:lnSpc>
                <a:buNone/>
                <a:defRPr/>
              </a:pPr>
              <a:r>
                <a:rPr lang="pt-BR" sz="1100" err="1">
                  <a:solidFill>
                    <a:schemeClr val="bg1"/>
                  </a:solidFill>
                  <a:latin typeface="Nunito Sans" panose="00000500000000000000" pitchFamily="2" charset="0"/>
                  <a:ea typeface="PT Sans" charset="-52"/>
                  <a:cs typeface="PT Sans" charset="-52"/>
                </a:rPr>
                <a:t>Tel</a:t>
              </a:r>
              <a:r>
                <a:rPr lang="pt-BR" sz="1100">
                  <a:solidFill>
                    <a:schemeClr val="bg1"/>
                  </a:solidFill>
                  <a:latin typeface="Nunito Sans" panose="00000500000000000000" pitchFamily="2" charset="0"/>
                  <a:ea typeface="PT Sans" charset="-52"/>
                  <a:cs typeface="PT Sans" charset="-52"/>
                </a:rPr>
                <a:t>: (21) 3554-0600</a:t>
              </a:r>
            </a:p>
            <a:p>
              <a:pPr indent="-260350" eaLnBrk="1" hangingPunct="1">
                <a:lnSpc>
                  <a:spcPct val="90000"/>
                </a:lnSpc>
                <a:buNone/>
                <a:defRPr/>
              </a:pPr>
              <a:r>
                <a:rPr lang="pt-BR" sz="1100">
                  <a:solidFill>
                    <a:schemeClr val="bg1"/>
                  </a:solidFill>
                  <a:latin typeface="Nunito Sans" panose="00000500000000000000" pitchFamily="2" charset="0"/>
                  <a:ea typeface="PT Sans" charset="-52"/>
                  <a:cs typeface="PT Sans" charset="-52"/>
                </a:rPr>
                <a:t>Fax: (21) 3554-0606</a:t>
              </a:r>
            </a:p>
            <a:p>
              <a:pPr indent="-260350" eaLnBrk="1" hangingPunct="1">
                <a:lnSpc>
                  <a:spcPct val="90000"/>
                </a:lnSpc>
                <a:buNone/>
                <a:defRPr/>
              </a:pPr>
              <a:endParaRPr lang="pt-BR" sz="1100">
                <a:latin typeface="Nunito Sans" panose="00000500000000000000" pitchFamily="2" charset="0"/>
                <a:ea typeface="PT Sans" charset="-52"/>
                <a:cs typeface="PT Sans" charset="-52"/>
              </a:endParaRPr>
            </a:p>
            <a:p>
              <a:pPr indent="-260350" eaLnBrk="1" hangingPunct="1">
                <a:lnSpc>
                  <a:spcPct val="90000"/>
                </a:lnSpc>
                <a:buNone/>
                <a:defRPr/>
              </a:pPr>
              <a:endParaRPr lang="pt-BR" sz="1100" u="sng">
                <a:latin typeface="Nunito Sans" panose="00000500000000000000" pitchFamily="2" charset="0"/>
                <a:ea typeface="PT Sans" charset="-52"/>
                <a:cs typeface="PT Sans" charset="-52"/>
              </a:endParaRPr>
            </a:p>
            <a:p>
              <a:pPr indent="-260350" eaLnBrk="1" hangingPunct="1">
                <a:lnSpc>
                  <a:spcPct val="90000"/>
                </a:lnSpc>
                <a:buNone/>
                <a:defRPr/>
              </a:pPr>
              <a:endParaRPr lang="pt-BR" sz="1100">
                <a:latin typeface="Nunito Sans" panose="00000500000000000000" pitchFamily="2" charset="0"/>
                <a:ea typeface="PT Sans" charset="-52"/>
                <a:cs typeface="PT Sans" charset="-52"/>
              </a:endParaRPr>
            </a:p>
          </p:txBody>
        </p:sp>
        <p:sp>
          <p:nvSpPr>
            <p:cNvPr id="9" name="TextBox 8">
              <a:extLst>
                <a:ext uri="{FF2B5EF4-FFF2-40B4-BE49-F238E27FC236}">
                  <a16:creationId xmlns:a16="http://schemas.microsoft.com/office/drawing/2014/main" id="{0703ADEE-6193-F441-AF5B-C26B2B3CC21E}"/>
                </a:ext>
              </a:extLst>
            </p:cNvPr>
            <p:cNvSpPr txBox="1"/>
            <p:nvPr/>
          </p:nvSpPr>
          <p:spPr>
            <a:xfrm>
              <a:off x="784617" y="5680443"/>
              <a:ext cx="6032968" cy="887611"/>
            </a:xfrm>
            <a:prstGeom prst="rect">
              <a:avLst/>
            </a:prstGeom>
            <a:noFill/>
          </p:spPr>
          <p:txBody>
            <a:bodyPr wrap="square" lIns="0" tIns="0" rIns="0" bIns="0" rtlCol="0">
              <a:noAutofit/>
            </a:bodyPr>
            <a:lstStyle/>
            <a:p>
              <a:pPr marL="342900" indent="-260350">
                <a:lnSpc>
                  <a:spcPct val="90000"/>
                </a:lnSpc>
                <a:spcBef>
                  <a:spcPct val="20000"/>
                </a:spcBef>
                <a:buClr>
                  <a:srgbClr val="990000"/>
                </a:buClr>
                <a:buSzPct val="80000"/>
                <a:defRPr/>
              </a:pPr>
              <a:r>
                <a:rPr lang="pt-BR" sz="800" b="1">
                  <a:solidFill>
                    <a:schemeClr val="bg1"/>
                  </a:solidFill>
                  <a:latin typeface="Nunito Sans" panose="00000500000000000000" pitchFamily="2" charset="0"/>
                  <a:ea typeface="PT Sans" charset="-52"/>
                  <a:cs typeface="PT Sans" charset="-52"/>
                </a:rPr>
                <a:t>Informações Importantes</a:t>
              </a:r>
            </a:p>
            <a:p>
              <a:pPr marL="82550" algn="just">
                <a:lnSpc>
                  <a:spcPct val="90000"/>
                </a:lnSpc>
                <a:spcBef>
                  <a:spcPct val="20000"/>
                </a:spcBef>
                <a:buClr>
                  <a:schemeClr val="bg2"/>
                </a:buClr>
                <a:buSzPct val="80000"/>
                <a:defRPr/>
              </a:pPr>
              <a:r>
                <a:rPr lang="pt-BR" sz="800">
                  <a:solidFill>
                    <a:schemeClr val="bg1"/>
                  </a:solidFill>
                  <a:latin typeface="Nunito Sans" panose="00000500000000000000" pitchFamily="2" charset="0"/>
                  <a:ea typeface="PT Sans" charset="-52"/>
                  <a:cs typeface="PT Sans" charset="-52"/>
                </a:rPr>
                <a:t>Rentabilidade obtida no passado não representa garantia de resultados futuros. A rentabilidade divulgada não é líquida de impostos. O investimento em Fundo não é garantido pelo Fundo Garantidor de Crédito. Leia o formulário de informações complementares, a lâmina de informações essenciais, e o regulamento antes de investir. Os fundos de ações podem estar expostos a significativa concentração em ativos de poucos emissores, com os riscos daí decorrentes. Os fundos aqui descritos podem utilizar estratégias com derivativos como parte integrante de sua política de investimento. Tais estratégias, da forma como são adotadas, podem resultar em perdas patrimoniais para seus cotistas, que não contam com garantia do administrador do fundo, do gestor da carteira ou de qualquer mecanismo de seguro.</a:t>
              </a:r>
            </a:p>
          </p:txBody>
        </p:sp>
      </p:grpSp>
      <p:pic>
        <p:nvPicPr>
          <p:cNvPr id="8" name="Picture 7" descr="Text&#10;&#10;Description automatically generated with medium confidence">
            <a:extLst>
              <a:ext uri="{FF2B5EF4-FFF2-40B4-BE49-F238E27FC236}">
                <a16:creationId xmlns:a16="http://schemas.microsoft.com/office/drawing/2014/main" id="{5CD0FE3F-263C-4A87-9DC6-739BF1C02ED9}"/>
              </a:ext>
            </a:extLst>
          </p:cNvPr>
          <p:cNvPicPr>
            <a:picLocks noChangeAspect="1"/>
          </p:cNvPicPr>
          <p:nvPr/>
        </p:nvPicPr>
        <p:blipFill>
          <a:blip r:embed="rId5"/>
          <a:stretch>
            <a:fillRect/>
          </a:stretch>
        </p:blipFill>
        <p:spPr>
          <a:xfrm>
            <a:off x="9578584" y="5680443"/>
            <a:ext cx="1828800" cy="678618"/>
          </a:xfrm>
          <a:prstGeom prst="rect">
            <a:avLst/>
          </a:prstGeom>
        </p:spPr>
      </p:pic>
      <p:pic>
        <p:nvPicPr>
          <p:cNvPr id="11" name="Picture 10">
            <a:extLst>
              <a:ext uri="{FF2B5EF4-FFF2-40B4-BE49-F238E27FC236}">
                <a16:creationId xmlns:a16="http://schemas.microsoft.com/office/drawing/2014/main" id="{3ECDA9BC-A91A-4915-A65E-3C574CF10990}"/>
              </a:ext>
            </a:extLst>
          </p:cNvPr>
          <p:cNvPicPr>
            <a:picLocks noChangeAspect="1"/>
          </p:cNvPicPr>
          <p:nvPr/>
        </p:nvPicPr>
        <p:blipFill>
          <a:blip r:embed="rId6"/>
          <a:stretch>
            <a:fillRect/>
          </a:stretch>
        </p:blipFill>
        <p:spPr>
          <a:xfrm>
            <a:off x="7513715" y="5700830"/>
            <a:ext cx="1368739" cy="678618"/>
          </a:xfrm>
          <a:prstGeom prst="rect">
            <a:avLst/>
          </a:prstGeom>
        </p:spPr>
      </p:pic>
    </p:spTree>
    <p:extLst>
      <p:ext uri="{BB962C8B-B14F-4D97-AF65-F5344CB8AC3E}">
        <p14:creationId xmlns:p14="http://schemas.microsoft.com/office/powerpoint/2010/main" val="2310344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TotalTime>
  <Words>360</Words>
  <Application>Microsoft Office PowerPoint</Application>
  <PresentationFormat>Widescreen</PresentationFormat>
  <Paragraphs>42</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Nunito Sans</vt:lpstr>
      <vt:lpstr>Custom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Redondo Design</dc:creator>
  <cp:lastModifiedBy>Murillo Lopes</cp:lastModifiedBy>
  <cp:revision>1</cp:revision>
  <cp:lastPrinted>2019-09-19T16:25:42Z</cp:lastPrinted>
  <dcterms:created xsi:type="dcterms:W3CDTF">2019-09-16T13:09:28Z</dcterms:created>
  <dcterms:modified xsi:type="dcterms:W3CDTF">2021-10-05T20:38:02Z</dcterms:modified>
</cp:coreProperties>
</file>