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1340" r:id="rId3"/>
    <p:sldId id="1337" r:id="rId4"/>
    <p:sldId id="1345" r:id="rId5"/>
    <p:sldId id="1344" r:id="rId6"/>
    <p:sldId id="1338" r:id="rId7"/>
    <p:sldId id="257" r:id="rId8"/>
    <p:sldId id="545" r:id="rId9"/>
    <p:sldId id="295" r:id="rId10"/>
    <p:sldId id="1330" r:id="rId11"/>
    <p:sldId id="669" r:id="rId12"/>
    <p:sldId id="1325" r:id="rId13"/>
    <p:sldId id="530" r:id="rId14"/>
    <p:sldId id="1346" r:id="rId15"/>
    <p:sldId id="1088" r:id="rId16"/>
    <p:sldId id="263" r:id="rId17"/>
    <p:sldId id="260" r:id="rId18"/>
    <p:sldId id="264" r:id="rId19"/>
    <p:sldId id="1089" r:id="rId20"/>
    <p:sldId id="556" r:id="rId21"/>
    <p:sldId id="266" r:id="rId22"/>
    <p:sldId id="265" r:id="rId23"/>
    <p:sldId id="1102" r:id="rId24"/>
    <p:sldId id="1104" r:id="rId25"/>
    <p:sldId id="1105" r:id="rId26"/>
    <p:sldId id="1107" r:id="rId27"/>
    <p:sldId id="1103" r:id="rId28"/>
    <p:sldId id="269" r:id="rId29"/>
    <p:sldId id="1091" r:id="rId30"/>
    <p:sldId id="271" r:id="rId31"/>
    <p:sldId id="1093" r:id="rId32"/>
    <p:sldId id="277" r:id="rId33"/>
    <p:sldId id="1167" r:id="rId34"/>
    <p:sldId id="1343" r:id="rId35"/>
    <p:sldId id="1213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6539" userDrawn="1">
          <p15:clr>
            <a:srgbClr val="A4A3A4"/>
          </p15:clr>
        </p15:guide>
        <p15:guide id="4" orient="horz" pos="31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>
        <p:guide pos="6539"/>
        <p:guide orient="horz" pos="31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86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43C92E-E722-4682-A0FE-D0E91CDC224F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483F9174-A4F9-46E8-805F-2F1955CD6932}">
      <dgm:prSet/>
      <dgm:spPr/>
      <dgm:t>
        <a:bodyPr/>
        <a:lstStyle/>
        <a:p>
          <a:r>
            <a:rPr kumimoji="0" lang="en-US" altLang="pt-B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MAIOR COMPLEXIDADE</a:t>
          </a:r>
        </a:p>
        <a:p>
          <a:r>
            <a:rPr kumimoji="0" lang="en-US" altLang="pt-B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PREVIDENCIÁRIA</a:t>
          </a:r>
        </a:p>
      </dgm:t>
    </dgm:pt>
    <dgm:pt modelId="{3AFF75EA-DF6A-4CC7-AC06-88464560ACCF}" type="parTrans" cxnId="{6A473CCF-8B82-4FFE-A2F2-BC885E1963BA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6F53BB-9BA4-4BA8-B02E-C1A930A8CA14}" type="sibTrans" cxnId="{6A473CCF-8B82-4FFE-A2F2-BC885E1963BA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680556-4B1F-4BDC-9B80-A7A14CDF717F}">
      <dgm:prSet/>
      <dgm:spPr/>
      <dgm:t>
        <a:bodyPr/>
        <a:lstStyle/>
        <a:p>
          <a:r>
            <a:rPr kumimoji="0" lang="en-US" altLang="pt-B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DINÂMICA DO MERCADO FINANCEIRO </a:t>
          </a:r>
        </a:p>
      </dgm:t>
    </dgm:pt>
    <dgm:pt modelId="{1A807B7F-B1EA-442C-9F44-B4FC5456729E}" type="parTrans" cxnId="{F3A4D777-3575-45A8-A15D-A01A64CC2570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A50F52-927F-4591-882E-AFDDF9BF1C50}" type="sibTrans" cxnId="{F3A4D777-3575-45A8-A15D-A01A64CC2570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14DE41-D5D8-4C19-BCCA-AB96C8C1B410}">
      <dgm:prSet/>
      <dgm:spPr/>
      <dgm:t>
        <a:bodyPr/>
        <a:lstStyle/>
        <a:p>
          <a:r>
            <a:rPr kumimoji="0" lang="en-US" altLang="pt-B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redução gradual da taxa de juros</a:t>
          </a:r>
        </a:p>
      </dgm:t>
    </dgm:pt>
    <dgm:pt modelId="{B47CC5EE-91D6-467E-AB81-0C1A1EEE702E}" type="parTrans" cxnId="{1398D023-864A-4FB2-BC4D-1E866D8A7C7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4C8473-4752-41B0-8C33-734C87E2190C}" type="sibTrans" cxnId="{1398D023-864A-4FB2-BC4D-1E866D8A7C7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022171-5877-468B-A213-6134A028050A}">
      <dgm:prSet/>
      <dgm:spPr/>
      <dgm:t>
        <a:bodyPr/>
        <a:lstStyle/>
        <a:p>
          <a:r>
            <a:rPr kumimoji="0" lang="en-US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DESEQUILÍBRIOS E MATURIDADE no RPPS</a:t>
          </a:r>
        </a:p>
      </dgm:t>
    </dgm:pt>
    <dgm:pt modelId="{30CDB421-3B30-422B-BAB2-A81C498ADBE6}" type="parTrans" cxnId="{7A6CECBB-E15D-4C28-88E8-579440F6084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AF0FA4-B0AA-43BE-9531-659F5A605066}" type="sibTrans" cxnId="{7A6CECBB-E15D-4C28-88E8-579440F6084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7F24A1-8159-402C-9917-6A9D2D633FD4}">
      <dgm:prSet/>
      <dgm:spPr/>
      <dgm:t>
        <a:bodyPr/>
        <a:lstStyle/>
        <a:p>
          <a:r>
            <a:rPr kumimoji="0" lang="en-US" altLang="pt-B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déficits descolados do emprego público</a:t>
          </a:r>
        </a:p>
      </dgm:t>
    </dgm:pt>
    <dgm:pt modelId="{CFACE580-673E-4C29-B2F2-64EC5EA2CE78}" type="parTrans" cxnId="{208848EA-8A3C-444C-868A-82C9A817E3B0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188A7-2ACD-4E53-9F76-DEB2D43D8E94}" type="sibTrans" cxnId="{208848EA-8A3C-444C-868A-82C9A817E3B0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28F6CC-AA92-41F6-BD64-6AA4740DAB8C}">
      <dgm:prSet/>
      <dgm:spPr/>
      <dgm:t>
        <a:bodyPr/>
        <a:lstStyle/>
        <a:p>
          <a:r>
            <a:rPr kumimoji="0" lang="en-US" altLang="pt-B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MUDANÇA</a:t>
          </a:r>
        </a:p>
        <a:p>
          <a:r>
            <a:rPr kumimoji="0" lang="en-US" altLang="pt-B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SOCIETAL </a:t>
          </a:r>
        </a:p>
      </dgm:t>
    </dgm:pt>
    <dgm:pt modelId="{D4BF7716-FB8B-4C5C-B9F5-9B3DAC21FB4E}" type="parTrans" cxnId="{ECEBF0FE-7803-49BD-8E00-4F131C1C53F5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ABAC88-9753-4166-8ACC-6A8A79692CF2}" type="sibTrans" cxnId="{ECEBF0FE-7803-49BD-8E00-4F131C1C53F5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8A4E04-C799-4802-ACAD-8581DC4547AD}">
      <dgm:prSet/>
      <dgm:spPr/>
      <dgm:t>
        <a:bodyPr/>
        <a:lstStyle/>
        <a:p>
          <a:r>
            <a:rPr kumimoji="0" lang="en-US" altLang="pt-B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aumento da longevidade, emprego e renda </a:t>
          </a:r>
        </a:p>
      </dgm:t>
    </dgm:pt>
    <dgm:pt modelId="{3294571F-82FA-4CDC-89B9-C6563F724CAE}" type="parTrans" cxnId="{F61166F0-6971-4BA3-9424-E5CEC48ACA75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E2CCA8-BD40-4CFE-9D4B-A26F3452132C}" type="sibTrans" cxnId="{F61166F0-6971-4BA3-9424-E5CEC48ACA75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55F565-3A21-42AF-A64E-789E25F89F4D}">
      <dgm:prSet/>
      <dgm:spPr/>
      <dgm:t>
        <a:bodyPr/>
        <a:lstStyle/>
        <a:p>
          <a:r>
            <a:rPr kumimoji="0" lang="en-US" altLang="pt-B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MELHORES </a:t>
          </a:r>
        </a:p>
        <a:p>
          <a:r>
            <a:rPr kumimoji="0" lang="en-US" altLang="pt-B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PRÁTICAS</a:t>
          </a:r>
        </a:p>
      </dgm:t>
    </dgm:pt>
    <dgm:pt modelId="{2EFBBAC2-5160-4E07-9CF6-7EEAB85E7125}" type="parTrans" cxnId="{E5D6FF0E-E889-41C0-89D4-159B0A3B075C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D9C32A-CDBA-4E9F-861D-0A5A06F88BA7}" type="sibTrans" cxnId="{E5D6FF0E-E889-41C0-89D4-159B0A3B075C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90DAA5-9DA0-4F0B-B185-373D43961DB2}">
      <dgm:prSet/>
      <dgm:spPr/>
      <dgm:t>
        <a:bodyPr/>
        <a:lstStyle/>
        <a:p>
          <a:r>
            <a:rPr kumimoji="0" lang="en-US" altLang="pt-B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profissionalismo e responsabilização</a:t>
          </a:r>
        </a:p>
      </dgm:t>
    </dgm:pt>
    <dgm:pt modelId="{C14590BB-CDBF-4740-8446-3690B587F8FB}" type="parTrans" cxnId="{6841743A-0437-44C6-AFE8-E938C69CA391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796184-8881-4286-BA53-936D1B0D143D}" type="sibTrans" cxnId="{6841743A-0437-44C6-AFE8-E938C69CA391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5A72B2-EBF7-444D-9652-6EDD293EFFE4}">
      <dgm:prSet/>
      <dgm:spPr/>
      <dgm:t>
        <a:bodyPr/>
        <a:lstStyle/>
        <a:p>
          <a:r>
            <a:rPr kumimoji="0" lang="en-US" altLang="pt-B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ato de gestão e processo de governança</a:t>
          </a:r>
        </a:p>
      </dgm:t>
    </dgm:pt>
    <dgm:pt modelId="{DC6E6BA2-8170-4E36-AE6D-493634878553}" type="parTrans" cxnId="{81591DBA-D1C3-441F-B61C-E27ACC8492D8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207AA5-EB31-4F56-A8F0-A7DBA757BDB2}" type="sibTrans" cxnId="{81591DBA-D1C3-441F-B61C-E27ACC8492D8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C52ADD-804E-4700-BBA5-09E54AECA1A0}" type="pres">
      <dgm:prSet presAssocID="{D043C92E-E722-4682-A0FE-D0E91CDC224F}" presName="Name0" presStyleCnt="0">
        <dgm:presLayoutVars>
          <dgm:dir/>
          <dgm:resizeHandles val="exact"/>
        </dgm:presLayoutVars>
      </dgm:prSet>
      <dgm:spPr/>
    </dgm:pt>
    <dgm:pt modelId="{406E4080-3C96-4B9E-9048-03C594279269}" type="pres">
      <dgm:prSet presAssocID="{483F9174-A4F9-46E8-805F-2F1955CD6932}" presName="node" presStyleLbl="node1" presStyleIdx="0" presStyleCnt="5">
        <dgm:presLayoutVars>
          <dgm:bulletEnabled val="1"/>
        </dgm:presLayoutVars>
      </dgm:prSet>
      <dgm:spPr/>
    </dgm:pt>
    <dgm:pt modelId="{9EF4F60D-EA2B-49AE-8613-CE82D51F0BAF}" type="pres">
      <dgm:prSet presAssocID="{FA6F53BB-9BA4-4BA8-B02E-C1A930A8CA14}" presName="sibTrans" presStyleLbl="sibTrans1D1" presStyleIdx="0" presStyleCnt="4"/>
      <dgm:spPr/>
    </dgm:pt>
    <dgm:pt modelId="{879CB4A5-3965-49E5-9255-97BDC3E529CC}" type="pres">
      <dgm:prSet presAssocID="{FA6F53BB-9BA4-4BA8-B02E-C1A930A8CA14}" presName="connectorText" presStyleLbl="sibTrans1D1" presStyleIdx="0" presStyleCnt="4"/>
      <dgm:spPr/>
    </dgm:pt>
    <dgm:pt modelId="{A5EBD289-6C34-468C-93D4-36E7F26F16EF}" type="pres">
      <dgm:prSet presAssocID="{ED680556-4B1F-4BDC-9B80-A7A14CDF717F}" presName="node" presStyleLbl="node1" presStyleIdx="1" presStyleCnt="5">
        <dgm:presLayoutVars>
          <dgm:bulletEnabled val="1"/>
        </dgm:presLayoutVars>
      </dgm:prSet>
      <dgm:spPr/>
    </dgm:pt>
    <dgm:pt modelId="{9FFD4ED8-71E9-4677-9727-C07B43C95C9A}" type="pres">
      <dgm:prSet presAssocID="{30A50F52-927F-4591-882E-AFDDF9BF1C50}" presName="sibTrans" presStyleLbl="sibTrans1D1" presStyleIdx="1" presStyleCnt="4"/>
      <dgm:spPr/>
    </dgm:pt>
    <dgm:pt modelId="{DE5E8283-34C3-428B-B6AC-3BCC9819D471}" type="pres">
      <dgm:prSet presAssocID="{30A50F52-927F-4591-882E-AFDDF9BF1C50}" presName="connectorText" presStyleLbl="sibTrans1D1" presStyleIdx="1" presStyleCnt="4"/>
      <dgm:spPr/>
    </dgm:pt>
    <dgm:pt modelId="{3DDF929C-FE56-4714-B12A-5CED91F9632D}" type="pres">
      <dgm:prSet presAssocID="{9C022171-5877-468B-A213-6134A028050A}" presName="node" presStyleLbl="node1" presStyleIdx="2" presStyleCnt="5">
        <dgm:presLayoutVars>
          <dgm:bulletEnabled val="1"/>
        </dgm:presLayoutVars>
      </dgm:prSet>
      <dgm:spPr/>
    </dgm:pt>
    <dgm:pt modelId="{4987EEAC-501F-4353-830D-CF73E9BF3C30}" type="pres">
      <dgm:prSet presAssocID="{A2AF0FA4-B0AA-43BE-9531-659F5A605066}" presName="sibTrans" presStyleLbl="sibTrans1D1" presStyleIdx="2" presStyleCnt="4"/>
      <dgm:spPr/>
    </dgm:pt>
    <dgm:pt modelId="{F8787BD3-A399-423E-97B8-96A066744B47}" type="pres">
      <dgm:prSet presAssocID="{A2AF0FA4-B0AA-43BE-9531-659F5A605066}" presName="connectorText" presStyleLbl="sibTrans1D1" presStyleIdx="2" presStyleCnt="4"/>
      <dgm:spPr/>
    </dgm:pt>
    <dgm:pt modelId="{87CD00C5-DA02-4AC8-9A77-BBCAC52676D2}" type="pres">
      <dgm:prSet presAssocID="{ED28F6CC-AA92-41F6-BD64-6AA4740DAB8C}" presName="node" presStyleLbl="node1" presStyleIdx="3" presStyleCnt="5">
        <dgm:presLayoutVars>
          <dgm:bulletEnabled val="1"/>
        </dgm:presLayoutVars>
      </dgm:prSet>
      <dgm:spPr/>
    </dgm:pt>
    <dgm:pt modelId="{243DCBDA-D10C-4117-A71D-D11F1C6136B0}" type="pres">
      <dgm:prSet presAssocID="{86ABAC88-9753-4166-8ACC-6A8A79692CF2}" presName="sibTrans" presStyleLbl="sibTrans1D1" presStyleIdx="3" presStyleCnt="4"/>
      <dgm:spPr/>
    </dgm:pt>
    <dgm:pt modelId="{0CBE36EA-FF0A-4506-8B18-A94DE98B6D67}" type="pres">
      <dgm:prSet presAssocID="{86ABAC88-9753-4166-8ACC-6A8A79692CF2}" presName="connectorText" presStyleLbl="sibTrans1D1" presStyleIdx="3" presStyleCnt="4"/>
      <dgm:spPr/>
    </dgm:pt>
    <dgm:pt modelId="{08C58AAB-1ABE-4CA9-9138-24BCE9003027}" type="pres">
      <dgm:prSet presAssocID="{1C55F565-3A21-42AF-A64E-789E25F89F4D}" presName="node" presStyleLbl="node1" presStyleIdx="4" presStyleCnt="5">
        <dgm:presLayoutVars>
          <dgm:bulletEnabled val="1"/>
        </dgm:presLayoutVars>
      </dgm:prSet>
      <dgm:spPr/>
    </dgm:pt>
  </dgm:ptLst>
  <dgm:cxnLst>
    <dgm:cxn modelId="{E76C800A-D3E7-4F8B-964E-883021E3FC03}" type="presOf" srcId="{9C022171-5877-468B-A213-6134A028050A}" destId="{3DDF929C-FE56-4714-B12A-5CED91F9632D}" srcOrd="0" destOrd="0" presId="urn:microsoft.com/office/officeart/2016/7/layout/RepeatingBendingProcessNew"/>
    <dgm:cxn modelId="{6516890E-3DB8-48D0-8A58-D1E37BCB131D}" type="presOf" srcId="{483F9174-A4F9-46E8-805F-2F1955CD6932}" destId="{406E4080-3C96-4B9E-9048-03C594279269}" srcOrd="0" destOrd="0" presId="urn:microsoft.com/office/officeart/2016/7/layout/RepeatingBendingProcessNew"/>
    <dgm:cxn modelId="{E5D6FF0E-E889-41C0-89D4-159B0A3B075C}" srcId="{D043C92E-E722-4682-A0FE-D0E91CDC224F}" destId="{1C55F565-3A21-42AF-A64E-789E25F89F4D}" srcOrd="4" destOrd="0" parTransId="{2EFBBAC2-5160-4E07-9CF6-7EEAB85E7125}" sibTransId="{F6D9C32A-CDBA-4E9F-861D-0A5A06F88BA7}"/>
    <dgm:cxn modelId="{DA8EA81C-1347-45EA-9BC1-D2C582B99578}" type="presOf" srcId="{ED680556-4B1F-4BDC-9B80-A7A14CDF717F}" destId="{A5EBD289-6C34-468C-93D4-36E7F26F16EF}" srcOrd="0" destOrd="0" presId="urn:microsoft.com/office/officeart/2016/7/layout/RepeatingBendingProcessNew"/>
    <dgm:cxn modelId="{1398D023-864A-4FB2-BC4D-1E866D8A7C79}" srcId="{ED680556-4B1F-4BDC-9B80-A7A14CDF717F}" destId="{3C14DE41-D5D8-4C19-BCCA-AB96C8C1B410}" srcOrd="0" destOrd="0" parTransId="{B47CC5EE-91D6-467E-AB81-0C1A1EEE702E}" sibTransId="{294C8473-4752-41B0-8C33-734C87E2190C}"/>
    <dgm:cxn modelId="{01C9D125-C828-4943-946B-A5A1DD9F7C3E}" type="presOf" srcId="{A2AF0FA4-B0AA-43BE-9531-659F5A605066}" destId="{4987EEAC-501F-4353-830D-CF73E9BF3C30}" srcOrd="0" destOrd="0" presId="urn:microsoft.com/office/officeart/2016/7/layout/RepeatingBendingProcessNew"/>
    <dgm:cxn modelId="{6841743A-0437-44C6-AFE8-E938C69CA391}" srcId="{1C55F565-3A21-42AF-A64E-789E25F89F4D}" destId="{B590DAA5-9DA0-4F0B-B185-373D43961DB2}" srcOrd="0" destOrd="0" parTransId="{C14590BB-CDBF-4740-8446-3690B587F8FB}" sibTransId="{B8796184-8881-4286-BA53-936D1B0D143D}"/>
    <dgm:cxn modelId="{F048A440-37D9-4CDD-A128-F200C3EFE2D1}" type="presOf" srcId="{5C8A4E04-C799-4802-ACAD-8581DC4547AD}" destId="{87CD00C5-DA02-4AC8-9A77-BBCAC52676D2}" srcOrd="0" destOrd="1" presId="urn:microsoft.com/office/officeart/2016/7/layout/RepeatingBendingProcessNew"/>
    <dgm:cxn modelId="{FA85DD6C-959F-423B-85BB-EDA12CFA7F88}" type="presOf" srcId="{A2AF0FA4-B0AA-43BE-9531-659F5A605066}" destId="{F8787BD3-A399-423E-97B8-96A066744B47}" srcOrd="1" destOrd="0" presId="urn:microsoft.com/office/officeart/2016/7/layout/RepeatingBendingProcessNew"/>
    <dgm:cxn modelId="{85E5CF4D-CBD9-4E3B-BC3E-CBC18F5C4594}" type="presOf" srcId="{1C55F565-3A21-42AF-A64E-789E25F89F4D}" destId="{08C58AAB-1ABE-4CA9-9138-24BCE9003027}" srcOrd="0" destOrd="0" presId="urn:microsoft.com/office/officeart/2016/7/layout/RepeatingBendingProcessNew"/>
    <dgm:cxn modelId="{188D4C72-4EE5-41B6-95E2-F69E618D7761}" type="presOf" srcId="{30A50F52-927F-4591-882E-AFDDF9BF1C50}" destId="{DE5E8283-34C3-428B-B6AC-3BCC9819D471}" srcOrd="1" destOrd="0" presId="urn:microsoft.com/office/officeart/2016/7/layout/RepeatingBendingProcessNew"/>
    <dgm:cxn modelId="{56DB3574-6A77-411F-BF95-82D5F62F3B7A}" type="presOf" srcId="{86ABAC88-9753-4166-8ACC-6A8A79692CF2}" destId="{0CBE36EA-FF0A-4506-8B18-A94DE98B6D67}" srcOrd="1" destOrd="0" presId="urn:microsoft.com/office/officeart/2016/7/layout/RepeatingBendingProcessNew"/>
    <dgm:cxn modelId="{857ABC74-F93F-429F-A3F5-822D7FF5FB46}" type="presOf" srcId="{B590DAA5-9DA0-4F0B-B185-373D43961DB2}" destId="{08C58AAB-1ABE-4CA9-9138-24BCE9003027}" srcOrd="0" destOrd="1" presId="urn:microsoft.com/office/officeart/2016/7/layout/RepeatingBendingProcessNew"/>
    <dgm:cxn modelId="{F3A4D777-3575-45A8-A15D-A01A64CC2570}" srcId="{D043C92E-E722-4682-A0FE-D0E91CDC224F}" destId="{ED680556-4B1F-4BDC-9B80-A7A14CDF717F}" srcOrd="1" destOrd="0" parTransId="{1A807B7F-B1EA-442C-9F44-B4FC5456729E}" sibTransId="{30A50F52-927F-4591-882E-AFDDF9BF1C50}"/>
    <dgm:cxn modelId="{EF820278-0AE1-48A7-B67A-94068CB12C03}" type="presOf" srcId="{ED28F6CC-AA92-41F6-BD64-6AA4740DAB8C}" destId="{87CD00C5-DA02-4AC8-9A77-BBCAC52676D2}" srcOrd="0" destOrd="0" presId="urn:microsoft.com/office/officeart/2016/7/layout/RepeatingBendingProcessNew"/>
    <dgm:cxn modelId="{707C0888-2EF3-433A-A885-2902E2684466}" type="presOf" srcId="{FA6F53BB-9BA4-4BA8-B02E-C1A930A8CA14}" destId="{879CB4A5-3965-49E5-9255-97BDC3E529CC}" srcOrd="1" destOrd="0" presId="urn:microsoft.com/office/officeart/2016/7/layout/RepeatingBendingProcessNew"/>
    <dgm:cxn modelId="{8CEC008D-DCC1-4D1C-8A19-304EDBB1DDC0}" type="presOf" srcId="{AE5A72B2-EBF7-444D-9652-6EDD293EFFE4}" destId="{406E4080-3C96-4B9E-9048-03C594279269}" srcOrd="0" destOrd="1" presId="urn:microsoft.com/office/officeart/2016/7/layout/RepeatingBendingProcessNew"/>
    <dgm:cxn modelId="{AA574C92-3E0D-4060-8456-D1DA7AC81021}" type="presOf" srcId="{D27F24A1-8159-402C-9917-6A9D2D633FD4}" destId="{3DDF929C-FE56-4714-B12A-5CED91F9632D}" srcOrd="0" destOrd="1" presId="urn:microsoft.com/office/officeart/2016/7/layout/RepeatingBendingProcessNew"/>
    <dgm:cxn modelId="{C8AEAD98-F010-48A5-A96A-7C6109076CF2}" type="presOf" srcId="{3C14DE41-D5D8-4C19-BCCA-AB96C8C1B410}" destId="{A5EBD289-6C34-468C-93D4-36E7F26F16EF}" srcOrd="0" destOrd="1" presId="urn:microsoft.com/office/officeart/2016/7/layout/RepeatingBendingProcessNew"/>
    <dgm:cxn modelId="{B45A8CAB-35B7-47B2-8AE4-FEF14E228B4B}" type="presOf" srcId="{30A50F52-927F-4591-882E-AFDDF9BF1C50}" destId="{9FFD4ED8-71E9-4677-9727-C07B43C95C9A}" srcOrd="0" destOrd="0" presId="urn:microsoft.com/office/officeart/2016/7/layout/RepeatingBendingProcessNew"/>
    <dgm:cxn modelId="{81591DBA-D1C3-441F-B61C-E27ACC8492D8}" srcId="{483F9174-A4F9-46E8-805F-2F1955CD6932}" destId="{AE5A72B2-EBF7-444D-9652-6EDD293EFFE4}" srcOrd="0" destOrd="0" parTransId="{DC6E6BA2-8170-4E36-AE6D-493634878553}" sibTransId="{2B207AA5-EB31-4F56-A8F0-A7DBA757BDB2}"/>
    <dgm:cxn modelId="{7A6CECBB-E15D-4C28-88E8-579440F60849}" srcId="{D043C92E-E722-4682-A0FE-D0E91CDC224F}" destId="{9C022171-5877-468B-A213-6134A028050A}" srcOrd="2" destOrd="0" parTransId="{30CDB421-3B30-422B-BAB2-A81C498ADBE6}" sibTransId="{A2AF0FA4-B0AA-43BE-9531-659F5A605066}"/>
    <dgm:cxn modelId="{395FC5CA-6E8B-42F9-9C62-535A115AFBAE}" type="presOf" srcId="{D043C92E-E722-4682-A0FE-D0E91CDC224F}" destId="{04C52ADD-804E-4700-BBA5-09E54AECA1A0}" srcOrd="0" destOrd="0" presId="urn:microsoft.com/office/officeart/2016/7/layout/RepeatingBendingProcessNew"/>
    <dgm:cxn modelId="{6A473CCF-8B82-4FFE-A2F2-BC885E1963BA}" srcId="{D043C92E-E722-4682-A0FE-D0E91CDC224F}" destId="{483F9174-A4F9-46E8-805F-2F1955CD6932}" srcOrd="0" destOrd="0" parTransId="{3AFF75EA-DF6A-4CC7-AC06-88464560ACCF}" sibTransId="{FA6F53BB-9BA4-4BA8-B02E-C1A930A8CA14}"/>
    <dgm:cxn modelId="{208848EA-8A3C-444C-868A-82C9A817E3B0}" srcId="{9C022171-5877-468B-A213-6134A028050A}" destId="{D27F24A1-8159-402C-9917-6A9D2D633FD4}" srcOrd="0" destOrd="0" parTransId="{CFACE580-673E-4C29-B2F2-64EC5EA2CE78}" sibTransId="{9D2188A7-2ACD-4E53-9F76-DEB2D43D8E94}"/>
    <dgm:cxn modelId="{F61166F0-6971-4BA3-9424-E5CEC48ACA75}" srcId="{ED28F6CC-AA92-41F6-BD64-6AA4740DAB8C}" destId="{5C8A4E04-C799-4802-ACAD-8581DC4547AD}" srcOrd="0" destOrd="0" parTransId="{3294571F-82FA-4CDC-89B9-C6563F724CAE}" sibTransId="{A8E2CCA8-BD40-4CFE-9D4B-A26F3452132C}"/>
    <dgm:cxn modelId="{F87D8CF0-B91B-4A25-9614-51B3383CA90A}" type="presOf" srcId="{FA6F53BB-9BA4-4BA8-B02E-C1A930A8CA14}" destId="{9EF4F60D-EA2B-49AE-8613-CE82D51F0BAF}" srcOrd="0" destOrd="0" presId="urn:microsoft.com/office/officeart/2016/7/layout/RepeatingBendingProcessNew"/>
    <dgm:cxn modelId="{C5F262F4-94B6-469A-9FD8-17CEF64C424F}" type="presOf" srcId="{86ABAC88-9753-4166-8ACC-6A8A79692CF2}" destId="{243DCBDA-D10C-4117-A71D-D11F1C6136B0}" srcOrd="0" destOrd="0" presId="urn:microsoft.com/office/officeart/2016/7/layout/RepeatingBendingProcessNew"/>
    <dgm:cxn modelId="{ECEBF0FE-7803-49BD-8E00-4F131C1C53F5}" srcId="{D043C92E-E722-4682-A0FE-D0E91CDC224F}" destId="{ED28F6CC-AA92-41F6-BD64-6AA4740DAB8C}" srcOrd="3" destOrd="0" parTransId="{D4BF7716-FB8B-4C5C-B9F5-9B3DAC21FB4E}" sibTransId="{86ABAC88-9753-4166-8ACC-6A8A79692CF2}"/>
    <dgm:cxn modelId="{DBB3E6A8-84F6-4F94-A708-5B5C1438BF62}" type="presParOf" srcId="{04C52ADD-804E-4700-BBA5-09E54AECA1A0}" destId="{406E4080-3C96-4B9E-9048-03C594279269}" srcOrd="0" destOrd="0" presId="urn:microsoft.com/office/officeart/2016/7/layout/RepeatingBendingProcessNew"/>
    <dgm:cxn modelId="{EC221F9E-6F45-4707-A4A0-1E8881FBFFA7}" type="presParOf" srcId="{04C52ADD-804E-4700-BBA5-09E54AECA1A0}" destId="{9EF4F60D-EA2B-49AE-8613-CE82D51F0BAF}" srcOrd="1" destOrd="0" presId="urn:microsoft.com/office/officeart/2016/7/layout/RepeatingBendingProcessNew"/>
    <dgm:cxn modelId="{77CE497B-0F53-4699-8CE2-A794864F3544}" type="presParOf" srcId="{9EF4F60D-EA2B-49AE-8613-CE82D51F0BAF}" destId="{879CB4A5-3965-49E5-9255-97BDC3E529CC}" srcOrd="0" destOrd="0" presId="urn:microsoft.com/office/officeart/2016/7/layout/RepeatingBendingProcessNew"/>
    <dgm:cxn modelId="{7107B7FB-9895-4364-A650-8BB1361E23CD}" type="presParOf" srcId="{04C52ADD-804E-4700-BBA5-09E54AECA1A0}" destId="{A5EBD289-6C34-468C-93D4-36E7F26F16EF}" srcOrd="2" destOrd="0" presId="urn:microsoft.com/office/officeart/2016/7/layout/RepeatingBendingProcessNew"/>
    <dgm:cxn modelId="{F8C11D1D-9709-4FAD-93BB-B6555AF15626}" type="presParOf" srcId="{04C52ADD-804E-4700-BBA5-09E54AECA1A0}" destId="{9FFD4ED8-71E9-4677-9727-C07B43C95C9A}" srcOrd="3" destOrd="0" presId="urn:microsoft.com/office/officeart/2016/7/layout/RepeatingBendingProcessNew"/>
    <dgm:cxn modelId="{D156F89F-E886-4516-B934-E8981CA3EFEC}" type="presParOf" srcId="{9FFD4ED8-71E9-4677-9727-C07B43C95C9A}" destId="{DE5E8283-34C3-428B-B6AC-3BCC9819D471}" srcOrd="0" destOrd="0" presId="urn:microsoft.com/office/officeart/2016/7/layout/RepeatingBendingProcessNew"/>
    <dgm:cxn modelId="{2C1E9385-5939-478B-9359-57523F9E0C30}" type="presParOf" srcId="{04C52ADD-804E-4700-BBA5-09E54AECA1A0}" destId="{3DDF929C-FE56-4714-B12A-5CED91F9632D}" srcOrd="4" destOrd="0" presId="urn:microsoft.com/office/officeart/2016/7/layout/RepeatingBendingProcessNew"/>
    <dgm:cxn modelId="{23C9F843-AB71-44E8-BC6B-4A4A116D86A4}" type="presParOf" srcId="{04C52ADD-804E-4700-BBA5-09E54AECA1A0}" destId="{4987EEAC-501F-4353-830D-CF73E9BF3C30}" srcOrd="5" destOrd="0" presId="urn:microsoft.com/office/officeart/2016/7/layout/RepeatingBendingProcessNew"/>
    <dgm:cxn modelId="{69AD5198-1FFE-4595-8F35-35547CB3F64C}" type="presParOf" srcId="{4987EEAC-501F-4353-830D-CF73E9BF3C30}" destId="{F8787BD3-A399-423E-97B8-96A066744B47}" srcOrd="0" destOrd="0" presId="urn:microsoft.com/office/officeart/2016/7/layout/RepeatingBendingProcessNew"/>
    <dgm:cxn modelId="{98C65EDF-4BEF-4055-95D0-06AB3B14B601}" type="presParOf" srcId="{04C52ADD-804E-4700-BBA5-09E54AECA1A0}" destId="{87CD00C5-DA02-4AC8-9A77-BBCAC52676D2}" srcOrd="6" destOrd="0" presId="urn:microsoft.com/office/officeart/2016/7/layout/RepeatingBendingProcessNew"/>
    <dgm:cxn modelId="{48CDA157-BDEB-4634-A62E-191F021C40E0}" type="presParOf" srcId="{04C52ADD-804E-4700-BBA5-09E54AECA1A0}" destId="{243DCBDA-D10C-4117-A71D-D11F1C6136B0}" srcOrd="7" destOrd="0" presId="urn:microsoft.com/office/officeart/2016/7/layout/RepeatingBendingProcessNew"/>
    <dgm:cxn modelId="{D47D4A76-D5C9-490A-8B46-B6081B2A1842}" type="presParOf" srcId="{243DCBDA-D10C-4117-A71D-D11F1C6136B0}" destId="{0CBE36EA-FF0A-4506-8B18-A94DE98B6D67}" srcOrd="0" destOrd="0" presId="urn:microsoft.com/office/officeart/2016/7/layout/RepeatingBendingProcessNew"/>
    <dgm:cxn modelId="{E8D20F60-EB5B-49FF-A631-7D82EF69A1D9}" type="presParOf" srcId="{04C52ADD-804E-4700-BBA5-09E54AECA1A0}" destId="{08C58AAB-1ABE-4CA9-9138-24BCE9003027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A6944A-087F-4565-B8B5-79CC86E67A23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F115B6-F3F1-4432-AC78-61E5DFE75BAB}">
      <dgm:prSet/>
      <dgm:spPr/>
      <dgm:t>
        <a:bodyPr/>
        <a:lstStyle/>
        <a:p>
          <a:r>
            <a:rPr lang="pt-BR" b="1" dirty="0"/>
            <a:t>Gestão sempre inventando a roda;</a:t>
          </a:r>
          <a:endParaRPr lang="en-US" dirty="0"/>
        </a:p>
      </dgm:t>
    </dgm:pt>
    <dgm:pt modelId="{F30D6474-8DE2-4CF6-8C12-03D79CFBCB76}" type="parTrans" cxnId="{D7896AB1-9F7E-4F06-8317-C871CD479AC2}">
      <dgm:prSet/>
      <dgm:spPr/>
      <dgm:t>
        <a:bodyPr/>
        <a:lstStyle/>
        <a:p>
          <a:endParaRPr lang="en-US" sz="2500"/>
        </a:p>
      </dgm:t>
    </dgm:pt>
    <dgm:pt modelId="{0BC8FB3C-8E04-4E1D-8BB2-9139EEEDDF9D}" type="sibTrans" cxnId="{D7896AB1-9F7E-4F06-8317-C871CD479AC2}">
      <dgm:prSet/>
      <dgm:spPr/>
      <dgm:t>
        <a:bodyPr/>
        <a:lstStyle/>
        <a:p>
          <a:endParaRPr lang="en-US"/>
        </a:p>
      </dgm:t>
    </dgm:pt>
    <dgm:pt modelId="{35C11F34-CDAA-44DC-AA4D-DC8A04783B74}">
      <dgm:prSet/>
      <dgm:spPr/>
      <dgm:t>
        <a:bodyPr/>
        <a:lstStyle/>
        <a:p>
          <a:r>
            <a:rPr lang="pt-BR" b="1" dirty="0"/>
            <a:t>Pensar o RPPS por um mandato;</a:t>
          </a:r>
          <a:endParaRPr lang="en-US" dirty="0"/>
        </a:p>
      </dgm:t>
    </dgm:pt>
    <dgm:pt modelId="{2296CEBF-A621-4CF9-97E5-93FD2DEFC220}" type="parTrans" cxnId="{BE0B3299-79A0-4E42-B8B9-A44FB2DF0270}">
      <dgm:prSet/>
      <dgm:spPr/>
      <dgm:t>
        <a:bodyPr/>
        <a:lstStyle/>
        <a:p>
          <a:endParaRPr lang="en-US" sz="2500"/>
        </a:p>
      </dgm:t>
    </dgm:pt>
    <dgm:pt modelId="{8442E221-10B3-4558-ACBF-A386C1B6502F}" type="sibTrans" cxnId="{BE0B3299-79A0-4E42-B8B9-A44FB2DF0270}">
      <dgm:prSet/>
      <dgm:spPr/>
      <dgm:t>
        <a:bodyPr/>
        <a:lstStyle/>
        <a:p>
          <a:endParaRPr lang="en-US"/>
        </a:p>
      </dgm:t>
    </dgm:pt>
    <dgm:pt modelId="{F3997574-CF90-4A70-BECF-72AB0296B56D}">
      <dgm:prSet/>
      <dgm:spPr/>
      <dgm:t>
        <a:bodyPr/>
        <a:lstStyle/>
        <a:p>
          <a:r>
            <a:rPr lang="pt-BR" b="1" dirty="0"/>
            <a:t>Personalista</a:t>
          </a:r>
        </a:p>
        <a:p>
          <a:r>
            <a:rPr lang="pt-BR" b="1" dirty="0"/>
            <a:t> não institucional;</a:t>
          </a:r>
          <a:endParaRPr lang="en-US" dirty="0"/>
        </a:p>
      </dgm:t>
    </dgm:pt>
    <dgm:pt modelId="{A8D51F03-7DD8-4FD2-A409-280332F472B8}" type="parTrans" cxnId="{EFAC6E5A-ADD4-483C-ACCF-59B66AC26FAC}">
      <dgm:prSet/>
      <dgm:spPr/>
      <dgm:t>
        <a:bodyPr/>
        <a:lstStyle/>
        <a:p>
          <a:endParaRPr lang="en-US" sz="2500"/>
        </a:p>
      </dgm:t>
    </dgm:pt>
    <dgm:pt modelId="{3D69CC07-40C7-40A5-9334-77898EB7F226}" type="sibTrans" cxnId="{EFAC6E5A-ADD4-483C-ACCF-59B66AC26FAC}">
      <dgm:prSet/>
      <dgm:spPr/>
      <dgm:t>
        <a:bodyPr/>
        <a:lstStyle/>
        <a:p>
          <a:endParaRPr lang="en-US"/>
        </a:p>
      </dgm:t>
    </dgm:pt>
    <dgm:pt modelId="{1A22F330-0546-4669-B583-0232EA5B8818}">
      <dgm:prSet/>
      <dgm:spPr/>
      <dgm:t>
        <a:bodyPr/>
        <a:lstStyle/>
        <a:p>
          <a:r>
            <a:rPr lang="pt-BR" b="1" dirty="0"/>
            <a:t>Execução homeopática;</a:t>
          </a:r>
          <a:endParaRPr lang="en-US" dirty="0"/>
        </a:p>
      </dgm:t>
    </dgm:pt>
    <dgm:pt modelId="{D2A32E49-AC10-4D69-82CC-F4D9B865F6D9}" type="parTrans" cxnId="{82234D51-ACF2-483C-8EB4-893C83A3B874}">
      <dgm:prSet/>
      <dgm:spPr/>
      <dgm:t>
        <a:bodyPr/>
        <a:lstStyle/>
        <a:p>
          <a:endParaRPr lang="en-US" sz="2500"/>
        </a:p>
      </dgm:t>
    </dgm:pt>
    <dgm:pt modelId="{E74F2BF7-B987-4E2A-BD8B-3D751B69E93E}" type="sibTrans" cxnId="{82234D51-ACF2-483C-8EB4-893C83A3B874}">
      <dgm:prSet/>
      <dgm:spPr/>
      <dgm:t>
        <a:bodyPr/>
        <a:lstStyle/>
        <a:p>
          <a:endParaRPr lang="en-US"/>
        </a:p>
      </dgm:t>
    </dgm:pt>
    <dgm:pt modelId="{AC955A79-3C8C-4FF5-A30C-A1769AB353F1}">
      <dgm:prSet/>
      <dgm:spPr/>
      <dgm:t>
        <a:bodyPr/>
        <a:lstStyle/>
        <a:p>
          <a:r>
            <a:rPr lang="pt-BR" b="1"/>
            <a:t>Não planejada;</a:t>
          </a:r>
          <a:endParaRPr lang="en-US"/>
        </a:p>
      </dgm:t>
    </dgm:pt>
    <dgm:pt modelId="{E180DC64-D34E-4C51-82EA-81835F28092F}" type="parTrans" cxnId="{C6482F84-1FF2-4FA6-A548-9E402A96FA9E}">
      <dgm:prSet/>
      <dgm:spPr/>
      <dgm:t>
        <a:bodyPr/>
        <a:lstStyle/>
        <a:p>
          <a:endParaRPr lang="en-US" sz="2500"/>
        </a:p>
      </dgm:t>
    </dgm:pt>
    <dgm:pt modelId="{B01ACDDE-B7EC-4227-A636-D10159190AC5}" type="sibTrans" cxnId="{C6482F84-1FF2-4FA6-A548-9E402A96FA9E}">
      <dgm:prSet/>
      <dgm:spPr/>
      <dgm:t>
        <a:bodyPr/>
        <a:lstStyle/>
        <a:p>
          <a:endParaRPr lang="en-US"/>
        </a:p>
      </dgm:t>
    </dgm:pt>
    <dgm:pt modelId="{6408DEF7-DCA1-4092-8E64-9CD05B5344F6}">
      <dgm:prSet/>
      <dgm:spPr/>
      <dgm:t>
        <a:bodyPr/>
        <a:lstStyle/>
        <a:p>
          <a:r>
            <a:rPr lang="pt-BR" b="1"/>
            <a:t>Pouco assertiva.</a:t>
          </a:r>
          <a:endParaRPr lang="en-US"/>
        </a:p>
      </dgm:t>
    </dgm:pt>
    <dgm:pt modelId="{C430C00D-747D-4288-A5D5-E1B87383B301}" type="parTrans" cxnId="{84491516-EA59-4671-BEAC-E5A8F9A63AD4}">
      <dgm:prSet/>
      <dgm:spPr/>
      <dgm:t>
        <a:bodyPr/>
        <a:lstStyle/>
        <a:p>
          <a:endParaRPr lang="en-US" sz="2500"/>
        </a:p>
      </dgm:t>
    </dgm:pt>
    <dgm:pt modelId="{D6E3E454-CC1F-46B1-AA4F-74FE9F12E853}" type="sibTrans" cxnId="{84491516-EA59-4671-BEAC-E5A8F9A63AD4}">
      <dgm:prSet/>
      <dgm:spPr/>
      <dgm:t>
        <a:bodyPr/>
        <a:lstStyle/>
        <a:p>
          <a:endParaRPr lang="en-US"/>
        </a:p>
      </dgm:t>
    </dgm:pt>
    <dgm:pt modelId="{8125F99F-C806-4226-8F47-78DF77E7FD0C}" type="pres">
      <dgm:prSet presAssocID="{32A6944A-087F-4565-B8B5-79CC86E67A23}" presName="Name0" presStyleCnt="0">
        <dgm:presLayoutVars>
          <dgm:dir/>
          <dgm:resizeHandles val="exact"/>
        </dgm:presLayoutVars>
      </dgm:prSet>
      <dgm:spPr/>
    </dgm:pt>
    <dgm:pt modelId="{34BEFD16-AA5A-4545-AFD0-BDDAF65EEA64}" type="pres">
      <dgm:prSet presAssocID="{D9F115B6-F3F1-4432-AC78-61E5DFE75BAB}" presName="node" presStyleLbl="node1" presStyleIdx="0" presStyleCnt="6">
        <dgm:presLayoutVars>
          <dgm:bulletEnabled val="1"/>
        </dgm:presLayoutVars>
      </dgm:prSet>
      <dgm:spPr/>
    </dgm:pt>
    <dgm:pt modelId="{4231DCD1-52BA-4716-BCD9-D14B332FC198}" type="pres">
      <dgm:prSet presAssocID="{0BC8FB3C-8E04-4E1D-8BB2-9139EEEDDF9D}" presName="sibTrans" presStyleLbl="sibTrans1D1" presStyleIdx="0" presStyleCnt="5"/>
      <dgm:spPr/>
    </dgm:pt>
    <dgm:pt modelId="{A24A0AF7-6B64-4472-BDB9-56878BA55BF7}" type="pres">
      <dgm:prSet presAssocID="{0BC8FB3C-8E04-4E1D-8BB2-9139EEEDDF9D}" presName="connectorText" presStyleLbl="sibTrans1D1" presStyleIdx="0" presStyleCnt="5"/>
      <dgm:spPr/>
    </dgm:pt>
    <dgm:pt modelId="{14F76F2A-AAD6-408C-9024-4DFF8CD608EF}" type="pres">
      <dgm:prSet presAssocID="{35C11F34-CDAA-44DC-AA4D-DC8A04783B74}" presName="node" presStyleLbl="node1" presStyleIdx="1" presStyleCnt="6">
        <dgm:presLayoutVars>
          <dgm:bulletEnabled val="1"/>
        </dgm:presLayoutVars>
      </dgm:prSet>
      <dgm:spPr/>
    </dgm:pt>
    <dgm:pt modelId="{EE2CEA77-A854-4DA1-B8EC-DA4A6679BD87}" type="pres">
      <dgm:prSet presAssocID="{8442E221-10B3-4558-ACBF-A386C1B6502F}" presName="sibTrans" presStyleLbl="sibTrans1D1" presStyleIdx="1" presStyleCnt="5"/>
      <dgm:spPr/>
    </dgm:pt>
    <dgm:pt modelId="{67DBEDBC-F348-4530-9475-B99B3A8796EF}" type="pres">
      <dgm:prSet presAssocID="{8442E221-10B3-4558-ACBF-A386C1B6502F}" presName="connectorText" presStyleLbl="sibTrans1D1" presStyleIdx="1" presStyleCnt="5"/>
      <dgm:spPr/>
    </dgm:pt>
    <dgm:pt modelId="{631831BA-260C-4C93-9306-BA5D1C847F64}" type="pres">
      <dgm:prSet presAssocID="{F3997574-CF90-4A70-BECF-72AB0296B56D}" presName="node" presStyleLbl="node1" presStyleIdx="2" presStyleCnt="6" custScaleX="115002">
        <dgm:presLayoutVars>
          <dgm:bulletEnabled val="1"/>
        </dgm:presLayoutVars>
      </dgm:prSet>
      <dgm:spPr/>
    </dgm:pt>
    <dgm:pt modelId="{859252EF-38C6-4CC9-9509-B5704B4607EC}" type="pres">
      <dgm:prSet presAssocID="{3D69CC07-40C7-40A5-9334-77898EB7F226}" presName="sibTrans" presStyleLbl="sibTrans1D1" presStyleIdx="2" presStyleCnt="5"/>
      <dgm:spPr/>
    </dgm:pt>
    <dgm:pt modelId="{8478799D-E582-492E-BF0A-8DAA203A72F6}" type="pres">
      <dgm:prSet presAssocID="{3D69CC07-40C7-40A5-9334-77898EB7F226}" presName="connectorText" presStyleLbl="sibTrans1D1" presStyleIdx="2" presStyleCnt="5"/>
      <dgm:spPr/>
    </dgm:pt>
    <dgm:pt modelId="{4CC4C04F-6983-4409-8CBB-F7D7097D91B4}" type="pres">
      <dgm:prSet presAssocID="{1A22F330-0546-4669-B583-0232EA5B8818}" presName="node" presStyleLbl="node1" presStyleIdx="3" presStyleCnt="6">
        <dgm:presLayoutVars>
          <dgm:bulletEnabled val="1"/>
        </dgm:presLayoutVars>
      </dgm:prSet>
      <dgm:spPr/>
    </dgm:pt>
    <dgm:pt modelId="{8AD04D27-8EC6-462F-BF23-B89AD9530BD3}" type="pres">
      <dgm:prSet presAssocID="{E74F2BF7-B987-4E2A-BD8B-3D751B69E93E}" presName="sibTrans" presStyleLbl="sibTrans1D1" presStyleIdx="3" presStyleCnt="5"/>
      <dgm:spPr/>
    </dgm:pt>
    <dgm:pt modelId="{D0CA1CC6-F95C-4238-88CF-D1B52776354A}" type="pres">
      <dgm:prSet presAssocID="{E74F2BF7-B987-4E2A-BD8B-3D751B69E93E}" presName="connectorText" presStyleLbl="sibTrans1D1" presStyleIdx="3" presStyleCnt="5"/>
      <dgm:spPr/>
    </dgm:pt>
    <dgm:pt modelId="{A25E9CB8-1F49-4C58-A5A5-6928E259F8B5}" type="pres">
      <dgm:prSet presAssocID="{AC955A79-3C8C-4FF5-A30C-A1769AB353F1}" presName="node" presStyleLbl="node1" presStyleIdx="4" presStyleCnt="6">
        <dgm:presLayoutVars>
          <dgm:bulletEnabled val="1"/>
        </dgm:presLayoutVars>
      </dgm:prSet>
      <dgm:spPr/>
    </dgm:pt>
    <dgm:pt modelId="{DCCE65D3-FE1B-4F4D-95DA-DB0FA9D2EED1}" type="pres">
      <dgm:prSet presAssocID="{B01ACDDE-B7EC-4227-A636-D10159190AC5}" presName="sibTrans" presStyleLbl="sibTrans1D1" presStyleIdx="4" presStyleCnt="5"/>
      <dgm:spPr/>
    </dgm:pt>
    <dgm:pt modelId="{755CC725-3F7B-4358-98C3-E997E1B9B2A0}" type="pres">
      <dgm:prSet presAssocID="{B01ACDDE-B7EC-4227-A636-D10159190AC5}" presName="connectorText" presStyleLbl="sibTrans1D1" presStyleIdx="4" presStyleCnt="5"/>
      <dgm:spPr/>
    </dgm:pt>
    <dgm:pt modelId="{4ADE6BD7-C90F-4B70-A69D-623124CC9383}" type="pres">
      <dgm:prSet presAssocID="{6408DEF7-DCA1-4092-8E64-9CD05B5344F6}" presName="node" presStyleLbl="node1" presStyleIdx="5" presStyleCnt="6">
        <dgm:presLayoutVars>
          <dgm:bulletEnabled val="1"/>
        </dgm:presLayoutVars>
      </dgm:prSet>
      <dgm:spPr/>
    </dgm:pt>
  </dgm:ptLst>
  <dgm:cxnLst>
    <dgm:cxn modelId="{7069110F-1EE5-4CD8-816A-0F9597E2149E}" type="presOf" srcId="{B01ACDDE-B7EC-4227-A636-D10159190AC5}" destId="{755CC725-3F7B-4358-98C3-E997E1B9B2A0}" srcOrd="1" destOrd="0" presId="urn:microsoft.com/office/officeart/2016/7/layout/RepeatingBendingProcessNew"/>
    <dgm:cxn modelId="{84491516-EA59-4671-BEAC-E5A8F9A63AD4}" srcId="{32A6944A-087F-4565-B8B5-79CC86E67A23}" destId="{6408DEF7-DCA1-4092-8E64-9CD05B5344F6}" srcOrd="5" destOrd="0" parTransId="{C430C00D-747D-4288-A5D5-E1B87383B301}" sibTransId="{D6E3E454-CC1F-46B1-AA4F-74FE9F12E853}"/>
    <dgm:cxn modelId="{4ECA2125-8A8E-4F9D-83BD-D85D5249CF23}" type="presOf" srcId="{1A22F330-0546-4669-B583-0232EA5B8818}" destId="{4CC4C04F-6983-4409-8CBB-F7D7097D91B4}" srcOrd="0" destOrd="0" presId="urn:microsoft.com/office/officeart/2016/7/layout/RepeatingBendingProcessNew"/>
    <dgm:cxn modelId="{DB25AA3F-D67A-427A-B40B-CC772C92FF40}" type="presOf" srcId="{E74F2BF7-B987-4E2A-BD8B-3D751B69E93E}" destId="{8AD04D27-8EC6-462F-BF23-B89AD9530BD3}" srcOrd="0" destOrd="0" presId="urn:microsoft.com/office/officeart/2016/7/layout/RepeatingBendingProcessNew"/>
    <dgm:cxn modelId="{BE1A4D5B-B6B4-4ABD-965E-DB0AA3A9EA87}" type="presOf" srcId="{8442E221-10B3-4558-ACBF-A386C1B6502F}" destId="{EE2CEA77-A854-4DA1-B8EC-DA4A6679BD87}" srcOrd="0" destOrd="0" presId="urn:microsoft.com/office/officeart/2016/7/layout/RepeatingBendingProcessNew"/>
    <dgm:cxn modelId="{21DF874A-2463-4ABA-9F37-E007AADD3F5B}" type="presOf" srcId="{B01ACDDE-B7EC-4227-A636-D10159190AC5}" destId="{DCCE65D3-FE1B-4F4D-95DA-DB0FA9D2EED1}" srcOrd="0" destOrd="0" presId="urn:microsoft.com/office/officeart/2016/7/layout/RepeatingBendingProcessNew"/>
    <dgm:cxn modelId="{D998194E-C8A9-4A6F-BF49-C4A07FF05386}" type="presOf" srcId="{F3997574-CF90-4A70-BECF-72AB0296B56D}" destId="{631831BA-260C-4C93-9306-BA5D1C847F64}" srcOrd="0" destOrd="0" presId="urn:microsoft.com/office/officeart/2016/7/layout/RepeatingBendingProcessNew"/>
    <dgm:cxn modelId="{82234D51-ACF2-483C-8EB4-893C83A3B874}" srcId="{32A6944A-087F-4565-B8B5-79CC86E67A23}" destId="{1A22F330-0546-4669-B583-0232EA5B8818}" srcOrd="3" destOrd="0" parTransId="{D2A32E49-AC10-4D69-82CC-F4D9B865F6D9}" sibTransId="{E74F2BF7-B987-4E2A-BD8B-3D751B69E93E}"/>
    <dgm:cxn modelId="{84F90172-1221-44E6-9BB8-8BA7504BC418}" type="presOf" srcId="{0BC8FB3C-8E04-4E1D-8BB2-9139EEEDDF9D}" destId="{A24A0AF7-6B64-4472-BDB9-56878BA55BF7}" srcOrd="1" destOrd="0" presId="urn:microsoft.com/office/officeart/2016/7/layout/RepeatingBendingProcessNew"/>
    <dgm:cxn modelId="{A1C1AA58-FA6D-4D3D-A375-0A8E0F99AF58}" type="presOf" srcId="{AC955A79-3C8C-4FF5-A30C-A1769AB353F1}" destId="{A25E9CB8-1F49-4C58-A5A5-6928E259F8B5}" srcOrd="0" destOrd="0" presId="urn:microsoft.com/office/officeart/2016/7/layout/RepeatingBendingProcessNew"/>
    <dgm:cxn modelId="{EFAC6E5A-ADD4-483C-ACCF-59B66AC26FAC}" srcId="{32A6944A-087F-4565-B8B5-79CC86E67A23}" destId="{F3997574-CF90-4A70-BECF-72AB0296B56D}" srcOrd="2" destOrd="0" parTransId="{A8D51F03-7DD8-4FD2-A409-280332F472B8}" sibTransId="{3D69CC07-40C7-40A5-9334-77898EB7F226}"/>
    <dgm:cxn modelId="{C6482F84-1FF2-4FA6-A548-9E402A96FA9E}" srcId="{32A6944A-087F-4565-B8B5-79CC86E67A23}" destId="{AC955A79-3C8C-4FF5-A30C-A1769AB353F1}" srcOrd="4" destOrd="0" parTransId="{E180DC64-D34E-4C51-82EA-81835F28092F}" sibTransId="{B01ACDDE-B7EC-4227-A636-D10159190AC5}"/>
    <dgm:cxn modelId="{1445C286-1A41-44ED-909F-3123AAB0EBF4}" type="presOf" srcId="{3D69CC07-40C7-40A5-9334-77898EB7F226}" destId="{859252EF-38C6-4CC9-9509-B5704B4607EC}" srcOrd="0" destOrd="0" presId="urn:microsoft.com/office/officeart/2016/7/layout/RepeatingBendingProcessNew"/>
    <dgm:cxn modelId="{377F838D-DAB9-42B8-A619-F943854EEDC0}" type="presOf" srcId="{3D69CC07-40C7-40A5-9334-77898EB7F226}" destId="{8478799D-E582-492E-BF0A-8DAA203A72F6}" srcOrd="1" destOrd="0" presId="urn:microsoft.com/office/officeart/2016/7/layout/RepeatingBendingProcessNew"/>
    <dgm:cxn modelId="{BE0B3299-79A0-4E42-B8B9-A44FB2DF0270}" srcId="{32A6944A-087F-4565-B8B5-79CC86E67A23}" destId="{35C11F34-CDAA-44DC-AA4D-DC8A04783B74}" srcOrd="1" destOrd="0" parTransId="{2296CEBF-A621-4CF9-97E5-93FD2DEFC220}" sibTransId="{8442E221-10B3-4558-ACBF-A386C1B6502F}"/>
    <dgm:cxn modelId="{F6D8819E-0FFB-4BB7-B0F2-D64DF06182E1}" type="presOf" srcId="{8442E221-10B3-4558-ACBF-A386C1B6502F}" destId="{67DBEDBC-F348-4530-9475-B99B3A8796EF}" srcOrd="1" destOrd="0" presId="urn:microsoft.com/office/officeart/2016/7/layout/RepeatingBendingProcessNew"/>
    <dgm:cxn modelId="{A4E3BCB0-2D86-4EE2-9E21-20186462CEF9}" type="presOf" srcId="{E74F2BF7-B987-4E2A-BD8B-3D751B69E93E}" destId="{D0CA1CC6-F95C-4238-88CF-D1B52776354A}" srcOrd="1" destOrd="0" presId="urn:microsoft.com/office/officeart/2016/7/layout/RepeatingBendingProcessNew"/>
    <dgm:cxn modelId="{495AD9B0-D3D5-46F0-BAFC-B142AA0E652E}" type="presOf" srcId="{35C11F34-CDAA-44DC-AA4D-DC8A04783B74}" destId="{14F76F2A-AAD6-408C-9024-4DFF8CD608EF}" srcOrd="0" destOrd="0" presId="urn:microsoft.com/office/officeart/2016/7/layout/RepeatingBendingProcessNew"/>
    <dgm:cxn modelId="{D7896AB1-9F7E-4F06-8317-C871CD479AC2}" srcId="{32A6944A-087F-4565-B8B5-79CC86E67A23}" destId="{D9F115B6-F3F1-4432-AC78-61E5DFE75BAB}" srcOrd="0" destOrd="0" parTransId="{F30D6474-8DE2-4CF6-8C12-03D79CFBCB76}" sibTransId="{0BC8FB3C-8E04-4E1D-8BB2-9139EEEDDF9D}"/>
    <dgm:cxn modelId="{4CD524B9-BA82-4096-B572-E3AD1DEF3ABF}" type="presOf" srcId="{0BC8FB3C-8E04-4E1D-8BB2-9139EEEDDF9D}" destId="{4231DCD1-52BA-4716-BCD9-D14B332FC198}" srcOrd="0" destOrd="0" presId="urn:microsoft.com/office/officeart/2016/7/layout/RepeatingBendingProcessNew"/>
    <dgm:cxn modelId="{D7DD7FCD-02C9-4C77-9598-DC6771A69609}" type="presOf" srcId="{D9F115B6-F3F1-4432-AC78-61E5DFE75BAB}" destId="{34BEFD16-AA5A-4545-AFD0-BDDAF65EEA64}" srcOrd="0" destOrd="0" presId="urn:microsoft.com/office/officeart/2016/7/layout/RepeatingBendingProcessNew"/>
    <dgm:cxn modelId="{501AA5E3-7F82-4AEA-86F1-256249C3BAE3}" type="presOf" srcId="{6408DEF7-DCA1-4092-8E64-9CD05B5344F6}" destId="{4ADE6BD7-C90F-4B70-A69D-623124CC9383}" srcOrd="0" destOrd="0" presId="urn:microsoft.com/office/officeart/2016/7/layout/RepeatingBendingProcessNew"/>
    <dgm:cxn modelId="{ADA235EB-4896-4731-9A0A-B9BAB02760C6}" type="presOf" srcId="{32A6944A-087F-4565-B8B5-79CC86E67A23}" destId="{8125F99F-C806-4226-8F47-78DF77E7FD0C}" srcOrd="0" destOrd="0" presId="urn:microsoft.com/office/officeart/2016/7/layout/RepeatingBendingProcessNew"/>
    <dgm:cxn modelId="{C65B7D3F-30C4-4002-A97F-88716AFD1285}" type="presParOf" srcId="{8125F99F-C806-4226-8F47-78DF77E7FD0C}" destId="{34BEFD16-AA5A-4545-AFD0-BDDAF65EEA64}" srcOrd="0" destOrd="0" presId="urn:microsoft.com/office/officeart/2016/7/layout/RepeatingBendingProcessNew"/>
    <dgm:cxn modelId="{551AD0E6-494E-47B7-8E96-F1B8BCBA3C04}" type="presParOf" srcId="{8125F99F-C806-4226-8F47-78DF77E7FD0C}" destId="{4231DCD1-52BA-4716-BCD9-D14B332FC198}" srcOrd="1" destOrd="0" presId="urn:microsoft.com/office/officeart/2016/7/layout/RepeatingBendingProcessNew"/>
    <dgm:cxn modelId="{8A44B43D-8B2A-4E4E-9B20-C2EF126CECFF}" type="presParOf" srcId="{4231DCD1-52BA-4716-BCD9-D14B332FC198}" destId="{A24A0AF7-6B64-4472-BDB9-56878BA55BF7}" srcOrd="0" destOrd="0" presId="urn:microsoft.com/office/officeart/2016/7/layout/RepeatingBendingProcessNew"/>
    <dgm:cxn modelId="{A26E748B-1F08-408A-B8BC-9F8F9EF3DE9A}" type="presParOf" srcId="{8125F99F-C806-4226-8F47-78DF77E7FD0C}" destId="{14F76F2A-AAD6-408C-9024-4DFF8CD608EF}" srcOrd="2" destOrd="0" presId="urn:microsoft.com/office/officeart/2016/7/layout/RepeatingBendingProcessNew"/>
    <dgm:cxn modelId="{6603B80B-B846-456B-82E7-335196B0C907}" type="presParOf" srcId="{8125F99F-C806-4226-8F47-78DF77E7FD0C}" destId="{EE2CEA77-A854-4DA1-B8EC-DA4A6679BD87}" srcOrd="3" destOrd="0" presId="urn:microsoft.com/office/officeart/2016/7/layout/RepeatingBendingProcessNew"/>
    <dgm:cxn modelId="{41348A0C-41B1-43A6-8008-688948E460D4}" type="presParOf" srcId="{EE2CEA77-A854-4DA1-B8EC-DA4A6679BD87}" destId="{67DBEDBC-F348-4530-9475-B99B3A8796EF}" srcOrd="0" destOrd="0" presId="urn:microsoft.com/office/officeart/2016/7/layout/RepeatingBendingProcessNew"/>
    <dgm:cxn modelId="{D6845EBD-C684-4F00-91EF-823FCB32B459}" type="presParOf" srcId="{8125F99F-C806-4226-8F47-78DF77E7FD0C}" destId="{631831BA-260C-4C93-9306-BA5D1C847F64}" srcOrd="4" destOrd="0" presId="urn:microsoft.com/office/officeart/2016/7/layout/RepeatingBendingProcessNew"/>
    <dgm:cxn modelId="{4E1748C5-6708-4A6A-8BC5-631C92E687A7}" type="presParOf" srcId="{8125F99F-C806-4226-8F47-78DF77E7FD0C}" destId="{859252EF-38C6-4CC9-9509-B5704B4607EC}" srcOrd="5" destOrd="0" presId="urn:microsoft.com/office/officeart/2016/7/layout/RepeatingBendingProcessNew"/>
    <dgm:cxn modelId="{FB4A63BF-CA5D-4EB3-BA1F-35A9C451B8AF}" type="presParOf" srcId="{859252EF-38C6-4CC9-9509-B5704B4607EC}" destId="{8478799D-E582-492E-BF0A-8DAA203A72F6}" srcOrd="0" destOrd="0" presId="urn:microsoft.com/office/officeart/2016/7/layout/RepeatingBendingProcessNew"/>
    <dgm:cxn modelId="{7FC23E5C-0257-4108-B585-3BB6374726B9}" type="presParOf" srcId="{8125F99F-C806-4226-8F47-78DF77E7FD0C}" destId="{4CC4C04F-6983-4409-8CBB-F7D7097D91B4}" srcOrd="6" destOrd="0" presId="urn:microsoft.com/office/officeart/2016/7/layout/RepeatingBendingProcessNew"/>
    <dgm:cxn modelId="{7836AC82-D6B6-4D46-9540-704F35B86DA3}" type="presParOf" srcId="{8125F99F-C806-4226-8F47-78DF77E7FD0C}" destId="{8AD04D27-8EC6-462F-BF23-B89AD9530BD3}" srcOrd="7" destOrd="0" presId="urn:microsoft.com/office/officeart/2016/7/layout/RepeatingBendingProcessNew"/>
    <dgm:cxn modelId="{648192FC-8500-4ACD-869E-F97D6078BFB8}" type="presParOf" srcId="{8AD04D27-8EC6-462F-BF23-B89AD9530BD3}" destId="{D0CA1CC6-F95C-4238-88CF-D1B52776354A}" srcOrd="0" destOrd="0" presId="urn:microsoft.com/office/officeart/2016/7/layout/RepeatingBendingProcessNew"/>
    <dgm:cxn modelId="{E962B4A3-2E36-46BF-90D2-570E85AF8B61}" type="presParOf" srcId="{8125F99F-C806-4226-8F47-78DF77E7FD0C}" destId="{A25E9CB8-1F49-4C58-A5A5-6928E259F8B5}" srcOrd="8" destOrd="0" presId="urn:microsoft.com/office/officeart/2016/7/layout/RepeatingBendingProcessNew"/>
    <dgm:cxn modelId="{261E24B7-B379-468A-80B9-D13BF76EA743}" type="presParOf" srcId="{8125F99F-C806-4226-8F47-78DF77E7FD0C}" destId="{DCCE65D3-FE1B-4F4D-95DA-DB0FA9D2EED1}" srcOrd="9" destOrd="0" presId="urn:microsoft.com/office/officeart/2016/7/layout/RepeatingBendingProcessNew"/>
    <dgm:cxn modelId="{5787D136-DEAB-4EF3-B866-2716D77D87CD}" type="presParOf" srcId="{DCCE65D3-FE1B-4F4D-95DA-DB0FA9D2EED1}" destId="{755CC725-3F7B-4358-98C3-E997E1B9B2A0}" srcOrd="0" destOrd="0" presId="urn:microsoft.com/office/officeart/2016/7/layout/RepeatingBendingProcessNew"/>
    <dgm:cxn modelId="{808D1DCC-8C14-444A-96F8-5CA344CEBB4A}" type="presParOf" srcId="{8125F99F-C806-4226-8F47-78DF77E7FD0C}" destId="{4ADE6BD7-C90F-4B70-A69D-623124CC9383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810618-CDA2-4CBF-A433-9FA88A04D752}" type="doc">
      <dgm:prSet loTypeId="urn:microsoft.com/office/officeart/2018/5/layout/IconCircleLabelList" loCatId="icon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9109AA71-E7D2-4B32-9FB0-A57E4D8CEB96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200" b="1" dirty="0"/>
            <a:t>Definir o que tem valor estratégico</a:t>
          </a:r>
        </a:p>
      </dgm:t>
    </dgm:pt>
    <dgm:pt modelId="{6AC6D717-F73F-4210-BB9B-910AE0E06FED}" type="parTrans" cxnId="{67DE68F0-36E9-4CE7-A37A-7EA2BB3EB4D7}">
      <dgm:prSet/>
      <dgm:spPr/>
      <dgm:t>
        <a:bodyPr/>
        <a:lstStyle/>
        <a:p>
          <a:endParaRPr lang="pt-BR" sz="2200" b="1"/>
        </a:p>
      </dgm:t>
    </dgm:pt>
    <dgm:pt modelId="{20373BC2-B42C-4D40-BE68-D8D7208FFFF0}" type="sibTrans" cxnId="{67DE68F0-36E9-4CE7-A37A-7EA2BB3EB4D7}">
      <dgm:prSet/>
      <dgm:spPr/>
      <dgm:t>
        <a:bodyPr/>
        <a:lstStyle/>
        <a:p>
          <a:endParaRPr lang="pt-BR" sz="2200" b="1"/>
        </a:p>
      </dgm:t>
    </dgm:pt>
    <dgm:pt modelId="{8F37BA32-13F5-463D-B0E0-77AE0999FC85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200" b="1" dirty="0"/>
            <a:t>Disseminar as melhores práticas</a:t>
          </a:r>
        </a:p>
      </dgm:t>
    </dgm:pt>
    <dgm:pt modelId="{9F86E070-49F8-4399-A700-DD7EBBF40A7B}" type="parTrans" cxnId="{B1B0AEC6-E24D-4DE9-ADAF-CCE4F46067DD}">
      <dgm:prSet/>
      <dgm:spPr/>
      <dgm:t>
        <a:bodyPr/>
        <a:lstStyle/>
        <a:p>
          <a:endParaRPr lang="pt-BR" sz="2200" b="1"/>
        </a:p>
      </dgm:t>
    </dgm:pt>
    <dgm:pt modelId="{26DAAE74-65F1-4B6B-A682-C7D8608B7ABF}" type="sibTrans" cxnId="{B1B0AEC6-E24D-4DE9-ADAF-CCE4F46067DD}">
      <dgm:prSet/>
      <dgm:spPr/>
    </dgm:pt>
    <dgm:pt modelId="{FAC5E066-8E9B-4E27-BCFA-330662BC2083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200" b="1" dirty="0"/>
            <a:t>Assunção de maiores riscos</a:t>
          </a:r>
        </a:p>
      </dgm:t>
    </dgm:pt>
    <dgm:pt modelId="{9D110CE9-A020-484C-8D3A-BB9ABE14B7AB}" type="parTrans" cxnId="{D6E48D3A-E27A-4D88-90B8-CADE496DA10E}">
      <dgm:prSet/>
      <dgm:spPr/>
      <dgm:t>
        <a:bodyPr/>
        <a:lstStyle/>
        <a:p>
          <a:endParaRPr lang="pt-BR" sz="2200" b="1"/>
        </a:p>
      </dgm:t>
    </dgm:pt>
    <dgm:pt modelId="{087D2B4C-4625-48A9-99A7-A12C74A4F2E0}" type="sibTrans" cxnId="{D6E48D3A-E27A-4D88-90B8-CADE496DA10E}">
      <dgm:prSet/>
      <dgm:spPr/>
    </dgm:pt>
    <dgm:pt modelId="{2DEE66CE-B236-4E21-BB22-5CDE55797E36}" type="pres">
      <dgm:prSet presAssocID="{97810618-CDA2-4CBF-A433-9FA88A04D752}" presName="root" presStyleCnt="0">
        <dgm:presLayoutVars>
          <dgm:dir/>
          <dgm:resizeHandles val="exact"/>
        </dgm:presLayoutVars>
      </dgm:prSet>
      <dgm:spPr/>
    </dgm:pt>
    <dgm:pt modelId="{69E5AC40-6D14-46CC-B438-EB74626431D9}" type="pres">
      <dgm:prSet presAssocID="{9109AA71-E7D2-4B32-9FB0-A57E4D8CEB96}" presName="compNode" presStyleCnt="0"/>
      <dgm:spPr/>
    </dgm:pt>
    <dgm:pt modelId="{174EDD0E-EB21-4808-95B9-9ADC4784AF6E}" type="pres">
      <dgm:prSet presAssocID="{9109AA71-E7D2-4B32-9FB0-A57E4D8CEB96}" presName="iconBgRect" presStyleLbl="bgShp" presStyleIdx="0" presStyleCnt="3"/>
      <dgm:spPr/>
    </dgm:pt>
    <dgm:pt modelId="{B829FE32-F0C6-4E8A-B8B0-6C8FBDD84D85}" type="pres">
      <dgm:prSet presAssocID="{9109AA71-E7D2-4B32-9FB0-A57E4D8CEB96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E622D8CE-CF64-4198-B8ED-3F33F1F12185}" type="pres">
      <dgm:prSet presAssocID="{9109AA71-E7D2-4B32-9FB0-A57E4D8CEB96}" presName="spaceRect" presStyleCnt="0"/>
      <dgm:spPr/>
    </dgm:pt>
    <dgm:pt modelId="{CA17510E-3B83-4836-9CE9-AB56DDB9A46F}" type="pres">
      <dgm:prSet presAssocID="{9109AA71-E7D2-4B32-9FB0-A57E4D8CEB96}" presName="textRect" presStyleLbl="revTx" presStyleIdx="0" presStyleCnt="3" custScaleX="145233">
        <dgm:presLayoutVars>
          <dgm:chMax val="1"/>
          <dgm:chPref val="1"/>
        </dgm:presLayoutVars>
      </dgm:prSet>
      <dgm:spPr/>
    </dgm:pt>
    <dgm:pt modelId="{2127C839-87E2-49B1-8B7A-7E108E62246F}" type="pres">
      <dgm:prSet presAssocID="{20373BC2-B42C-4D40-BE68-D8D7208FFFF0}" presName="sibTrans" presStyleCnt="0"/>
      <dgm:spPr/>
    </dgm:pt>
    <dgm:pt modelId="{A8456624-131A-4813-9C96-B2BF2BDEB737}" type="pres">
      <dgm:prSet presAssocID="{8F37BA32-13F5-463D-B0E0-77AE0999FC85}" presName="compNode" presStyleCnt="0"/>
      <dgm:spPr/>
    </dgm:pt>
    <dgm:pt modelId="{8F2614DE-FFB2-4CEE-B342-98699BEA8A31}" type="pres">
      <dgm:prSet presAssocID="{8F37BA32-13F5-463D-B0E0-77AE0999FC85}" presName="iconBgRect" presStyleLbl="bgShp" presStyleIdx="1" presStyleCnt="3"/>
      <dgm:spPr/>
    </dgm:pt>
    <dgm:pt modelId="{9A6FDDFD-0919-44B9-8958-F663EDA66B99}" type="pres">
      <dgm:prSet presAssocID="{8F37BA32-13F5-463D-B0E0-77AE0999FC8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erto de mão"/>
        </a:ext>
      </dgm:extLst>
    </dgm:pt>
    <dgm:pt modelId="{D7682E6E-BBB8-425B-816C-A4BB4D9A05C3}" type="pres">
      <dgm:prSet presAssocID="{8F37BA32-13F5-463D-B0E0-77AE0999FC85}" presName="spaceRect" presStyleCnt="0"/>
      <dgm:spPr/>
    </dgm:pt>
    <dgm:pt modelId="{F2B09590-13C3-4899-A196-8DCE45610A49}" type="pres">
      <dgm:prSet presAssocID="{8F37BA32-13F5-463D-B0E0-77AE0999FC85}" presName="textRect" presStyleLbl="revTx" presStyleIdx="1" presStyleCnt="3" custScaleX="128530">
        <dgm:presLayoutVars>
          <dgm:chMax val="1"/>
          <dgm:chPref val="1"/>
        </dgm:presLayoutVars>
      </dgm:prSet>
      <dgm:spPr/>
    </dgm:pt>
    <dgm:pt modelId="{F6A71DEC-E961-4EF8-8D32-77C998308433}" type="pres">
      <dgm:prSet presAssocID="{26DAAE74-65F1-4B6B-A682-C7D8608B7ABF}" presName="sibTrans" presStyleCnt="0"/>
      <dgm:spPr/>
    </dgm:pt>
    <dgm:pt modelId="{2B73286F-5AF2-455D-B5B6-DA4CF403F87C}" type="pres">
      <dgm:prSet presAssocID="{FAC5E066-8E9B-4E27-BCFA-330662BC2083}" presName="compNode" presStyleCnt="0"/>
      <dgm:spPr/>
    </dgm:pt>
    <dgm:pt modelId="{279BA5C8-7F82-46A1-A57C-98D7E213DAE5}" type="pres">
      <dgm:prSet presAssocID="{FAC5E066-8E9B-4E27-BCFA-330662BC2083}" presName="iconBgRect" presStyleLbl="bgShp" presStyleIdx="2" presStyleCnt="3"/>
      <dgm:spPr/>
    </dgm:pt>
    <dgm:pt modelId="{EEE66CDE-1760-4622-B62B-C7ECA4E92FF5}" type="pres">
      <dgm:prSet presAssocID="{FAC5E066-8E9B-4E27-BCFA-330662BC208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viso"/>
        </a:ext>
      </dgm:extLst>
    </dgm:pt>
    <dgm:pt modelId="{A9AD8B92-A364-4ECC-BF52-1EE511B5A913}" type="pres">
      <dgm:prSet presAssocID="{FAC5E066-8E9B-4E27-BCFA-330662BC2083}" presName="spaceRect" presStyleCnt="0"/>
      <dgm:spPr/>
    </dgm:pt>
    <dgm:pt modelId="{F48BB4D0-F4F1-4BF8-B385-0579C50D1FF9}" type="pres">
      <dgm:prSet presAssocID="{FAC5E066-8E9B-4E27-BCFA-330662BC208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6E48D3A-E27A-4D88-90B8-CADE496DA10E}" srcId="{97810618-CDA2-4CBF-A433-9FA88A04D752}" destId="{FAC5E066-8E9B-4E27-BCFA-330662BC2083}" srcOrd="2" destOrd="0" parTransId="{9D110CE9-A020-484C-8D3A-BB9ABE14B7AB}" sibTransId="{087D2B4C-4625-48A9-99A7-A12C74A4F2E0}"/>
    <dgm:cxn modelId="{6A61B461-64C7-4246-8069-73356C282519}" type="presOf" srcId="{8F37BA32-13F5-463D-B0E0-77AE0999FC85}" destId="{F2B09590-13C3-4899-A196-8DCE45610A49}" srcOrd="0" destOrd="0" presId="urn:microsoft.com/office/officeart/2018/5/layout/IconCircleLabelList"/>
    <dgm:cxn modelId="{4E5DD685-623A-41FA-94B3-9012CAF68154}" type="presOf" srcId="{97810618-CDA2-4CBF-A433-9FA88A04D752}" destId="{2DEE66CE-B236-4E21-BB22-5CDE55797E36}" srcOrd="0" destOrd="0" presId="urn:microsoft.com/office/officeart/2018/5/layout/IconCircleLabelList"/>
    <dgm:cxn modelId="{95C97787-3E31-4871-9D9B-A0F0F11B2198}" type="presOf" srcId="{FAC5E066-8E9B-4E27-BCFA-330662BC2083}" destId="{F48BB4D0-F4F1-4BF8-B385-0579C50D1FF9}" srcOrd="0" destOrd="0" presId="urn:microsoft.com/office/officeart/2018/5/layout/IconCircleLabelList"/>
    <dgm:cxn modelId="{D6734B9B-9EFE-4842-8AA6-51F242E31730}" type="presOf" srcId="{9109AA71-E7D2-4B32-9FB0-A57E4D8CEB96}" destId="{CA17510E-3B83-4836-9CE9-AB56DDB9A46F}" srcOrd="0" destOrd="0" presId="urn:microsoft.com/office/officeart/2018/5/layout/IconCircleLabelList"/>
    <dgm:cxn modelId="{B1B0AEC6-E24D-4DE9-ADAF-CCE4F46067DD}" srcId="{97810618-CDA2-4CBF-A433-9FA88A04D752}" destId="{8F37BA32-13F5-463D-B0E0-77AE0999FC85}" srcOrd="1" destOrd="0" parTransId="{9F86E070-49F8-4399-A700-DD7EBBF40A7B}" sibTransId="{26DAAE74-65F1-4B6B-A682-C7D8608B7ABF}"/>
    <dgm:cxn modelId="{67DE68F0-36E9-4CE7-A37A-7EA2BB3EB4D7}" srcId="{97810618-CDA2-4CBF-A433-9FA88A04D752}" destId="{9109AA71-E7D2-4B32-9FB0-A57E4D8CEB96}" srcOrd="0" destOrd="0" parTransId="{6AC6D717-F73F-4210-BB9B-910AE0E06FED}" sibTransId="{20373BC2-B42C-4D40-BE68-D8D7208FFFF0}"/>
    <dgm:cxn modelId="{83F5E931-AE03-4D57-AF2D-2B33019AACB4}" type="presParOf" srcId="{2DEE66CE-B236-4E21-BB22-5CDE55797E36}" destId="{69E5AC40-6D14-46CC-B438-EB74626431D9}" srcOrd="0" destOrd="0" presId="urn:microsoft.com/office/officeart/2018/5/layout/IconCircleLabelList"/>
    <dgm:cxn modelId="{9E3A753D-8524-45E5-A3BE-FA1E1C52BAA4}" type="presParOf" srcId="{69E5AC40-6D14-46CC-B438-EB74626431D9}" destId="{174EDD0E-EB21-4808-95B9-9ADC4784AF6E}" srcOrd="0" destOrd="0" presId="urn:microsoft.com/office/officeart/2018/5/layout/IconCircleLabelList"/>
    <dgm:cxn modelId="{5CA26F52-0C58-4C92-A892-689CA1C098B6}" type="presParOf" srcId="{69E5AC40-6D14-46CC-B438-EB74626431D9}" destId="{B829FE32-F0C6-4E8A-B8B0-6C8FBDD84D85}" srcOrd="1" destOrd="0" presId="urn:microsoft.com/office/officeart/2018/5/layout/IconCircleLabelList"/>
    <dgm:cxn modelId="{908E853C-D481-4AA1-8E22-EDB7952CEAE1}" type="presParOf" srcId="{69E5AC40-6D14-46CC-B438-EB74626431D9}" destId="{E622D8CE-CF64-4198-B8ED-3F33F1F12185}" srcOrd="2" destOrd="0" presId="urn:microsoft.com/office/officeart/2018/5/layout/IconCircleLabelList"/>
    <dgm:cxn modelId="{3069406F-7B1E-466B-8A6C-7D64D6E00506}" type="presParOf" srcId="{69E5AC40-6D14-46CC-B438-EB74626431D9}" destId="{CA17510E-3B83-4836-9CE9-AB56DDB9A46F}" srcOrd="3" destOrd="0" presId="urn:microsoft.com/office/officeart/2018/5/layout/IconCircleLabelList"/>
    <dgm:cxn modelId="{3A4542D2-70C4-4DBD-853D-F23DA51DF09C}" type="presParOf" srcId="{2DEE66CE-B236-4E21-BB22-5CDE55797E36}" destId="{2127C839-87E2-49B1-8B7A-7E108E62246F}" srcOrd="1" destOrd="0" presId="urn:microsoft.com/office/officeart/2018/5/layout/IconCircleLabelList"/>
    <dgm:cxn modelId="{A75874DC-516E-4E89-B47F-2B47D6997FF7}" type="presParOf" srcId="{2DEE66CE-B236-4E21-BB22-5CDE55797E36}" destId="{A8456624-131A-4813-9C96-B2BF2BDEB737}" srcOrd="2" destOrd="0" presId="urn:microsoft.com/office/officeart/2018/5/layout/IconCircleLabelList"/>
    <dgm:cxn modelId="{CC6FEE2A-F5C8-4E66-A1F8-CD258E83875D}" type="presParOf" srcId="{A8456624-131A-4813-9C96-B2BF2BDEB737}" destId="{8F2614DE-FFB2-4CEE-B342-98699BEA8A31}" srcOrd="0" destOrd="0" presId="urn:microsoft.com/office/officeart/2018/5/layout/IconCircleLabelList"/>
    <dgm:cxn modelId="{2EE2860C-226D-4961-BA78-A811AD842ECA}" type="presParOf" srcId="{A8456624-131A-4813-9C96-B2BF2BDEB737}" destId="{9A6FDDFD-0919-44B9-8958-F663EDA66B99}" srcOrd="1" destOrd="0" presId="urn:microsoft.com/office/officeart/2018/5/layout/IconCircleLabelList"/>
    <dgm:cxn modelId="{30605A8D-A70E-4035-BD30-F6B4799F0BED}" type="presParOf" srcId="{A8456624-131A-4813-9C96-B2BF2BDEB737}" destId="{D7682E6E-BBB8-425B-816C-A4BB4D9A05C3}" srcOrd="2" destOrd="0" presId="urn:microsoft.com/office/officeart/2018/5/layout/IconCircleLabelList"/>
    <dgm:cxn modelId="{4E2945D6-4214-41BE-BA91-7C0A34240EFB}" type="presParOf" srcId="{A8456624-131A-4813-9C96-B2BF2BDEB737}" destId="{F2B09590-13C3-4899-A196-8DCE45610A49}" srcOrd="3" destOrd="0" presId="urn:microsoft.com/office/officeart/2018/5/layout/IconCircleLabelList"/>
    <dgm:cxn modelId="{8807071F-3305-45BA-A445-D0C066BFDE08}" type="presParOf" srcId="{2DEE66CE-B236-4E21-BB22-5CDE55797E36}" destId="{F6A71DEC-E961-4EF8-8D32-77C998308433}" srcOrd="3" destOrd="0" presId="urn:microsoft.com/office/officeart/2018/5/layout/IconCircleLabelList"/>
    <dgm:cxn modelId="{2F293105-76AC-43CE-8B57-EEB7488B7E00}" type="presParOf" srcId="{2DEE66CE-B236-4E21-BB22-5CDE55797E36}" destId="{2B73286F-5AF2-455D-B5B6-DA4CF403F87C}" srcOrd="4" destOrd="0" presId="urn:microsoft.com/office/officeart/2018/5/layout/IconCircleLabelList"/>
    <dgm:cxn modelId="{A4685224-56D9-42E1-979D-ED3668F6019F}" type="presParOf" srcId="{2B73286F-5AF2-455D-B5B6-DA4CF403F87C}" destId="{279BA5C8-7F82-46A1-A57C-98D7E213DAE5}" srcOrd="0" destOrd="0" presId="urn:microsoft.com/office/officeart/2018/5/layout/IconCircleLabelList"/>
    <dgm:cxn modelId="{D8AD8AA9-DA6A-4898-B299-86595438B231}" type="presParOf" srcId="{2B73286F-5AF2-455D-B5B6-DA4CF403F87C}" destId="{EEE66CDE-1760-4622-B62B-C7ECA4E92FF5}" srcOrd="1" destOrd="0" presId="urn:microsoft.com/office/officeart/2018/5/layout/IconCircleLabelList"/>
    <dgm:cxn modelId="{AD7F2B7F-7687-4A28-A245-4C278B0669A7}" type="presParOf" srcId="{2B73286F-5AF2-455D-B5B6-DA4CF403F87C}" destId="{A9AD8B92-A364-4ECC-BF52-1EE511B5A913}" srcOrd="2" destOrd="0" presId="urn:microsoft.com/office/officeart/2018/5/layout/IconCircleLabelList"/>
    <dgm:cxn modelId="{A12EFFC2-C704-4CBB-B3A4-CBF2F1EADC2A}" type="presParOf" srcId="{2B73286F-5AF2-455D-B5B6-DA4CF403F87C}" destId="{F48BB4D0-F4F1-4BF8-B385-0579C50D1FF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810618-CDA2-4CBF-A433-9FA88A04D752}" type="doc">
      <dgm:prSet loTypeId="urn:microsoft.com/office/officeart/2018/5/layout/IconCircleLabelList" loCatId="icon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9109AA71-E7D2-4B32-9FB0-A57E4D8CEB96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200" b="1" dirty="0"/>
            <a:t>Limitar perdas</a:t>
          </a:r>
        </a:p>
      </dgm:t>
    </dgm:pt>
    <dgm:pt modelId="{6AC6D717-F73F-4210-BB9B-910AE0E06FED}" type="parTrans" cxnId="{67DE68F0-36E9-4CE7-A37A-7EA2BB3EB4D7}">
      <dgm:prSet/>
      <dgm:spPr/>
      <dgm:t>
        <a:bodyPr/>
        <a:lstStyle/>
        <a:p>
          <a:endParaRPr lang="pt-BR" sz="2200" b="1"/>
        </a:p>
      </dgm:t>
    </dgm:pt>
    <dgm:pt modelId="{20373BC2-B42C-4D40-BE68-D8D7208FFFF0}" type="sibTrans" cxnId="{67DE68F0-36E9-4CE7-A37A-7EA2BB3EB4D7}">
      <dgm:prSet/>
      <dgm:spPr/>
      <dgm:t>
        <a:bodyPr/>
        <a:lstStyle/>
        <a:p>
          <a:endParaRPr lang="pt-BR" sz="2200" b="1"/>
        </a:p>
      </dgm:t>
    </dgm:pt>
    <dgm:pt modelId="{E70AE8CC-9630-422A-850A-B8A09C9080F5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200" b="1" dirty="0"/>
            <a:t>Evitar a ingerência política</a:t>
          </a:r>
        </a:p>
      </dgm:t>
    </dgm:pt>
    <dgm:pt modelId="{D3F23112-3ED3-4D55-8788-AAAE7ED2AC8A}" type="parTrans" cxnId="{AF232332-5017-46B4-8706-3CAFE5364F36}">
      <dgm:prSet/>
      <dgm:spPr/>
      <dgm:t>
        <a:bodyPr/>
        <a:lstStyle/>
        <a:p>
          <a:endParaRPr lang="pt-BR" sz="2200" b="1"/>
        </a:p>
      </dgm:t>
    </dgm:pt>
    <dgm:pt modelId="{CB24E73E-A236-4265-8AB0-F99F5E2C09B1}" type="sibTrans" cxnId="{AF232332-5017-46B4-8706-3CAFE5364F36}">
      <dgm:prSet/>
      <dgm:spPr/>
    </dgm:pt>
    <dgm:pt modelId="{AE5983ED-35CB-48F1-8E12-5E8519A341B1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200" b="1" dirty="0"/>
            <a:t>Combater o alto custo do desconhecimento</a:t>
          </a:r>
        </a:p>
      </dgm:t>
    </dgm:pt>
    <dgm:pt modelId="{71DA49C6-FED7-4C59-9834-FDFFECB4B8C5}" type="parTrans" cxnId="{507FD983-4361-4B54-97C3-443112AB52E8}">
      <dgm:prSet/>
      <dgm:spPr/>
      <dgm:t>
        <a:bodyPr/>
        <a:lstStyle/>
        <a:p>
          <a:endParaRPr lang="pt-BR" sz="2200" b="1"/>
        </a:p>
      </dgm:t>
    </dgm:pt>
    <dgm:pt modelId="{2E516436-E374-416E-AFFB-81E4B747FD64}" type="sibTrans" cxnId="{507FD983-4361-4B54-97C3-443112AB52E8}">
      <dgm:prSet/>
      <dgm:spPr/>
    </dgm:pt>
    <dgm:pt modelId="{240E63C1-5748-4013-907E-6C7D4978CBFB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200" b="1" dirty="0"/>
            <a:t>Influir na decisão sobre terceirizar</a:t>
          </a:r>
        </a:p>
      </dgm:t>
    </dgm:pt>
    <dgm:pt modelId="{77951676-439C-46E9-8D41-7891A147DE32}" type="parTrans" cxnId="{C20CBD36-8523-4E12-A210-7B41FE3A9901}">
      <dgm:prSet/>
      <dgm:spPr/>
      <dgm:t>
        <a:bodyPr/>
        <a:lstStyle/>
        <a:p>
          <a:endParaRPr lang="pt-BR" sz="2200" b="1"/>
        </a:p>
      </dgm:t>
    </dgm:pt>
    <dgm:pt modelId="{1395A7BB-3336-483A-8863-17B02C4DC3C4}" type="sibTrans" cxnId="{C20CBD36-8523-4E12-A210-7B41FE3A9901}">
      <dgm:prSet/>
      <dgm:spPr/>
    </dgm:pt>
    <dgm:pt modelId="{2DEE66CE-B236-4E21-BB22-5CDE55797E36}" type="pres">
      <dgm:prSet presAssocID="{97810618-CDA2-4CBF-A433-9FA88A04D752}" presName="root" presStyleCnt="0">
        <dgm:presLayoutVars>
          <dgm:dir/>
          <dgm:resizeHandles val="exact"/>
        </dgm:presLayoutVars>
      </dgm:prSet>
      <dgm:spPr/>
    </dgm:pt>
    <dgm:pt modelId="{69E5AC40-6D14-46CC-B438-EB74626431D9}" type="pres">
      <dgm:prSet presAssocID="{9109AA71-E7D2-4B32-9FB0-A57E4D8CEB96}" presName="compNode" presStyleCnt="0"/>
      <dgm:spPr/>
    </dgm:pt>
    <dgm:pt modelId="{174EDD0E-EB21-4808-95B9-9ADC4784AF6E}" type="pres">
      <dgm:prSet presAssocID="{9109AA71-E7D2-4B32-9FB0-A57E4D8CEB96}" presName="iconBgRect" presStyleLbl="bgShp" presStyleIdx="0" presStyleCnt="4"/>
      <dgm:spPr/>
    </dgm:pt>
    <dgm:pt modelId="{B829FE32-F0C6-4E8A-B8B0-6C8FBDD84D85}" type="pres">
      <dgm:prSet presAssocID="{9109AA71-E7D2-4B32-9FB0-A57E4D8CEB96}" presName="iconRect" presStyleLbl="node1" presStyleIdx="0" presStyleCnt="4" custLinFactNeighborX="-3077" custLinFactNeighborY="346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E622D8CE-CF64-4198-B8ED-3F33F1F12185}" type="pres">
      <dgm:prSet presAssocID="{9109AA71-E7D2-4B32-9FB0-A57E4D8CEB96}" presName="spaceRect" presStyleCnt="0"/>
      <dgm:spPr/>
    </dgm:pt>
    <dgm:pt modelId="{CA17510E-3B83-4836-9CE9-AB56DDB9A46F}" type="pres">
      <dgm:prSet presAssocID="{9109AA71-E7D2-4B32-9FB0-A57E4D8CEB96}" presName="textRect" presStyleLbl="revTx" presStyleIdx="0" presStyleCnt="4">
        <dgm:presLayoutVars>
          <dgm:chMax val="1"/>
          <dgm:chPref val="1"/>
        </dgm:presLayoutVars>
      </dgm:prSet>
      <dgm:spPr/>
    </dgm:pt>
    <dgm:pt modelId="{2127C839-87E2-49B1-8B7A-7E108E62246F}" type="pres">
      <dgm:prSet presAssocID="{20373BC2-B42C-4D40-BE68-D8D7208FFFF0}" presName="sibTrans" presStyleCnt="0"/>
      <dgm:spPr/>
    </dgm:pt>
    <dgm:pt modelId="{821EC866-B79E-40DF-B099-3C31CDBCCEC9}" type="pres">
      <dgm:prSet presAssocID="{E70AE8CC-9630-422A-850A-B8A09C9080F5}" presName="compNode" presStyleCnt="0"/>
      <dgm:spPr/>
    </dgm:pt>
    <dgm:pt modelId="{12BB9FE4-22BD-4C27-8205-3A913F04727D}" type="pres">
      <dgm:prSet presAssocID="{E70AE8CC-9630-422A-850A-B8A09C9080F5}" presName="iconBgRect" presStyleLbl="bgShp" presStyleIdx="1" presStyleCnt="4"/>
      <dgm:spPr/>
    </dgm:pt>
    <dgm:pt modelId="{5229C2B8-4E29-4A54-937A-21E0C369536D}" type="pres">
      <dgm:prSet presAssocID="{E70AE8CC-9630-422A-850A-B8A09C9080F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E4955C1C-4A3C-4FAD-A016-6D8E991E2159}" type="pres">
      <dgm:prSet presAssocID="{E70AE8CC-9630-422A-850A-B8A09C9080F5}" presName="spaceRect" presStyleCnt="0"/>
      <dgm:spPr/>
    </dgm:pt>
    <dgm:pt modelId="{8A4D1258-9821-4889-91F6-DC7FA1D3E73A}" type="pres">
      <dgm:prSet presAssocID="{E70AE8CC-9630-422A-850A-B8A09C9080F5}" presName="textRect" presStyleLbl="revTx" presStyleIdx="1" presStyleCnt="4" custScaleX="154986">
        <dgm:presLayoutVars>
          <dgm:chMax val="1"/>
          <dgm:chPref val="1"/>
        </dgm:presLayoutVars>
      </dgm:prSet>
      <dgm:spPr/>
    </dgm:pt>
    <dgm:pt modelId="{9E1B0462-2EB3-4BF6-BB52-6C063C146738}" type="pres">
      <dgm:prSet presAssocID="{CB24E73E-A236-4265-8AB0-F99F5E2C09B1}" presName="sibTrans" presStyleCnt="0"/>
      <dgm:spPr/>
    </dgm:pt>
    <dgm:pt modelId="{BAFC7805-3FCF-40E8-91DB-3B8FFE021131}" type="pres">
      <dgm:prSet presAssocID="{AE5983ED-35CB-48F1-8E12-5E8519A341B1}" presName="compNode" presStyleCnt="0"/>
      <dgm:spPr/>
    </dgm:pt>
    <dgm:pt modelId="{841CEC92-8292-4261-9F2D-A0C5C826EDEA}" type="pres">
      <dgm:prSet presAssocID="{AE5983ED-35CB-48F1-8E12-5E8519A341B1}" presName="iconBgRect" presStyleLbl="bgShp" presStyleIdx="2" presStyleCnt="4"/>
      <dgm:spPr/>
    </dgm:pt>
    <dgm:pt modelId="{89EF1A37-E177-40A4-B369-B96C7BAB56B5}" type="pres">
      <dgm:prSet presAssocID="{AE5983ED-35CB-48F1-8E12-5E8519A341B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nheiro"/>
        </a:ext>
      </dgm:extLst>
    </dgm:pt>
    <dgm:pt modelId="{B68ABC34-BFEB-4565-AFA4-08F1CD2A6E12}" type="pres">
      <dgm:prSet presAssocID="{AE5983ED-35CB-48F1-8E12-5E8519A341B1}" presName="spaceRect" presStyleCnt="0"/>
      <dgm:spPr/>
    </dgm:pt>
    <dgm:pt modelId="{FA25246E-ABE9-4809-AB35-4DCE22B2128B}" type="pres">
      <dgm:prSet presAssocID="{AE5983ED-35CB-48F1-8E12-5E8519A341B1}" presName="textRect" presStyleLbl="revTx" presStyleIdx="2" presStyleCnt="4" custScaleX="196234">
        <dgm:presLayoutVars>
          <dgm:chMax val="1"/>
          <dgm:chPref val="1"/>
        </dgm:presLayoutVars>
      </dgm:prSet>
      <dgm:spPr/>
    </dgm:pt>
    <dgm:pt modelId="{3B5D9EE6-F596-4DE9-ABB4-00B45B750E46}" type="pres">
      <dgm:prSet presAssocID="{2E516436-E374-416E-AFFB-81E4B747FD64}" presName="sibTrans" presStyleCnt="0"/>
      <dgm:spPr/>
    </dgm:pt>
    <dgm:pt modelId="{D0595EED-15D8-4C78-A585-D8B373C704D1}" type="pres">
      <dgm:prSet presAssocID="{240E63C1-5748-4013-907E-6C7D4978CBFB}" presName="compNode" presStyleCnt="0"/>
      <dgm:spPr/>
    </dgm:pt>
    <dgm:pt modelId="{6708D142-2023-4CF3-A808-897E7142743D}" type="pres">
      <dgm:prSet presAssocID="{240E63C1-5748-4013-907E-6C7D4978CBFB}" presName="iconBgRect" presStyleLbl="bgShp" presStyleIdx="3" presStyleCnt="4"/>
      <dgm:spPr/>
    </dgm:pt>
    <dgm:pt modelId="{5B4C6582-001F-4591-85D2-2FD804DA7D17}" type="pres">
      <dgm:prSet presAssocID="{240E63C1-5748-4013-907E-6C7D4978CBF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01B1BF63-741A-4186-BCBB-1F6E6DC53684}" type="pres">
      <dgm:prSet presAssocID="{240E63C1-5748-4013-907E-6C7D4978CBFB}" presName="spaceRect" presStyleCnt="0"/>
      <dgm:spPr/>
    </dgm:pt>
    <dgm:pt modelId="{609444CE-4941-4DB4-AE24-97E357D9F187}" type="pres">
      <dgm:prSet presAssocID="{240E63C1-5748-4013-907E-6C7D4978CBFB}" presName="textRect" presStyleLbl="revTx" presStyleIdx="3" presStyleCnt="4" custScaleX="161760">
        <dgm:presLayoutVars>
          <dgm:chMax val="1"/>
          <dgm:chPref val="1"/>
        </dgm:presLayoutVars>
      </dgm:prSet>
      <dgm:spPr/>
    </dgm:pt>
  </dgm:ptLst>
  <dgm:cxnLst>
    <dgm:cxn modelId="{AF232332-5017-46B4-8706-3CAFE5364F36}" srcId="{97810618-CDA2-4CBF-A433-9FA88A04D752}" destId="{E70AE8CC-9630-422A-850A-B8A09C9080F5}" srcOrd="1" destOrd="0" parTransId="{D3F23112-3ED3-4D55-8788-AAAE7ED2AC8A}" sibTransId="{CB24E73E-A236-4265-8AB0-F99F5E2C09B1}"/>
    <dgm:cxn modelId="{C20CBD36-8523-4E12-A210-7B41FE3A9901}" srcId="{97810618-CDA2-4CBF-A433-9FA88A04D752}" destId="{240E63C1-5748-4013-907E-6C7D4978CBFB}" srcOrd="3" destOrd="0" parTransId="{77951676-439C-46E9-8D41-7891A147DE32}" sibTransId="{1395A7BB-3336-483A-8863-17B02C4DC3C4}"/>
    <dgm:cxn modelId="{FA7AD950-8E51-4A38-934A-D31F5F16077C}" type="presOf" srcId="{AE5983ED-35CB-48F1-8E12-5E8519A341B1}" destId="{FA25246E-ABE9-4809-AB35-4DCE22B2128B}" srcOrd="0" destOrd="0" presId="urn:microsoft.com/office/officeart/2018/5/layout/IconCircleLabelList"/>
    <dgm:cxn modelId="{507FD983-4361-4B54-97C3-443112AB52E8}" srcId="{97810618-CDA2-4CBF-A433-9FA88A04D752}" destId="{AE5983ED-35CB-48F1-8E12-5E8519A341B1}" srcOrd="2" destOrd="0" parTransId="{71DA49C6-FED7-4C59-9834-FDFFECB4B8C5}" sibTransId="{2E516436-E374-416E-AFFB-81E4B747FD64}"/>
    <dgm:cxn modelId="{4E5DD685-623A-41FA-94B3-9012CAF68154}" type="presOf" srcId="{97810618-CDA2-4CBF-A433-9FA88A04D752}" destId="{2DEE66CE-B236-4E21-BB22-5CDE55797E36}" srcOrd="0" destOrd="0" presId="urn:microsoft.com/office/officeart/2018/5/layout/IconCircleLabelList"/>
    <dgm:cxn modelId="{4BC4C989-1E85-48E4-B3B9-FABFD28FD6C8}" type="presOf" srcId="{E70AE8CC-9630-422A-850A-B8A09C9080F5}" destId="{8A4D1258-9821-4889-91F6-DC7FA1D3E73A}" srcOrd="0" destOrd="0" presId="urn:microsoft.com/office/officeart/2018/5/layout/IconCircleLabelList"/>
    <dgm:cxn modelId="{D6734B9B-9EFE-4842-8AA6-51F242E31730}" type="presOf" srcId="{9109AA71-E7D2-4B32-9FB0-A57E4D8CEB96}" destId="{CA17510E-3B83-4836-9CE9-AB56DDB9A46F}" srcOrd="0" destOrd="0" presId="urn:microsoft.com/office/officeart/2018/5/layout/IconCircleLabelList"/>
    <dgm:cxn modelId="{D69EE2D1-42B7-4CC7-93B5-8E8587DD4BFD}" type="presOf" srcId="{240E63C1-5748-4013-907E-6C7D4978CBFB}" destId="{609444CE-4941-4DB4-AE24-97E357D9F187}" srcOrd="0" destOrd="0" presId="urn:microsoft.com/office/officeart/2018/5/layout/IconCircleLabelList"/>
    <dgm:cxn modelId="{67DE68F0-36E9-4CE7-A37A-7EA2BB3EB4D7}" srcId="{97810618-CDA2-4CBF-A433-9FA88A04D752}" destId="{9109AA71-E7D2-4B32-9FB0-A57E4D8CEB96}" srcOrd="0" destOrd="0" parTransId="{6AC6D717-F73F-4210-BB9B-910AE0E06FED}" sibTransId="{20373BC2-B42C-4D40-BE68-D8D7208FFFF0}"/>
    <dgm:cxn modelId="{83F5E931-AE03-4D57-AF2D-2B33019AACB4}" type="presParOf" srcId="{2DEE66CE-B236-4E21-BB22-5CDE55797E36}" destId="{69E5AC40-6D14-46CC-B438-EB74626431D9}" srcOrd="0" destOrd="0" presId="urn:microsoft.com/office/officeart/2018/5/layout/IconCircleLabelList"/>
    <dgm:cxn modelId="{9E3A753D-8524-45E5-A3BE-FA1E1C52BAA4}" type="presParOf" srcId="{69E5AC40-6D14-46CC-B438-EB74626431D9}" destId="{174EDD0E-EB21-4808-95B9-9ADC4784AF6E}" srcOrd="0" destOrd="0" presId="urn:microsoft.com/office/officeart/2018/5/layout/IconCircleLabelList"/>
    <dgm:cxn modelId="{5CA26F52-0C58-4C92-A892-689CA1C098B6}" type="presParOf" srcId="{69E5AC40-6D14-46CC-B438-EB74626431D9}" destId="{B829FE32-F0C6-4E8A-B8B0-6C8FBDD84D85}" srcOrd="1" destOrd="0" presId="urn:microsoft.com/office/officeart/2018/5/layout/IconCircleLabelList"/>
    <dgm:cxn modelId="{908E853C-D481-4AA1-8E22-EDB7952CEAE1}" type="presParOf" srcId="{69E5AC40-6D14-46CC-B438-EB74626431D9}" destId="{E622D8CE-CF64-4198-B8ED-3F33F1F12185}" srcOrd="2" destOrd="0" presId="urn:microsoft.com/office/officeart/2018/5/layout/IconCircleLabelList"/>
    <dgm:cxn modelId="{3069406F-7B1E-466B-8A6C-7D64D6E00506}" type="presParOf" srcId="{69E5AC40-6D14-46CC-B438-EB74626431D9}" destId="{CA17510E-3B83-4836-9CE9-AB56DDB9A46F}" srcOrd="3" destOrd="0" presId="urn:microsoft.com/office/officeart/2018/5/layout/IconCircleLabelList"/>
    <dgm:cxn modelId="{3A4542D2-70C4-4DBD-853D-F23DA51DF09C}" type="presParOf" srcId="{2DEE66CE-B236-4E21-BB22-5CDE55797E36}" destId="{2127C839-87E2-49B1-8B7A-7E108E62246F}" srcOrd="1" destOrd="0" presId="urn:microsoft.com/office/officeart/2018/5/layout/IconCircleLabelList"/>
    <dgm:cxn modelId="{3EFF2B7E-FC98-4564-B625-D25133CA2A9A}" type="presParOf" srcId="{2DEE66CE-B236-4E21-BB22-5CDE55797E36}" destId="{821EC866-B79E-40DF-B099-3C31CDBCCEC9}" srcOrd="2" destOrd="0" presId="urn:microsoft.com/office/officeart/2018/5/layout/IconCircleLabelList"/>
    <dgm:cxn modelId="{379D42A4-F889-45FB-941C-BE718E03820C}" type="presParOf" srcId="{821EC866-B79E-40DF-B099-3C31CDBCCEC9}" destId="{12BB9FE4-22BD-4C27-8205-3A913F04727D}" srcOrd="0" destOrd="0" presId="urn:microsoft.com/office/officeart/2018/5/layout/IconCircleLabelList"/>
    <dgm:cxn modelId="{EDF7F1F2-8772-4384-A199-6468EFEB53CC}" type="presParOf" srcId="{821EC866-B79E-40DF-B099-3C31CDBCCEC9}" destId="{5229C2B8-4E29-4A54-937A-21E0C369536D}" srcOrd="1" destOrd="0" presId="urn:microsoft.com/office/officeart/2018/5/layout/IconCircleLabelList"/>
    <dgm:cxn modelId="{EA641856-05D7-4343-A82A-DBF7A77A2456}" type="presParOf" srcId="{821EC866-B79E-40DF-B099-3C31CDBCCEC9}" destId="{E4955C1C-4A3C-4FAD-A016-6D8E991E2159}" srcOrd="2" destOrd="0" presId="urn:microsoft.com/office/officeart/2018/5/layout/IconCircleLabelList"/>
    <dgm:cxn modelId="{15B9DB6F-5A30-4B09-A912-231021B2AAEF}" type="presParOf" srcId="{821EC866-B79E-40DF-B099-3C31CDBCCEC9}" destId="{8A4D1258-9821-4889-91F6-DC7FA1D3E73A}" srcOrd="3" destOrd="0" presId="urn:microsoft.com/office/officeart/2018/5/layout/IconCircleLabelList"/>
    <dgm:cxn modelId="{AAD44E16-BF9D-4F10-9316-AFD156E97D50}" type="presParOf" srcId="{2DEE66CE-B236-4E21-BB22-5CDE55797E36}" destId="{9E1B0462-2EB3-4BF6-BB52-6C063C146738}" srcOrd="3" destOrd="0" presId="urn:microsoft.com/office/officeart/2018/5/layout/IconCircleLabelList"/>
    <dgm:cxn modelId="{1DFBCFFD-F332-44E0-95E1-B5BAFFFD6517}" type="presParOf" srcId="{2DEE66CE-B236-4E21-BB22-5CDE55797E36}" destId="{BAFC7805-3FCF-40E8-91DB-3B8FFE021131}" srcOrd="4" destOrd="0" presId="urn:microsoft.com/office/officeart/2018/5/layout/IconCircleLabelList"/>
    <dgm:cxn modelId="{E83FD5F0-AC51-4308-952C-82C106CF4572}" type="presParOf" srcId="{BAFC7805-3FCF-40E8-91DB-3B8FFE021131}" destId="{841CEC92-8292-4261-9F2D-A0C5C826EDEA}" srcOrd="0" destOrd="0" presId="urn:microsoft.com/office/officeart/2018/5/layout/IconCircleLabelList"/>
    <dgm:cxn modelId="{3C162653-DF30-4745-A916-6593DBE4A8A5}" type="presParOf" srcId="{BAFC7805-3FCF-40E8-91DB-3B8FFE021131}" destId="{89EF1A37-E177-40A4-B369-B96C7BAB56B5}" srcOrd="1" destOrd="0" presId="urn:microsoft.com/office/officeart/2018/5/layout/IconCircleLabelList"/>
    <dgm:cxn modelId="{6DE23A1C-AC65-481F-B8B0-5772A0BD6D99}" type="presParOf" srcId="{BAFC7805-3FCF-40E8-91DB-3B8FFE021131}" destId="{B68ABC34-BFEB-4565-AFA4-08F1CD2A6E12}" srcOrd="2" destOrd="0" presId="urn:microsoft.com/office/officeart/2018/5/layout/IconCircleLabelList"/>
    <dgm:cxn modelId="{7078166A-C171-40C3-AFAE-622E7AD3AFF0}" type="presParOf" srcId="{BAFC7805-3FCF-40E8-91DB-3B8FFE021131}" destId="{FA25246E-ABE9-4809-AB35-4DCE22B2128B}" srcOrd="3" destOrd="0" presId="urn:microsoft.com/office/officeart/2018/5/layout/IconCircleLabelList"/>
    <dgm:cxn modelId="{108EF460-9AED-4FF1-93D6-77EB25328713}" type="presParOf" srcId="{2DEE66CE-B236-4E21-BB22-5CDE55797E36}" destId="{3B5D9EE6-F596-4DE9-ABB4-00B45B750E46}" srcOrd="5" destOrd="0" presId="urn:microsoft.com/office/officeart/2018/5/layout/IconCircleLabelList"/>
    <dgm:cxn modelId="{2835ACA5-8B6D-4EC9-933E-191376562A29}" type="presParOf" srcId="{2DEE66CE-B236-4E21-BB22-5CDE55797E36}" destId="{D0595EED-15D8-4C78-A585-D8B373C704D1}" srcOrd="6" destOrd="0" presId="urn:microsoft.com/office/officeart/2018/5/layout/IconCircleLabelList"/>
    <dgm:cxn modelId="{E58D7DA0-9060-4529-8E3B-C04662BC29CE}" type="presParOf" srcId="{D0595EED-15D8-4C78-A585-D8B373C704D1}" destId="{6708D142-2023-4CF3-A808-897E7142743D}" srcOrd="0" destOrd="0" presId="urn:microsoft.com/office/officeart/2018/5/layout/IconCircleLabelList"/>
    <dgm:cxn modelId="{BCA51F2C-0F3B-4732-912D-A33F9A3E57F8}" type="presParOf" srcId="{D0595EED-15D8-4C78-A585-D8B373C704D1}" destId="{5B4C6582-001F-4591-85D2-2FD804DA7D17}" srcOrd="1" destOrd="0" presId="urn:microsoft.com/office/officeart/2018/5/layout/IconCircleLabelList"/>
    <dgm:cxn modelId="{EA97E20A-1DFC-4171-9757-43CD7CFCCED9}" type="presParOf" srcId="{D0595EED-15D8-4C78-A585-D8B373C704D1}" destId="{01B1BF63-741A-4186-BCBB-1F6E6DC53684}" srcOrd="2" destOrd="0" presId="urn:microsoft.com/office/officeart/2018/5/layout/IconCircleLabelList"/>
    <dgm:cxn modelId="{0F517158-077B-400B-9B60-596F52DD2092}" type="presParOf" srcId="{D0595EED-15D8-4C78-A585-D8B373C704D1}" destId="{609444CE-4941-4DB4-AE24-97E357D9F187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810618-CDA2-4CBF-A433-9FA88A04D752}" type="doc">
      <dgm:prSet loTypeId="urn:microsoft.com/office/officeart/2018/5/layout/IconCircleLabelList" loCatId="icon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9109AA71-E7D2-4B32-9FB0-A57E4D8CEB96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200" b="1" dirty="0"/>
            <a:t>Limitar perdas</a:t>
          </a:r>
        </a:p>
      </dgm:t>
    </dgm:pt>
    <dgm:pt modelId="{6AC6D717-F73F-4210-BB9B-910AE0E06FED}" type="parTrans" cxnId="{67DE68F0-36E9-4CE7-A37A-7EA2BB3EB4D7}">
      <dgm:prSet/>
      <dgm:spPr/>
      <dgm:t>
        <a:bodyPr/>
        <a:lstStyle/>
        <a:p>
          <a:endParaRPr lang="pt-BR" sz="2200" b="1"/>
        </a:p>
      </dgm:t>
    </dgm:pt>
    <dgm:pt modelId="{20373BC2-B42C-4D40-BE68-D8D7208FFFF0}" type="sibTrans" cxnId="{67DE68F0-36E9-4CE7-A37A-7EA2BB3EB4D7}">
      <dgm:prSet/>
      <dgm:spPr/>
      <dgm:t>
        <a:bodyPr/>
        <a:lstStyle/>
        <a:p>
          <a:endParaRPr lang="pt-BR" sz="2200" b="1"/>
        </a:p>
      </dgm:t>
    </dgm:pt>
    <dgm:pt modelId="{E70AE8CC-9630-422A-850A-B8A09C9080F5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200" b="1" dirty="0"/>
            <a:t>Evitar a ingerência política</a:t>
          </a:r>
        </a:p>
      </dgm:t>
    </dgm:pt>
    <dgm:pt modelId="{D3F23112-3ED3-4D55-8788-AAAE7ED2AC8A}" type="parTrans" cxnId="{AF232332-5017-46B4-8706-3CAFE5364F36}">
      <dgm:prSet/>
      <dgm:spPr/>
      <dgm:t>
        <a:bodyPr/>
        <a:lstStyle/>
        <a:p>
          <a:endParaRPr lang="pt-BR" sz="2200" b="1"/>
        </a:p>
      </dgm:t>
    </dgm:pt>
    <dgm:pt modelId="{CB24E73E-A236-4265-8AB0-F99F5E2C09B1}" type="sibTrans" cxnId="{AF232332-5017-46B4-8706-3CAFE5364F36}">
      <dgm:prSet/>
      <dgm:spPr/>
    </dgm:pt>
    <dgm:pt modelId="{AE5983ED-35CB-48F1-8E12-5E8519A341B1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200" b="1" dirty="0"/>
            <a:t>Combater o alto custo do desconhecimento</a:t>
          </a:r>
        </a:p>
      </dgm:t>
    </dgm:pt>
    <dgm:pt modelId="{71DA49C6-FED7-4C59-9834-FDFFECB4B8C5}" type="parTrans" cxnId="{507FD983-4361-4B54-97C3-443112AB52E8}">
      <dgm:prSet/>
      <dgm:spPr/>
      <dgm:t>
        <a:bodyPr/>
        <a:lstStyle/>
        <a:p>
          <a:endParaRPr lang="pt-BR" sz="2200" b="1"/>
        </a:p>
      </dgm:t>
    </dgm:pt>
    <dgm:pt modelId="{2E516436-E374-416E-AFFB-81E4B747FD64}" type="sibTrans" cxnId="{507FD983-4361-4B54-97C3-443112AB52E8}">
      <dgm:prSet/>
      <dgm:spPr/>
    </dgm:pt>
    <dgm:pt modelId="{240E63C1-5748-4013-907E-6C7D4978CBFB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200" b="1" dirty="0"/>
            <a:t>Influir na decisão sobre terceirizar</a:t>
          </a:r>
        </a:p>
      </dgm:t>
    </dgm:pt>
    <dgm:pt modelId="{77951676-439C-46E9-8D41-7891A147DE32}" type="parTrans" cxnId="{C20CBD36-8523-4E12-A210-7B41FE3A9901}">
      <dgm:prSet/>
      <dgm:spPr/>
      <dgm:t>
        <a:bodyPr/>
        <a:lstStyle/>
        <a:p>
          <a:endParaRPr lang="pt-BR" sz="2200" b="1"/>
        </a:p>
      </dgm:t>
    </dgm:pt>
    <dgm:pt modelId="{1395A7BB-3336-483A-8863-17B02C4DC3C4}" type="sibTrans" cxnId="{C20CBD36-8523-4E12-A210-7B41FE3A9901}">
      <dgm:prSet/>
      <dgm:spPr/>
    </dgm:pt>
    <dgm:pt modelId="{2DEE66CE-B236-4E21-BB22-5CDE55797E36}" type="pres">
      <dgm:prSet presAssocID="{97810618-CDA2-4CBF-A433-9FA88A04D752}" presName="root" presStyleCnt="0">
        <dgm:presLayoutVars>
          <dgm:dir/>
          <dgm:resizeHandles val="exact"/>
        </dgm:presLayoutVars>
      </dgm:prSet>
      <dgm:spPr/>
    </dgm:pt>
    <dgm:pt modelId="{69E5AC40-6D14-46CC-B438-EB74626431D9}" type="pres">
      <dgm:prSet presAssocID="{9109AA71-E7D2-4B32-9FB0-A57E4D8CEB96}" presName="compNode" presStyleCnt="0"/>
      <dgm:spPr/>
    </dgm:pt>
    <dgm:pt modelId="{174EDD0E-EB21-4808-95B9-9ADC4784AF6E}" type="pres">
      <dgm:prSet presAssocID="{9109AA71-E7D2-4B32-9FB0-A57E4D8CEB96}" presName="iconBgRect" presStyleLbl="bgShp" presStyleIdx="0" presStyleCnt="4"/>
      <dgm:spPr/>
    </dgm:pt>
    <dgm:pt modelId="{B829FE32-F0C6-4E8A-B8B0-6C8FBDD84D85}" type="pres">
      <dgm:prSet presAssocID="{9109AA71-E7D2-4B32-9FB0-A57E4D8CEB96}" presName="iconRect" presStyleLbl="node1" presStyleIdx="0" presStyleCnt="4" custLinFactNeighborX="-3077" custLinFactNeighborY="346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E622D8CE-CF64-4198-B8ED-3F33F1F12185}" type="pres">
      <dgm:prSet presAssocID="{9109AA71-E7D2-4B32-9FB0-A57E4D8CEB96}" presName="spaceRect" presStyleCnt="0"/>
      <dgm:spPr/>
    </dgm:pt>
    <dgm:pt modelId="{CA17510E-3B83-4836-9CE9-AB56DDB9A46F}" type="pres">
      <dgm:prSet presAssocID="{9109AA71-E7D2-4B32-9FB0-A57E4D8CEB96}" presName="textRect" presStyleLbl="revTx" presStyleIdx="0" presStyleCnt="4">
        <dgm:presLayoutVars>
          <dgm:chMax val="1"/>
          <dgm:chPref val="1"/>
        </dgm:presLayoutVars>
      </dgm:prSet>
      <dgm:spPr/>
    </dgm:pt>
    <dgm:pt modelId="{2127C839-87E2-49B1-8B7A-7E108E62246F}" type="pres">
      <dgm:prSet presAssocID="{20373BC2-B42C-4D40-BE68-D8D7208FFFF0}" presName="sibTrans" presStyleCnt="0"/>
      <dgm:spPr/>
    </dgm:pt>
    <dgm:pt modelId="{821EC866-B79E-40DF-B099-3C31CDBCCEC9}" type="pres">
      <dgm:prSet presAssocID="{E70AE8CC-9630-422A-850A-B8A09C9080F5}" presName="compNode" presStyleCnt="0"/>
      <dgm:spPr/>
    </dgm:pt>
    <dgm:pt modelId="{12BB9FE4-22BD-4C27-8205-3A913F04727D}" type="pres">
      <dgm:prSet presAssocID="{E70AE8CC-9630-422A-850A-B8A09C9080F5}" presName="iconBgRect" presStyleLbl="bgShp" presStyleIdx="1" presStyleCnt="4"/>
      <dgm:spPr/>
    </dgm:pt>
    <dgm:pt modelId="{5229C2B8-4E29-4A54-937A-21E0C369536D}" type="pres">
      <dgm:prSet presAssocID="{E70AE8CC-9630-422A-850A-B8A09C9080F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E4955C1C-4A3C-4FAD-A016-6D8E991E2159}" type="pres">
      <dgm:prSet presAssocID="{E70AE8CC-9630-422A-850A-B8A09C9080F5}" presName="spaceRect" presStyleCnt="0"/>
      <dgm:spPr/>
    </dgm:pt>
    <dgm:pt modelId="{8A4D1258-9821-4889-91F6-DC7FA1D3E73A}" type="pres">
      <dgm:prSet presAssocID="{E70AE8CC-9630-422A-850A-B8A09C9080F5}" presName="textRect" presStyleLbl="revTx" presStyleIdx="1" presStyleCnt="4" custScaleX="154986">
        <dgm:presLayoutVars>
          <dgm:chMax val="1"/>
          <dgm:chPref val="1"/>
        </dgm:presLayoutVars>
      </dgm:prSet>
      <dgm:spPr/>
    </dgm:pt>
    <dgm:pt modelId="{9E1B0462-2EB3-4BF6-BB52-6C063C146738}" type="pres">
      <dgm:prSet presAssocID="{CB24E73E-A236-4265-8AB0-F99F5E2C09B1}" presName="sibTrans" presStyleCnt="0"/>
      <dgm:spPr/>
    </dgm:pt>
    <dgm:pt modelId="{BAFC7805-3FCF-40E8-91DB-3B8FFE021131}" type="pres">
      <dgm:prSet presAssocID="{AE5983ED-35CB-48F1-8E12-5E8519A341B1}" presName="compNode" presStyleCnt="0"/>
      <dgm:spPr/>
    </dgm:pt>
    <dgm:pt modelId="{841CEC92-8292-4261-9F2D-A0C5C826EDEA}" type="pres">
      <dgm:prSet presAssocID="{AE5983ED-35CB-48F1-8E12-5E8519A341B1}" presName="iconBgRect" presStyleLbl="bgShp" presStyleIdx="2" presStyleCnt="4"/>
      <dgm:spPr/>
    </dgm:pt>
    <dgm:pt modelId="{89EF1A37-E177-40A4-B369-B96C7BAB56B5}" type="pres">
      <dgm:prSet presAssocID="{AE5983ED-35CB-48F1-8E12-5E8519A341B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nheiro"/>
        </a:ext>
      </dgm:extLst>
    </dgm:pt>
    <dgm:pt modelId="{B68ABC34-BFEB-4565-AFA4-08F1CD2A6E12}" type="pres">
      <dgm:prSet presAssocID="{AE5983ED-35CB-48F1-8E12-5E8519A341B1}" presName="spaceRect" presStyleCnt="0"/>
      <dgm:spPr/>
    </dgm:pt>
    <dgm:pt modelId="{FA25246E-ABE9-4809-AB35-4DCE22B2128B}" type="pres">
      <dgm:prSet presAssocID="{AE5983ED-35CB-48F1-8E12-5E8519A341B1}" presName="textRect" presStyleLbl="revTx" presStyleIdx="2" presStyleCnt="4" custScaleX="196234">
        <dgm:presLayoutVars>
          <dgm:chMax val="1"/>
          <dgm:chPref val="1"/>
        </dgm:presLayoutVars>
      </dgm:prSet>
      <dgm:spPr/>
    </dgm:pt>
    <dgm:pt modelId="{3B5D9EE6-F596-4DE9-ABB4-00B45B750E46}" type="pres">
      <dgm:prSet presAssocID="{2E516436-E374-416E-AFFB-81E4B747FD64}" presName="sibTrans" presStyleCnt="0"/>
      <dgm:spPr/>
    </dgm:pt>
    <dgm:pt modelId="{D0595EED-15D8-4C78-A585-D8B373C704D1}" type="pres">
      <dgm:prSet presAssocID="{240E63C1-5748-4013-907E-6C7D4978CBFB}" presName="compNode" presStyleCnt="0"/>
      <dgm:spPr/>
    </dgm:pt>
    <dgm:pt modelId="{6708D142-2023-4CF3-A808-897E7142743D}" type="pres">
      <dgm:prSet presAssocID="{240E63C1-5748-4013-907E-6C7D4978CBFB}" presName="iconBgRect" presStyleLbl="bgShp" presStyleIdx="3" presStyleCnt="4"/>
      <dgm:spPr/>
    </dgm:pt>
    <dgm:pt modelId="{5B4C6582-001F-4591-85D2-2FD804DA7D17}" type="pres">
      <dgm:prSet presAssocID="{240E63C1-5748-4013-907E-6C7D4978CBF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01B1BF63-741A-4186-BCBB-1F6E6DC53684}" type="pres">
      <dgm:prSet presAssocID="{240E63C1-5748-4013-907E-6C7D4978CBFB}" presName="spaceRect" presStyleCnt="0"/>
      <dgm:spPr/>
    </dgm:pt>
    <dgm:pt modelId="{609444CE-4941-4DB4-AE24-97E357D9F187}" type="pres">
      <dgm:prSet presAssocID="{240E63C1-5748-4013-907E-6C7D4978CBFB}" presName="textRect" presStyleLbl="revTx" presStyleIdx="3" presStyleCnt="4" custScaleX="161760">
        <dgm:presLayoutVars>
          <dgm:chMax val="1"/>
          <dgm:chPref val="1"/>
        </dgm:presLayoutVars>
      </dgm:prSet>
      <dgm:spPr/>
    </dgm:pt>
  </dgm:ptLst>
  <dgm:cxnLst>
    <dgm:cxn modelId="{AF232332-5017-46B4-8706-3CAFE5364F36}" srcId="{97810618-CDA2-4CBF-A433-9FA88A04D752}" destId="{E70AE8CC-9630-422A-850A-B8A09C9080F5}" srcOrd="1" destOrd="0" parTransId="{D3F23112-3ED3-4D55-8788-AAAE7ED2AC8A}" sibTransId="{CB24E73E-A236-4265-8AB0-F99F5E2C09B1}"/>
    <dgm:cxn modelId="{C20CBD36-8523-4E12-A210-7B41FE3A9901}" srcId="{97810618-CDA2-4CBF-A433-9FA88A04D752}" destId="{240E63C1-5748-4013-907E-6C7D4978CBFB}" srcOrd="3" destOrd="0" parTransId="{77951676-439C-46E9-8D41-7891A147DE32}" sibTransId="{1395A7BB-3336-483A-8863-17B02C4DC3C4}"/>
    <dgm:cxn modelId="{FA7AD950-8E51-4A38-934A-D31F5F16077C}" type="presOf" srcId="{AE5983ED-35CB-48F1-8E12-5E8519A341B1}" destId="{FA25246E-ABE9-4809-AB35-4DCE22B2128B}" srcOrd="0" destOrd="0" presId="urn:microsoft.com/office/officeart/2018/5/layout/IconCircleLabelList"/>
    <dgm:cxn modelId="{507FD983-4361-4B54-97C3-443112AB52E8}" srcId="{97810618-CDA2-4CBF-A433-9FA88A04D752}" destId="{AE5983ED-35CB-48F1-8E12-5E8519A341B1}" srcOrd="2" destOrd="0" parTransId="{71DA49C6-FED7-4C59-9834-FDFFECB4B8C5}" sibTransId="{2E516436-E374-416E-AFFB-81E4B747FD64}"/>
    <dgm:cxn modelId="{4E5DD685-623A-41FA-94B3-9012CAF68154}" type="presOf" srcId="{97810618-CDA2-4CBF-A433-9FA88A04D752}" destId="{2DEE66CE-B236-4E21-BB22-5CDE55797E36}" srcOrd="0" destOrd="0" presId="urn:microsoft.com/office/officeart/2018/5/layout/IconCircleLabelList"/>
    <dgm:cxn modelId="{4BC4C989-1E85-48E4-B3B9-FABFD28FD6C8}" type="presOf" srcId="{E70AE8CC-9630-422A-850A-B8A09C9080F5}" destId="{8A4D1258-9821-4889-91F6-DC7FA1D3E73A}" srcOrd="0" destOrd="0" presId="urn:microsoft.com/office/officeart/2018/5/layout/IconCircleLabelList"/>
    <dgm:cxn modelId="{D6734B9B-9EFE-4842-8AA6-51F242E31730}" type="presOf" srcId="{9109AA71-E7D2-4B32-9FB0-A57E4D8CEB96}" destId="{CA17510E-3B83-4836-9CE9-AB56DDB9A46F}" srcOrd="0" destOrd="0" presId="urn:microsoft.com/office/officeart/2018/5/layout/IconCircleLabelList"/>
    <dgm:cxn modelId="{D69EE2D1-42B7-4CC7-93B5-8E8587DD4BFD}" type="presOf" srcId="{240E63C1-5748-4013-907E-6C7D4978CBFB}" destId="{609444CE-4941-4DB4-AE24-97E357D9F187}" srcOrd="0" destOrd="0" presId="urn:microsoft.com/office/officeart/2018/5/layout/IconCircleLabelList"/>
    <dgm:cxn modelId="{67DE68F0-36E9-4CE7-A37A-7EA2BB3EB4D7}" srcId="{97810618-CDA2-4CBF-A433-9FA88A04D752}" destId="{9109AA71-E7D2-4B32-9FB0-A57E4D8CEB96}" srcOrd="0" destOrd="0" parTransId="{6AC6D717-F73F-4210-BB9B-910AE0E06FED}" sibTransId="{20373BC2-B42C-4D40-BE68-D8D7208FFFF0}"/>
    <dgm:cxn modelId="{83F5E931-AE03-4D57-AF2D-2B33019AACB4}" type="presParOf" srcId="{2DEE66CE-B236-4E21-BB22-5CDE55797E36}" destId="{69E5AC40-6D14-46CC-B438-EB74626431D9}" srcOrd="0" destOrd="0" presId="urn:microsoft.com/office/officeart/2018/5/layout/IconCircleLabelList"/>
    <dgm:cxn modelId="{9E3A753D-8524-45E5-A3BE-FA1E1C52BAA4}" type="presParOf" srcId="{69E5AC40-6D14-46CC-B438-EB74626431D9}" destId="{174EDD0E-EB21-4808-95B9-9ADC4784AF6E}" srcOrd="0" destOrd="0" presId="urn:microsoft.com/office/officeart/2018/5/layout/IconCircleLabelList"/>
    <dgm:cxn modelId="{5CA26F52-0C58-4C92-A892-689CA1C098B6}" type="presParOf" srcId="{69E5AC40-6D14-46CC-B438-EB74626431D9}" destId="{B829FE32-F0C6-4E8A-B8B0-6C8FBDD84D85}" srcOrd="1" destOrd="0" presId="urn:microsoft.com/office/officeart/2018/5/layout/IconCircleLabelList"/>
    <dgm:cxn modelId="{908E853C-D481-4AA1-8E22-EDB7952CEAE1}" type="presParOf" srcId="{69E5AC40-6D14-46CC-B438-EB74626431D9}" destId="{E622D8CE-CF64-4198-B8ED-3F33F1F12185}" srcOrd="2" destOrd="0" presId="urn:microsoft.com/office/officeart/2018/5/layout/IconCircleLabelList"/>
    <dgm:cxn modelId="{3069406F-7B1E-466B-8A6C-7D64D6E00506}" type="presParOf" srcId="{69E5AC40-6D14-46CC-B438-EB74626431D9}" destId="{CA17510E-3B83-4836-9CE9-AB56DDB9A46F}" srcOrd="3" destOrd="0" presId="urn:microsoft.com/office/officeart/2018/5/layout/IconCircleLabelList"/>
    <dgm:cxn modelId="{3A4542D2-70C4-4DBD-853D-F23DA51DF09C}" type="presParOf" srcId="{2DEE66CE-B236-4E21-BB22-5CDE55797E36}" destId="{2127C839-87E2-49B1-8B7A-7E108E62246F}" srcOrd="1" destOrd="0" presId="urn:microsoft.com/office/officeart/2018/5/layout/IconCircleLabelList"/>
    <dgm:cxn modelId="{3EFF2B7E-FC98-4564-B625-D25133CA2A9A}" type="presParOf" srcId="{2DEE66CE-B236-4E21-BB22-5CDE55797E36}" destId="{821EC866-B79E-40DF-B099-3C31CDBCCEC9}" srcOrd="2" destOrd="0" presId="urn:microsoft.com/office/officeart/2018/5/layout/IconCircleLabelList"/>
    <dgm:cxn modelId="{379D42A4-F889-45FB-941C-BE718E03820C}" type="presParOf" srcId="{821EC866-B79E-40DF-B099-3C31CDBCCEC9}" destId="{12BB9FE4-22BD-4C27-8205-3A913F04727D}" srcOrd="0" destOrd="0" presId="urn:microsoft.com/office/officeart/2018/5/layout/IconCircleLabelList"/>
    <dgm:cxn modelId="{EDF7F1F2-8772-4384-A199-6468EFEB53CC}" type="presParOf" srcId="{821EC866-B79E-40DF-B099-3C31CDBCCEC9}" destId="{5229C2B8-4E29-4A54-937A-21E0C369536D}" srcOrd="1" destOrd="0" presId="urn:microsoft.com/office/officeart/2018/5/layout/IconCircleLabelList"/>
    <dgm:cxn modelId="{EA641856-05D7-4343-A82A-DBF7A77A2456}" type="presParOf" srcId="{821EC866-B79E-40DF-B099-3C31CDBCCEC9}" destId="{E4955C1C-4A3C-4FAD-A016-6D8E991E2159}" srcOrd="2" destOrd="0" presId="urn:microsoft.com/office/officeart/2018/5/layout/IconCircleLabelList"/>
    <dgm:cxn modelId="{15B9DB6F-5A30-4B09-A912-231021B2AAEF}" type="presParOf" srcId="{821EC866-B79E-40DF-B099-3C31CDBCCEC9}" destId="{8A4D1258-9821-4889-91F6-DC7FA1D3E73A}" srcOrd="3" destOrd="0" presId="urn:microsoft.com/office/officeart/2018/5/layout/IconCircleLabelList"/>
    <dgm:cxn modelId="{AAD44E16-BF9D-4F10-9316-AFD156E97D50}" type="presParOf" srcId="{2DEE66CE-B236-4E21-BB22-5CDE55797E36}" destId="{9E1B0462-2EB3-4BF6-BB52-6C063C146738}" srcOrd="3" destOrd="0" presId="urn:microsoft.com/office/officeart/2018/5/layout/IconCircleLabelList"/>
    <dgm:cxn modelId="{1DFBCFFD-F332-44E0-95E1-B5BAFFFD6517}" type="presParOf" srcId="{2DEE66CE-B236-4E21-BB22-5CDE55797E36}" destId="{BAFC7805-3FCF-40E8-91DB-3B8FFE021131}" srcOrd="4" destOrd="0" presId="urn:microsoft.com/office/officeart/2018/5/layout/IconCircleLabelList"/>
    <dgm:cxn modelId="{E83FD5F0-AC51-4308-952C-82C106CF4572}" type="presParOf" srcId="{BAFC7805-3FCF-40E8-91DB-3B8FFE021131}" destId="{841CEC92-8292-4261-9F2D-A0C5C826EDEA}" srcOrd="0" destOrd="0" presId="urn:microsoft.com/office/officeart/2018/5/layout/IconCircleLabelList"/>
    <dgm:cxn modelId="{3C162653-DF30-4745-A916-6593DBE4A8A5}" type="presParOf" srcId="{BAFC7805-3FCF-40E8-91DB-3B8FFE021131}" destId="{89EF1A37-E177-40A4-B369-B96C7BAB56B5}" srcOrd="1" destOrd="0" presId="urn:microsoft.com/office/officeart/2018/5/layout/IconCircleLabelList"/>
    <dgm:cxn modelId="{6DE23A1C-AC65-481F-B8B0-5772A0BD6D99}" type="presParOf" srcId="{BAFC7805-3FCF-40E8-91DB-3B8FFE021131}" destId="{B68ABC34-BFEB-4565-AFA4-08F1CD2A6E12}" srcOrd="2" destOrd="0" presId="urn:microsoft.com/office/officeart/2018/5/layout/IconCircleLabelList"/>
    <dgm:cxn modelId="{7078166A-C171-40C3-AFAE-622E7AD3AFF0}" type="presParOf" srcId="{BAFC7805-3FCF-40E8-91DB-3B8FFE021131}" destId="{FA25246E-ABE9-4809-AB35-4DCE22B2128B}" srcOrd="3" destOrd="0" presId="urn:microsoft.com/office/officeart/2018/5/layout/IconCircleLabelList"/>
    <dgm:cxn modelId="{108EF460-9AED-4FF1-93D6-77EB25328713}" type="presParOf" srcId="{2DEE66CE-B236-4E21-BB22-5CDE55797E36}" destId="{3B5D9EE6-F596-4DE9-ABB4-00B45B750E46}" srcOrd="5" destOrd="0" presId="urn:microsoft.com/office/officeart/2018/5/layout/IconCircleLabelList"/>
    <dgm:cxn modelId="{2835ACA5-8B6D-4EC9-933E-191376562A29}" type="presParOf" srcId="{2DEE66CE-B236-4E21-BB22-5CDE55797E36}" destId="{D0595EED-15D8-4C78-A585-D8B373C704D1}" srcOrd="6" destOrd="0" presId="urn:microsoft.com/office/officeart/2018/5/layout/IconCircleLabelList"/>
    <dgm:cxn modelId="{E58D7DA0-9060-4529-8E3B-C04662BC29CE}" type="presParOf" srcId="{D0595EED-15D8-4C78-A585-D8B373C704D1}" destId="{6708D142-2023-4CF3-A808-897E7142743D}" srcOrd="0" destOrd="0" presId="urn:microsoft.com/office/officeart/2018/5/layout/IconCircleLabelList"/>
    <dgm:cxn modelId="{BCA51F2C-0F3B-4732-912D-A33F9A3E57F8}" type="presParOf" srcId="{D0595EED-15D8-4C78-A585-D8B373C704D1}" destId="{5B4C6582-001F-4591-85D2-2FD804DA7D17}" srcOrd="1" destOrd="0" presId="urn:microsoft.com/office/officeart/2018/5/layout/IconCircleLabelList"/>
    <dgm:cxn modelId="{EA97E20A-1DFC-4171-9757-43CD7CFCCED9}" type="presParOf" srcId="{D0595EED-15D8-4C78-A585-D8B373C704D1}" destId="{01B1BF63-741A-4186-BCBB-1F6E6DC53684}" srcOrd="2" destOrd="0" presId="urn:microsoft.com/office/officeart/2018/5/layout/IconCircleLabelList"/>
    <dgm:cxn modelId="{0F517158-077B-400B-9B60-596F52DD2092}" type="presParOf" srcId="{D0595EED-15D8-4C78-A585-D8B373C704D1}" destId="{609444CE-4941-4DB4-AE24-97E357D9F187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58A861-5640-4CE6-BF02-2B7540DA13C7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EC78FD23-173D-46E2-B84A-878B03C62A2E}">
      <dgm:prSet phldrT="[Texto]" custT="1"/>
      <dgm:spPr/>
      <dgm:t>
        <a:bodyPr/>
        <a:lstStyle/>
        <a:p>
          <a:r>
            <a:rPr lang="pt-B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Conhecimento sobre o negócio; </a:t>
          </a:r>
        </a:p>
      </dgm:t>
    </dgm:pt>
    <dgm:pt modelId="{3EC6DD98-DDE4-4F30-8D83-6A32BCB421EB}" type="parTrans" cxnId="{4B6B35FC-0CD5-4B6A-A978-1D7A27A5F149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FB6C79-5850-4E16-8703-3CA8FB40922A}" type="sibTrans" cxnId="{4B6B35FC-0CD5-4B6A-A978-1D7A27A5F149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490207-FB09-45B9-B5E5-0C56D97C2408}">
      <dgm:prSet custT="1"/>
      <dgm:spPr/>
      <dgm:t>
        <a:bodyPr/>
        <a:lstStyle/>
        <a:p>
          <a:r>
            <a:rPr lang="pt-B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Competências dos servidores que realizam os processos;</a:t>
          </a:r>
        </a:p>
      </dgm:t>
    </dgm:pt>
    <dgm:pt modelId="{F7A7EAE6-6F66-45A5-BEF9-92417B2500D2}" type="parTrans" cxnId="{31B8C076-51E8-43CF-A16E-B2F8F2087B8B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1F8615-36D5-4FEA-8A4E-28A617D48134}" type="sibTrans" cxnId="{31B8C076-51E8-43CF-A16E-B2F8F2087B8B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EC3395-FA33-4B63-926A-2236B2B9FC72}">
      <dgm:prSet custT="1"/>
      <dgm:spPr/>
      <dgm:t>
        <a:bodyPr/>
        <a:lstStyle/>
        <a:p>
          <a:r>
            <a:rPr lang="pt-B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Compreensão dos processos realizados no RPPS e suas interrelações; e</a:t>
          </a:r>
        </a:p>
      </dgm:t>
    </dgm:pt>
    <dgm:pt modelId="{118E150F-1884-4A91-81E9-5A5E7F631CE8}" type="parTrans" cxnId="{B183FD2B-E5B1-4164-9D26-CCAD71B3A246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B52C8-9360-4734-90E1-F7BC6D0604DA}" type="sibTrans" cxnId="{B183FD2B-E5B1-4164-9D26-CCAD71B3A246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806EAA-6A9B-47F8-B4EF-DA53E209DAA6}">
      <dgm:prSet custT="1"/>
      <dgm:spPr/>
      <dgm:t>
        <a:bodyPr/>
        <a:lstStyle/>
        <a:p>
          <a:r>
            <a:rPr lang="pt-B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Criar a percepção de criação de valor; </a:t>
          </a:r>
        </a:p>
      </dgm:t>
    </dgm:pt>
    <dgm:pt modelId="{982ABD50-2F3E-4400-81D7-9A9CCB5E0A34}" type="parTrans" cxnId="{83504DF5-4FBC-4B43-B695-6C8293CB52B0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DE7241-7CCE-4D0E-92E4-3232BCF0A0A8}" type="sibTrans" cxnId="{83504DF5-4FBC-4B43-B695-6C8293CB52B0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E18281-EF04-4B8A-903B-57F116F170EC}">
      <dgm:prSet custT="1"/>
      <dgm:spPr/>
      <dgm:t>
        <a:bodyPr/>
        <a:lstStyle/>
        <a:p>
          <a:r>
            <a:rPr lang="pt-B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Identificar e aplicar as melhores práticas; </a:t>
          </a:r>
        </a:p>
      </dgm:t>
    </dgm:pt>
    <dgm:pt modelId="{6A039015-3B31-4C94-8BF1-33A5A475D16B}" type="parTrans" cxnId="{9D1E8671-60CD-4723-8869-6B808D289B9F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07B19C-E4D4-4351-A504-75500BE7384F}" type="sibTrans" cxnId="{9D1E8671-60CD-4723-8869-6B808D289B9F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2031A0-6A6A-45C1-993E-FC7FE9A0DEF4}">
      <dgm:prSet custT="1"/>
      <dgm:spPr/>
      <dgm:t>
        <a:bodyPr/>
        <a:lstStyle/>
        <a:p>
          <a:r>
            <a:rPr lang="pt-B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Tornar o trabalho, ou processo em geral, mais produtivo. </a:t>
          </a:r>
        </a:p>
      </dgm:t>
    </dgm:pt>
    <dgm:pt modelId="{980CED11-DB79-4BC0-B7D7-1490458DAC4A}" type="parTrans" cxnId="{F9DCF294-00E5-4789-9FA0-A358507D1CD2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1A0525-6E82-41C5-B40C-FAD93AE10AAB}" type="sibTrans" cxnId="{F9DCF294-00E5-4789-9FA0-A358507D1CD2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7256F4-66A5-4801-AB42-518BEC83FBE1}">
      <dgm:prSet custT="1"/>
      <dgm:spPr/>
      <dgm:t>
        <a:bodyPr/>
        <a:lstStyle/>
        <a:p>
          <a:r>
            <a:rPr lang="en-US" sz="3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R</a:t>
          </a:r>
          <a:r>
            <a:rPr lang="en-US" sz="3000" b="1" i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eduzir</a:t>
          </a:r>
          <a:r>
            <a:rPr lang="en-US" sz="3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 as </a:t>
          </a:r>
          <a:r>
            <a:rPr lang="en-US" sz="3000" b="1" i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tarefas</a:t>
          </a:r>
          <a:r>
            <a:rPr lang="en-US" sz="3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  </a:t>
          </a:r>
          <a:r>
            <a:rPr lang="en-US" sz="3000" b="1" i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mecanicas</a:t>
          </a:r>
          <a:r>
            <a:rPr lang="en-US" sz="3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, o </a:t>
          </a:r>
          <a:r>
            <a:rPr lang="en-US" sz="3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retrabalho</a:t>
          </a:r>
          <a:r>
            <a: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 e a </a:t>
          </a:r>
          <a:r>
            <a:rPr lang="en-US" sz="3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sobrecarga</a:t>
          </a:r>
          <a:r>
            <a: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.</a:t>
          </a:r>
          <a:endParaRPr lang="pt-BR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6A1D19-779F-4B2A-8494-8D87545A1BB5}" type="parTrans" cxnId="{48D10438-85DC-4462-A093-2E9AC99616EF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224D54-1B84-4B37-A69A-32E859D64298}" type="sibTrans" cxnId="{48D10438-85DC-4462-A093-2E9AC99616EF}">
      <dgm:prSet/>
      <dgm:spPr/>
      <dgm:t>
        <a:bodyPr/>
        <a:lstStyle/>
        <a:p>
          <a:endParaRPr lang="pt-BR" sz="3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883D13-6383-4623-AF60-5A1D2819C5EE}" type="pres">
      <dgm:prSet presAssocID="{8D58A861-5640-4CE6-BF02-2B7540DA13C7}" presName="linearFlow" presStyleCnt="0">
        <dgm:presLayoutVars>
          <dgm:dir/>
          <dgm:resizeHandles val="exact"/>
        </dgm:presLayoutVars>
      </dgm:prSet>
      <dgm:spPr/>
    </dgm:pt>
    <dgm:pt modelId="{76108F66-655D-4E16-BCE2-6A21D0DBE4AE}" type="pres">
      <dgm:prSet presAssocID="{EC78FD23-173D-46E2-B84A-878B03C62A2E}" presName="composite" presStyleCnt="0"/>
      <dgm:spPr/>
    </dgm:pt>
    <dgm:pt modelId="{F4032D2B-4472-4125-9817-25FEF6A470BD}" type="pres">
      <dgm:prSet presAssocID="{EC78FD23-173D-46E2-B84A-878B03C62A2E}" presName="imgShp" presStyleLbl="fgImgPlace1" presStyleIdx="0" presStyleCnt="7"/>
      <dgm:spPr/>
    </dgm:pt>
    <dgm:pt modelId="{A81182CE-B760-4DFC-922B-404C46999B72}" type="pres">
      <dgm:prSet presAssocID="{EC78FD23-173D-46E2-B84A-878B03C62A2E}" presName="txShp" presStyleLbl="node1" presStyleIdx="0" presStyleCnt="7" custScaleX="116862" custScaleY="342126" custLinFactNeighborX="14955" custLinFactNeighborY="278">
        <dgm:presLayoutVars>
          <dgm:bulletEnabled val="1"/>
        </dgm:presLayoutVars>
      </dgm:prSet>
      <dgm:spPr/>
    </dgm:pt>
    <dgm:pt modelId="{60F7C4B8-4284-4C73-90AF-07F11266D56F}" type="pres">
      <dgm:prSet presAssocID="{52FB6C79-5850-4E16-8703-3CA8FB40922A}" presName="spacing" presStyleCnt="0"/>
      <dgm:spPr/>
    </dgm:pt>
    <dgm:pt modelId="{CDCFC74A-26D0-49E5-8594-ABD397C6149A}" type="pres">
      <dgm:prSet presAssocID="{BC490207-FB09-45B9-B5E5-0C56D97C2408}" presName="composite" presStyleCnt="0"/>
      <dgm:spPr/>
    </dgm:pt>
    <dgm:pt modelId="{62286F11-CD2F-4C5E-BED2-F65A080DDCC8}" type="pres">
      <dgm:prSet presAssocID="{BC490207-FB09-45B9-B5E5-0C56D97C2408}" presName="imgShp" presStyleLbl="fgImgPlace1" presStyleIdx="1" presStyleCnt="7"/>
      <dgm:spPr/>
    </dgm:pt>
    <dgm:pt modelId="{0CAE2258-D41C-46A4-B4AB-3AFBE9D391FD}" type="pres">
      <dgm:prSet presAssocID="{BC490207-FB09-45B9-B5E5-0C56D97C2408}" presName="txShp" presStyleLbl="node1" presStyleIdx="1" presStyleCnt="7" custScaleX="116862" custScaleY="342126" custLinFactNeighborX="14955" custLinFactNeighborY="278">
        <dgm:presLayoutVars>
          <dgm:bulletEnabled val="1"/>
        </dgm:presLayoutVars>
      </dgm:prSet>
      <dgm:spPr/>
    </dgm:pt>
    <dgm:pt modelId="{A4ADC501-A7F8-4D85-AAC9-ED458A2BDCD6}" type="pres">
      <dgm:prSet presAssocID="{111F8615-36D5-4FEA-8A4E-28A617D48134}" presName="spacing" presStyleCnt="0"/>
      <dgm:spPr/>
    </dgm:pt>
    <dgm:pt modelId="{5D6D3685-6D84-4962-8B09-0B96B32811E6}" type="pres">
      <dgm:prSet presAssocID="{D2EC3395-FA33-4B63-926A-2236B2B9FC72}" presName="composite" presStyleCnt="0"/>
      <dgm:spPr/>
    </dgm:pt>
    <dgm:pt modelId="{5013D7E8-280D-4868-8D97-443126D0C739}" type="pres">
      <dgm:prSet presAssocID="{D2EC3395-FA33-4B63-926A-2236B2B9FC72}" presName="imgShp" presStyleLbl="fgImgPlace1" presStyleIdx="2" presStyleCnt="7"/>
      <dgm:spPr/>
    </dgm:pt>
    <dgm:pt modelId="{722783E8-9001-452C-8D4D-9230AF667026}" type="pres">
      <dgm:prSet presAssocID="{D2EC3395-FA33-4B63-926A-2236B2B9FC72}" presName="txShp" presStyleLbl="node1" presStyleIdx="2" presStyleCnt="7" custScaleX="116862" custScaleY="342126" custLinFactNeighborX="14955" custLinFactNeighborY="278">
        <dgm:presLayoutVars>
          <dgm:bulletEnabled val="1"/>
        </dgm:presLayoutVars>
      </dgm:prSet>
      <dgm:spPr/>
    </dgm:pt>
    <dgm:pt modelId="{969A85FA-F761-4A10-BFDC-8C5D182A9007}" type="pres">
      <dgm:prSet presAssocID="{966B52C8-9360-4734-90E1-F7BC6D0604DA}" presName="spacing" presStyleCnt="0"/>
      <dgm:spPr/>
    </dgm:pt>
    <dgm:pt modelId="{7DB9AC81-2DA8-4564-B964-6606EF137F11}" type="pres">
      <dgm:prSet presAssocID="{80806EAA-6A9B-47F8-B4EF-DA53E209DAA6}" presName="composite" presStyleCnt="0"/>
      <dgm:spPr/>
    </dgm:pt>
    <dgm:pt modelId="{DB9EFE36-DF3A-46DF-93D7-865D41391AA2}" type="pres">
      <dgm:prSet presAssocID="{80806EAA-6A9B-47F8-B4EF-DA53E209DAA6}" presName="imgShp" presStyleLbl="fgImgPlace1" presStyleIdx="3" presStyleCnt="7"/>
      <dgm:spPr/>
    </dgm:pt>
    <dgm:pt modelId="{2758093D-5CEE-476E-89AA-BCB3204F6ADD}" type="pres">
      <dgm:prSet presAssocID="{80806EAA-6A9B-47F8-B4EF-DA53E209DAA6}" presName="txShp" presStyleLbl="node1" presStyleIdx="3" presStyleCnt="7" custScaleX="116862" custScaleY="342126" custLinFactNeighborX="14955" custLinFactNeighborY="278">
        <dgm:presLayoutVars>
          <dgm:bulletEnabled val="1"/>
        </dgm:presLayoutVars>
      </dgm:prSet>
      <dgm:spPr/>
    </dgm:pt>
    <dgm:pt modelId="{2C94E19C-48E1-4C69-A0C1-423982991AC6}" type="pres">
      <dgm:prSet presAssocID="{CEDE7241-7CCE-4D0E-92E4-3232BCF0A0A8}" presName="spacing" presStyleCnt="0"/>
      <dgm:spPr/>
    </dgm:pt>
    <dgm:pt modelId="{CF3BC729-F7B4-4A76-8493-D156C6B2D849}" type="pres">
      <dgm:prSet presAssocID="{9FE18281-EF04-4B8A-903B-57F116F170EC}" presName="composite" presStyleCnt="0"/>
      <dgm:spPr/>
    </dgm:pt>
    <dgm:pt modelId="{19208DE2-AFAF-49FC-9F45-D82A8A91C969}" type="pres">
      <dgm:prSet presAssocID="{9FE18281-EF04-4B8A-903B-57F116F170EC}" presName="imgShp" presStyleLbl="fgImgPlace1" presStyleIdx="4" presStyleCnt="7"/>
      <dgm:spPr/>
    </dgm:pt>
    <dgm:pt modelId="{5690F694-42F3-4847-A3EE-1F0640CA8444}" type="pres">
      <dgm:prSet presAssocID="{9FE18281-EF04-4B8A-903B-57F116F170EC}" presName="txShp" presStyleLbl="node1" presStyleIdx="4" presStyleCnt="7" custScaleX="116862" custScaleY="342126" custLinFactNeighborX="14955" custLinFactNeighborY="278">
        <dgm:presLayoutVars>
          <dgm:bulletEnabled val="1"/>
        </dgm:presLayoutVars>
      </dgm:prSet>
      <dgm:spPr/>
    </dgm:pt>
    <dgm:pt modelId="{0D02831C-9AF3-477C-83A6-412DE9517BD0}" type="pres">
      <dgm:prSet presAssocID="{3407B19C-E4D4-4351-A504-75500BE7384F}" presName="spacing" presStyleCnt="0"/>
      <dgm:spPr/>
    </dgm:pt>
    <dgm:pt modelId="{426E1BAA-9974-4B06-81E5-D0F262E951DC}" type="pres">
      <dgm:prSet presAssocID="{4C2031A0-6A6A-45C1-993E-FC7FE9A0DEF4}" presName="composite" presStyleCnt="0"/>
      <dgm:spPr/>
    </dgm:pt>
    <dgm:pt modelId="{F62C20C8-72E5-4BCD-A8B8-1461ACD7609B}" type="pres">
      <dgm:prSet presAssocID="{4C2031A0-6A6A-45C1-993E-FC7FE9A0DEF4}" presName="imgShp" presStyleLbl="fgImgPlace1" presStyleIdx="5" presStyleCnt="7"/>
      <dgm:spPr/>
    </dgm:pt>
    <dgm:pt modelId="{CB897573-9965-4BCB-BEE2-9A4F9E3C8DF8}" type="pres">
      <dgm:prSet presAssocID="{4C2031A0-6A6A-45C1-993E-FC7FE9A0DEF4}" presName="txShp" presStyleLbl="node1" presStyleIdx="5" presStyleCnt="7" custScaleX="116862" custScaleY="342126" custLinFactNeighborX="14955" custLinFactNeighborY="278">
        <dgm:presLayoutVars>
          <dgm:bulletEnabled val="1"/>
        </dgm:presLayoutVars>
      </dgm:prSet>
      <dgm:spPr/>
    </dgm:pt>
    <dgm:pt modelId="{44783889-7DF9-4F0F-8664-949ABFE0A6D1}" type="pres">
      <dgm:prSet presAssocID="{341A0525-6E82-41C5-B40C-FAD93AE10AAB}" presName="spacing" presStyleCnt="0"/>
      <dgm:spPr/>
    </dgm:pt>
    <dgm:pt modelId="{404E3861-C907-478D-AFB5-59B171B0BF43}" type="pres">
      <dgm:prSet presAssocID="{917256F4-66A5-4801-AB42-518BEC83FBE1}" presName="composite" presStyleCnt="0"/>
      <dgm:spPr/>
    </dgm:pt>
    <dgm:pt modelId="{9C3213B0-F6F6-45DA-8122-AC79EA7A53B4}" type="pres">
      <dgm:prSet presAssocID="{917256F4-66A5-4801-AB42-518BEC83FBE1}" presName="imgShp" presStyleLbl="fgImgPlace1" presStyleIdx="6" presStyleCnt="7"/>
      <dgm:spPr/>
    </dgm:pt>
    <dgm:pt modelId="{102BD272-836E-4A8E-BF39-8222B3E57157}" type="pres">
      <dgm:prSet presAssocID="{917256F4-66A5-4801-AB42-518BEC83FBE1}" presName="txShp" presStyleLbl="node1" presStyleIdx="6" presStyleCnt="7" custScaleX="116862" custScaleY="342126" custLinFactNeighborX="14955" custLinFactNeighborY="278">
        <dgm:presLayoutVars>
          <dgm:bulletEnabled val="1"/>
        </dgm:presLayoutVars>
      </dgm:prSet>
      <dgm:spPr/>
    </dgm:pt>
  </dgm:ptLst>
  <dgm:cxnLst>
    <dgm:cxn modelId="{B183FD2B-E5B1-4164-9D26-CCAD71B3A246}" srcId="{8D58A861-5640-4CE6-BF02-2B7540DA13C7}" destId="{D2EC3395-FA33-4B63-926A-2236B2B9FC72}" srcOrd="2" destOrd="0" parTransId="{118E150F-1884-4A91-81E9-5A5E7F631CE8}" sibTransId="{966B52C8-9360-4734-90E1-F7BC6D0604DA}"/>
    <dgm:cxn modelId="{6F4BCD2F-2DEE-4AB4-B91C-B6B0A28D559F}" type="presOf" srcId="{80806EAA-6A9B-47F8-B4EF-DA53E209DAA6}" destId="{2758093D-5CEE-476E-89AA-BCB3204F6ADD}" srcOrd="0" destOrd="0" presId="urn:microsoft.com/office/officeart/2005/8/layout/vList3"/>
    <dgm:cxn modelId="{48D10438-85DC-4462-A093-2E9AC99616EF}" srcId="{8D58A861-5640-4CE6-BF02-2B7540DA13C7}" destId="{917256F4-66A5-4801-AB42-518BEC83FBE1}" srcOrd="6" destOrd="0" parTransId="{FD6A1D19-779F-4B2A-8494-8D87545A1BB5}" sibTransId="{49224D54-1B84-4B37-A69A-32E859D64298}"/>
    <dgm:cxn modelId="{9D1E8671-60CD-4723-8869-6B808D289B9F}" srcId="{8D58A861-5640-4CE6-BF02-2B7540DA13C7}" destId="{9FE18281-EF04-4B8A-903B-57F116F170EC}" srcOrd="4" destOrd="0" parTransId="{6A039015-3B31-4C94-8BF1-33A5A475D16B}" sibTransId="{3407B19C-E4D4-4351-A504-75500BE7384F}"/>
    <dgm:cxn modelId="{31B8C076-51E8-43CF-A16E-B2F8F2087B8B}" srcId="{8D58A861-5640-4CE6-BF02-2B7540DA13C7}" destId="{BC490207-FB09-45B9-B5E5-0C56D97C2408}" srcOrd="1" destOrd="0" parTransId="{F7A7EAE6-6F66-45A5-BEF9-92417B2500D2}" sibTransId="{111F8615-36D5-4FEA-8A4E-28A617D48134}"/>
    <dgm:cxn modelId="{90C77778-770D-48C8-90F8-B818891319EE}" type="presOf" srcId="{BC490207-FB09-45B9-B5E5-0C56D97C2408}" destId="{0CAE2258-D41C-46A4-B4AB-3AFBE9D391FD}" srcOrd="0" destOrd="0" presId="urn:microsoft.com/office/officeart/2005/8/layout/vList3"/>
    <dgm:cxn modelId="{5D04A87B-00DE-4769-B0DD-477DA8E84B83}" type="presOf" srcId="{9FE18281-EF04-4B8A-903B-57F116F170EC}" destId="{5690F694-42F3-4847-A3EE-1F0640CA8444}" srcOrd="0" destOrd="0" presId="urn:microsoft.com/office/officeart/2005/8/layout/vList3"/>
    <dgm:cxn modelId="{F9DCF294-00E5-4789-9FA0-A358507D1CD2}" srcId="{8D58A861-5640-4CE6-BF02-2B7540DA13C7}" destId="{4C2031A0-6A6A-45C1-993E-FC7FE9A0DEF4}" srcOrd="5" destOrd="0" parTransId="{980CED11-DB79-4BC0-B7D7-1490458DAC4A}" sibTransId="{341A0525-6E82-41C5-B40C-FAD93AE10AAB}"/>
    <dgm:cxn modelId="{6F84DFBF-96C7-4E6F-872B-2D07570DD9BD}" type="presOf" srcId="{D2EC3395-FA33-4B63-926A-2236B2B9FC72}" destId="{722783E8-9001-452C-8D4D-9230AF667026}" srcOrd="0" destOrd="0" presId="urn:microsoft.com/office/officeart/2005/8/layout/vList3"/>
    <dgm:cxn modelId="{1CC383CB-588D-49BD-A282-8967471D098A}" type="presOf" srcId="{8D58A861-5640-4CE6-BF02-2B7540DA13C7}" destId="{42883D13-6383-4623-AF60-5A1D2819C5EE}" srcOrd="0" destOrd="0" presId="urn:microsoft.com/office/officeart/2005/8/layout/vList3"/>
    <dgm:cxn modelId="{07D6DAD3-5333-438B-A487-0DE3B6C2718C}" type="presOf" srcId="{EC78FD23-173D-46E2-B84A-878B03C62A2E}" destId="{A81182CE-B760-4DFC-922B-404C46999B72}" srcOrd="0" destOrd="0" presId="urn:microsoft.com/office/officeart/2005/8/layout/vList3"/>
    <dgm:cxn modelId="{FB2A59E4-87E2-4C4F-BDB3-449CD25794E0}" type="presOf" srcId="{917256F4-66A5-4801-AB42-518BEC83FBE1}" destId="{102BD272-836E-4A8E-BF39-8222B3E57157}" srcOrd="0" destOrd="0" presId="urn:microsoft.com/office/officeart/2005/8/layout/vList3"/>
    <dgm:cxn modelId="{563CF0EF-EB35-4B66-81E2-C554D71E90D4}" type="presOf" srcId="{4C2031A0-6A6A-45C1-993E-FC7FE9A0DEF4}" destId="{CB897573-9965-4BCB-BEE2-9A4F9E3C8DF8}" srcOrd="0" destOrd="0" presId="urn:microsoft.com/office/officeart/2005/8/layout/vList3"/>
    <dgm:cxn modelId="{83504DF5-4FBC-4B43-B695-6C8293CB52B0}" srcId="{8D58A861-5640-4CE6-BF02-2B7540DA13C7}" destId="{80806EAA-6A9B-47F8-B4EF-DA53E209DAA6}" srcOrd="3" destOrd="0" parTransId="{982ABD50-2F3E-4400-81D7-9A9CCB5E0A34}" sibTransId="{CEDE7241-7CCE-4D0E-92E4-3232BCF0A0A8}"/>
    <dgm:cxn modelId="{4B6B35FC-0CD5-4B6A-A978-1D7A27A5F149}" srcId="{8D58A861-5640-4CE6-BF02-2B7540DA13C7}" destId="{EC78FD23-173D-46E2-B84A-878B03C62A2E}" srcOrd="0" destOrd="0" parTransId="{3EC6DD98-DDE4-4F30-8D83-6A32BCB421EB}" sibTransId="{52FB6C79-5850-4E16-8703-3CA8FB40922A}"/>
    <dgm:cxn modelId="{49869413-967B-45C5-8645-348BD07A86EF}" type="presParOf" srcId="{42883D13-6383-4623-AF60-5A1D2819C5EE}" destId="{76108F66-655D-4E16-BCE2-6A21D0DBE4AE}" srcOrd="0" destOrd="0" presId="urn:microsoft.com/office/officeart/2005/8/layout/vList3"/>
    <dgm:cxn modelId="{38D210E2-3193-4593-81D0-92CC97BF637D}" type="presParOf" srcId="{76108F66-655D-4E16-BCE2-6A21D0DBE4AE}" destId="{F4032D2B-4472-4125-9817-25FEF6A470BD}" srcOrd="0" destOrd="0" presId="urn:microsoft.com/office/officeart/2005/8/layout/vList3"/>
    <dgm:cxn modelId="{DFF800DA-1125-4D13-94E7-3D3130775B6F}" type="presParOf" srcId="{76108F66-655D-4E16-BCE2-6A21D0DBE4AE}" destId="{A81182CE-B760-4DFC-922B-404C46999B72}" srcOrd="1" destOrd="0" presId="urn:microsoft.com/office/officeart/2005/8/layout/vList3"/>
    <dgm:cxn modelId="{FCBF7CE7-AFA5-4E98-AD13-9A8458E486F2}" type="presParOf" srcId="{42883D13-6383-4623-AF60-5A1D2819C5EE}" destId="{60F7C4B8-4284-4C73-90AF-07F11266D56F}" srcOrd="1" destOrd="0" presId="urn:microsoft.com/office/officeart/2005/8/layout/vList3"/>
    <dgm:cxn modelId="{38954B06-9586-4EA7-B25B-D87AA65CDE7A}" type="presParOf" srcId="{42883D13-6383-4623-AF60-5A1D2819C5EE}" destId="{CDCFC74A-26D0-49E5-8594-ABD397C6149A}" srcOrd="2" destOrd="0" presId="urn:microsoft.com/office/officeart/2005/8/layout/vList3"/>
    <dgm:cxn modelId="{096A28DA-C164-4852-AEF8-B4CB34DE925A}" type="presParOf" srcId="{CDCFC74A-26D0-49E5-8594-ABD397C6149A}" destId="{62286F11-CD2F-4C5E-BED2-F65A080DDCC8}" srcOrd="0" destOrd="0" presId="urn:microsoft.com/office/officeart/2005/8/layout/vList3"/>
    <dgm:cxn modelId="{BE80D0BF-276F-4583-9C6B-BE13CE7A4284}" type="presParOf" srcId="{CDCFC74A-26D0-49E5-8594-ABD397C6149A}" destId="{0CAE2258-D41C-46A4-B4AB-3AFBE9D391FD}" srcOrd="1" destOrd="0" presId="urn:microsoft.com/office/officeart/2005/8/layout/vList3"/>
    <dgm:cxn modelId="{0637F942-A28F-4FBA-865A-7C49295620F8}" type="presParOf" srcId="{42883D13-6383-4623-AF60-5A1D2819C5EE}" destId="{A4ADC501-A7F8-4D85-AAC9-ED458A2BDCD6}" srcOrd="3" destOrd="0" presId="urn:microsoft.com/office/officeart/2005/8/layout/vList3"/>
    <dgm:cxn modelId="{34EAA8A5-7992-474C-9718-072C0A142EBA}" type="presParOf" srcId="{42883D13-6383-4623-AF60-5A1D2819C5EE}" destId="{5D6D3685-6D84-4962-8B09-0B96B32811E6}" srcOrd="4" destOrd="0" presId="urn:microsoft.com/office/officeart/2005/8/layout/vList3"/>
    <dgm:cxn modelId="{3CED9440-7FD4-4243-8C56-A55BE3DA3E7C}" type="presParOf" srcId="{5D6D3685-6D84-4962-8B09-0B96B32811E6}" destId="{5013D7E8-280D-4868-8D97-443126D0C739}" srcOrd="0" destOrd="0" presId="urn:microsoft.com/office/officeart/2005/8/layout/vList3"/>
    <dgm:cxn modelId="{69DE1749-0606-4389-B308-342D228263F8}" type="presParOf" srcId="{5D6D3685-6D84-4962-8B09-0B96B32811E6}" destId="{722783E8-9001-452C-8D4D-9230AF667026}" srcOrd="1" destOrd="0" presId="urn:microsoft.com/office/officeart/2005/8/layout/vList3"/>
    <dgm:cxn modelId="{94DAAA0B-1AD7-4191-BA3F-B645F4881F34}" type="presParOf" srcId="{42883D13-6383-4623-AF60-5A1D2819C5EE}" destId="{969A85FA-F761-4A10-BFDC-8C5D182A9007}" srcOrd="5" destOrd="0" presId="urn:microsoft.com/office/officeart/2005/8/layout/vList3"/>
    <dgm:cxn modelId="{0C31F1BD-BFED-48C6-81A8-342FAF1937C9}" type="presParOf" srcId="{42883D13-6383-4623-AF60-5A1D2819C5EE}" destId="{7DB9AC81-2DA8-4564-B964-6606EF137F11}" srcOrd="6" destOrd="0" presId="urn:microsoft.com/office/officeart/2005/8/layout/vList3"/>
    <dgm:cxn modelId="{7A2217CB-F847-4EA7-837C-D0174788F042}" type="presParOf" srcId="{7DB9AC81-2DA8-4564-B964-6606EF137F11}" destId="{DB9EFE36-DF3A-46DF-93D7-865D41391AA2}" srcOrd="0" destOrd="0" presId="urn:microsoft.com/office/officeart/2005/8/layout/vList3"/>
    <dgm:cxn modelId="{B5E10DB0-AC1A-4BB0-AA8C-E9E897E0710C}" type="presParOf" srcId="{7DB9AC81-2DA8-4564-B964-6606EF137F11}" destId="{2758093D-5CEE-476E-89AA-BCB3204F6ADD}" srcOrd="1" destOrd="0" presId="urn:microsoft.com/office/officeart/2005/8/layout/vList3"/>
    <dgm:cxn modelId="{77BCA7E3-0C16-447D-B3CA-BE3099774C69}" type="presParOf" srcId="{42883D13-6383-4623-AF60-5A1D2819C5EE}" destId="{2C94E19C-48E1-4C69-A0C1-423982991AC6}" srcOrd="7" destOrd="0" presId="urn:microsoft.com/office/officeart/2005/8/layout/vList3"/>
    <dgm:cxn modelId="{275D16BA-DF21-4FCF-9B8D-1F7EA3ABB75D}" type="presParOf" srcId="{42883D13-6383-4623-AF60-5A1D2819C5EE}" destId="{CF3BC729-F7B4-4A76-8493-D156C6B2D849}" srcOrd="8" destOrd="0" presId="urn:microsoft.com/office/officeart/2005/8/layout/vList3"/>
    <dgm:cxn modelId="{A6BEB813-52A3-4286-A7A7-E29E54C26533}" type="presParOf" srcId="{CF3BC729-F7B4-4A76-8493-D156C6B2D849}" destId="{19208DE2-AFAF-49FC-9F45-D82A8A91C969}" srcOrd="0" destOrd="0" presId="urn:microsoft.com/office/officeart/2005/8/layout/vList3"/>
    <dgm:cxn modelId="{795B83C3-8F24-4F7B-ACC6-68936E5AAAE7}" type="presParOf" srcId="{CF3BC729-F7B4-4A76-8493-D156C6B2D849}" destId="{5690F694-42F3-4847-A3EE-1F0640CA8444}" srcOrd="1" destOrd="0" presId="urn:microsoft.com/office/officeart/2005/8/layout/vList3"/>
    <dgm:cxn modelId="{E3BD9816-2957-481B-82EE-C3ABBD027A43}" type="presParOf" srcId="{42883D13-6383-4623-AF60-5A1D2819C5EE}" destId="{0D02831C-9AF3-477C-83A6-412DE9517BD0}" srcOrd="9" destOrd="0" presId="urn:microsoft.com/office/officeart/2005/8/layout/vList3"/>
    <dgm:cxn modelId="{5B23CA15-F286-469E-ADC3-0ED895B44743}" type="presParOf" srcId="{42883D13-6383-4623-AF60-5A1D2819C5EE}" destId="{426E1BAA-9974-4B06-81E5-D0F262E951DC}" srcOrd="10" destOrd="0" presId="urn:microsoft.com/office/officeart/2005/8/layout/vList3"/>
    <dgm:cxn modelId="{6955998A-7E8A-4B31-9874-9E2107C5FFA2}" type="presParOf" srcId="{426E1BAA-9974-4B06-81E5-D0F262E951DC}" destId="{F62C20C8-72E5-4BCD-A8B8-1461ACD7609B}" srcOrd="0" destOrd="0" presId="urn:microsoft.com/office/officeart/2005/8/layout/vList3"/>
    <dgm:cxn modelId="{E7C9E853-A2DC-4C68-812F-4E91074A03B5}" type="presParOf" srcId="{426E1BAA-9974-4B06-81E5-D0F262E951DC}" destId="{CB897573-9965-4BCB-BEE2-9A4F9E3C8DF8}" srcOrd="1" destOrd="0" presId="urn:microsoft.com/office/officeart/2005/8/layout/vList3"/>
    <dgm:cxn modelId="{F1153326-1128-44E1-8DCA-E50FD5673B5D}" type="presParOf" srcId="{42883D13-6383-4623-AF60-5A1D2819C5EE}" destId="{44783889-7DF9-4F0F-8664-949ABFE0A6D1}" srcOrd="11" destOrd="0" presId="urn:microsoft.com/office/officeart/2005/8/layout/vList3"/>
    <dgm:cxn modelId="{422332F0-1ACD-4B3A-95C0-5109374F6B75}" type="presParOf" srcId="{42883D13-6383-4623-AF60-5A1D2819C5EE}" destId="{404E3861-C907-478D-AFB5-59B171B0BF43}" srcOrd="12" destOrd="0" presId="urn:microsoft.com/office/officeart/2005/8/layout/vList3"/>
    <dgm:cxn modelId="{6B97A12A-3DFC-4489-8DC1-A7FB8F6C3D68}" type="presParOf" srcId="{404E3861-C907-478D-AFB5-59B171B0BF43}" destId="{9C3213B0-F6F6-45DA-8122-AC79EA7A53B4}" srcOrd="0" destOrd="0" presId="urn:microsoft.com/office/officeart/2005/8/layout/vList3"/>
    <dgm:cxn modelId="{09E3E244-5823-4775-9C4F-81F056295CE1}" type="presParOf" srcId="{404E3861-C907-478D-AFB5-59B171B0BF43}" destId="{102BD272-836E-4A8E-BF39-8222B3E5715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2F9CBB-B95F-41B6-B196-ADB207FA1F85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54C69-3555-45AE-87B5-4A6278578080}">
      <dgm:prSet/>
      <dgm:spPr/>
      <dgm:t>
        <a:bodyPr/>
        <a:lstStyle/>
        <a:p>
          <a:r>
            <a:rPr lang="pt-BR" b="0" i="0" dirty="0"/>
            <a:t>Específica para os RPPS;</a:t>
          </a:r>
          <a:endParaRPr lang="en-US" dirty="0"/>
        </a:p>
      </dgm:t>
    </dgm:pt>
    <dgm:pt modelId="{C543CB0C-7F32-4D88-AFDE-8596296359A0}" type="parTrans" cxnId="{BCBADFF8-62C5-4960-93E9-B56BE72720BF}">
      <dgm:prSet/>
      <dgm:spPr/>
      <dgm:t>
        <a:bodyPr/>
        <a:lstStyle/>
        <a:p>
          <a:endParaRPr lang="en-US"/>
        </a:p>
      </dgm:t>
    </dgm:pt>
    <dgm:pt modelId="{2D2E9801-4577-4001-8112-1B2433555BD7}" type="sibTrans" cxnId="{BCBADFF8-62C5-4960-93E9-B56BE72720BF}">
      <dgm:prSet/>
      <dgm:spPr/>
      <dgm:t>
        <a:bodyPr/>
        <a:lstStyle/>
        <a:p>
          <a:endParaRPr lang="en-US"/>
        </a:p>
      </dgm:t>
    </dgm:pt>
    <dgm:pt modelId="{16812924-C876-447D-BD7D-992569C8E6F5}">
      <dgm:prSet/>
      <dgm:spPr/>
      <dgm:t>
        <a:bodyPr/>
        <a:lstStyle/>
        <a:p>
          <a:r>
            <a:rPr lang="pt-BR" b="0" i="0"/>
            <a:t>Diferentes níveis de classificação;</a:t>
          </a:r>
          <a:endParaRPr lang="en-US"/>
        </a:p>
      </dgm:t>
    </dgm:pt>
    <dgm:pt modelId="{9F3E014D-0DCC-4DC8-B827-22A895F05491}" type="parTrans" cxnId="{82877A68-C257-4187-A64D-762B65393873}">
      <dgm:prSet/>
      <dgm:spPr/>
      <dgm:t>
        <a:bodyPr/>
        <a:lstStyle/>
        <a:p>
          <a:endParaRPr lang="en-US"/>
        </a:p>
      </dgm:t>
    </dgm:pt>
    <dgm:pt modelId="{83AF345E-B522-48EC-967E-F8015D6BFACF}" type="sibTrans" cxnId="{82877A68-C257-4187-A64D-762B65393873}">
      <dgm:prSet/>
      <dgm:spPr/>
      <dgm:t>
        <a:bodyPr/>
        <a:lstStyle/>
        <a:p>
          <a:endParaRPr lang="en-US"/>
        </a:p>
      </dgm:t>
    </dgm:pt>
    <dgm:pt modelId="{9F0DB92C-CE0B-41D1-BD7B-799E0B6FBB62}">
      <dgm:prSet/>
      <dgm:spPr/>
      <dgm:t>
        <a:bodyPr/>
        <a:lstStyle/>
        <a:p>
          <a:r>
            <a:rPr lang="pt-BR" b="0" i="0" dirty="0"/>
            <a:t>Derivada da complexidade e dos conteúdos;</a:t>
          </a:r>
          <a:endParaRPr lang="en-US" dirty="0"/>
        </a:p>
      </dgm:t>
    </dgm:pt>
    <dgm:pt modelId="{16FCFA18-C6DE-4106-BAFC-3E3A095FB6C3}" type="parTrans" cxnId="{95A61B0A-F5FA-49D6-A4C0-2F6AE6F2D6B9}">
      <dgm:prSet/>
      <dgm:spPr/>
      <dgm:t>
        <a:bodyPr/>
        <a:lstStyle/>
        <a:p>
          <a:endParaRPr lang="en-US"/>
        </a:p>
      </dgm:t>
    </dgm:pt>
    <dgm:pt modelId="{6EABBDA9-9613-4AD9-8119-F7296D84F2A6}" type="sibTrans" cxnId="{95A61B0A-F5FA-49D6-A4C0-2F6AE6F2D6B9}">
      <dgm:prSet/>
      <dgm:spPr/>
      <dgm:t>
        <a:bodyPr/>
        <a:lstStyle/>
        <a:p>
          <a:endParaRPr lang="en-US"/>
        </a:p>
      </dgm:t>
    </dgm:pt>
    <dgm:pt modelId="{B4EA6E29-EFF3-483B-9B77-00F51A2AA10B}">
      <dgm:prSet/>
      <dgm:spPr/>
      <dgm:t>
        <a:bodyPr/>
        <a:lstStyle/>
        <a:p>
          <a:r>
            <a:rPr lang="pt-BR" b="0" i="0" dirty="0"/>
            <a:t>Exige uma preparação efetiva, longa e continuada;</a:t>
          </a:r>
          <a:endParaRPr lang="en-US" dirty="0"/>
        </a:p>
      </dgm:t>
    </dgm:pt>
    <dgm:pt modelId="{24EEE208-F81A-45C1-857E-B4FA8D0852CF}" type="parTrans" cxnId="{719B5D10-B2BE-44E2-A80D-ECECA30F2375}">
      <dgm:prSet/>
      <dgm:spPr/>
      <dgm:t>
        <a:bodyPr/>
        <a:lstStyle/>
        <a:p>
          <a:endParaRPr lang="en-US"/>
        </a:p>
      </dgm:t>
    </dgm:pt>
    <dgm:pt modelId="{7BFEAD2B-5801-446C-A7F2-AF7A97F9BD48}" type="sibTrans" cxnId="{719B5D10-B2BE-44E2-A80D-ECECA30F2375}">
      <dgm:prSet/>
      <dgm:spPr/>
      <dgm:t>
        <a:bodyPr/>
        <a:lstStyle/>
        <a:p>
          <a:endParaRPr lang="en-US"/>
        </a:p>
      </dgm:t>
    </dgm:pt>
    <dgm:pt modelId="{5209FE50-5070-4E4A-91D1-7CA98961A8CE}">
      <dgm:prSet/>
      <dgm:spPr/>
      <dgm:t>
        <a:bodyPr/>
        <a:lstStyle/>
        <a:p>
          <a:r>
            <a:rPr lang="pt-BR" b="0" i="0"/>
            <a:t>Diferencial à atuação;</a:t>
          </a:r>
          <a:endParaRPr lang="en-US"/>
        </a:p>
      </dgm:t>
    </dgm:pt>
    <dgm:pt modelId="{D25D176D-109D-43CA-B5BE-BC3ECAEA3E2A}" type="parTrans" cxnId="{CE55FA31-A719-4CAF-A967-2145CB53C3AE}">
      <dgm:prSet/>
      <dgm:spPr/>
      <dgm:t>
        <a:bodyPr/>
        <a:lstStyle/>
        <a:p>
          <a:endParaRPr lang="en-US"/>
        </a:p>
      </dgm:t>
    </dgm:pt>
    <dgm:pt modelId="{3AB59FF4-20C1-496D-AB39-5A8DB4627754}" type="sibTrans" cxnId="{CE55FA31-A719-4CAF-A967-2145CB53C3AE}">
      <dgm:prSet/>
      <dgm:spPr/>
      <dgm:t>
        <a:bodyPr/>
        <a:lstStyle/>
        <a:p>
          <a:endParaRPr lang="en-US"/>
        </a:p>
      </dgm:t>
    </dgm:pt>
    <dgm:pt modelId="{C6F6E853-0C0A-4A66-BE5B-FBC89377AA87}">
      <dgm:prSet/>
      <dgm:spPr/>
      <dgm:t>
        <a:bodyPr/>
        <a:lstStyle/>
        <a:p>
          <a:r>
            <a:rPr lang="pt-BR" b="0" i="0" dirty="0"/>
            <a:t>Referencial de conhecimento;</a:t>
          </a:r>
          <a:endParaRPr lang="en-US" dirty="0"/>
        </a:p>
      </dgm:t>
    </dgm:pt>
    <dgm:pt modelId="{8A680342-9B13-4375-A9A2-BEF1EB42B54B}" type="parTrans" cxnId="{81074C74-8A6F-4DDB-860C-8522A39EBB30}">
      <dgm:prSet/>
      <dgm:spPr/>
      <dgm:t>
        <a:bodyPr/>
        <a:lstStyle/>
        <a:p>
          <a:endParaRPr lang="en-US"/>
        </a:p>
      </dgm:t>
    </dgm:pt>
    <dgm:pt modelId="{336A36DF-6C37-4E85-B10F-49E634F8AFDB}" type="sibTrans" cxnId="{81074C74-8A6F-4DDB-860C-8522A39EBB30}">
      <dgm:prSet/>
      <dgm:spPr/>
      <dgm:t>
        <a:bodyPr/>
        <a:lstStyle/>
        <a:p>
          <a:endParaRPr lang="en-US"/>
        </a:p>
      </dgm:t>
    </dgm:pt>
    <dgm:pt modelId="{554029B2-36AF-4C9F-B05E-A37C30912ED1}">
      <dgm:prSet/>
      <dgm:spPr/>
      <dgm:t>
        <a:bodyPr/>
        <a:lstStyle/>
        <a:p>
          <a:r>
            <a:rPr lang="pt-BR" b="0" i="0" dirty="0"/>
            <a:t>Aplicada ao ato de gestão;</a:t>
          </a:r>
          <a:endParaRPr lang="en-US" dirty="0"/>
        </a:p>
      </dgm:t>
    </dgm:pt>
    <dgm:pt modelId="{E1E17F04-861A-463D-BE01-03CD5B0D6904}" type="parTrans" cxnId="{7BCCC313-1717-4218-892C-CAFB46F64728}">
      <dgm:prSet/>
      <dgm:spPr/>
      <dgm:t>
        <a:bodyPr/>
        <a:lstStyle/>
        <a:p>
          <a:endParaRPr lang="en-US"/>
        </a:p>
      </dgm:t>
    </dgm:pt>
    <dgm:pt modelId="{0788EDD3-B7E5-42D7-8694-BA5B8A22B4D1}" type="sibTrans" cxnId="{7BCCC313-1717-4218-892C-CAFB46F64728}">
      <dgm:prSet/>
      <dgm:spPr/>
      <dgm:t>
        <a:bodyPr/>
        <a:lstStyle/>
        <a:p>
          <a:endParaRPr lang="en-US"/>
        </a:p>
      </dgm:t>
    </dgm:pt>
    <dgm:pt modelId="{BDA95786-6CEB-4D73-BC2E-43BBDBBACBFB}">
      <dgm:prSet/>
      <dgm:spPr/>
      <dgm:t>
        <a:bodyPr/>
        <a:lstStyle/>
        <a:p>
          <a:r>
            <a:rPr lang="pt-BR" b="0" i="0" dirty="0"/>
            <a:t>Qualifica e apoia os gestores;</a:t>
          </a:r>
          <a:endParaRPr lang="en-US" dirty="0"/>
        </a:p>
      </dgm:t>
    </dgm:pt>
    <dgm:pt modelId="{D202DB24-71A3-4ED5-9294-876F76304F8F}" type="parTrans" cxnId="{F534DC30-F3E9-4B0C-9D89-AD77FDF8ED51}">
      <dgm:prSet/>
      <dgm:spPr/>
      <dgm:t>
        <a:bodyPr/>
        <a:lstStyle/>
        <a:p>
          <a:endParaRPr lang="en-US"/>
        </a:p>
      </dgm:t>
    </dgm:pt>
    <dgm:pt modelId="{BEEE1859-062D-47DD-83C0-19994769DABD}" type="sibTrans" cxnId="{F534DC30-F3E9-4B0C-9D89-AD77FDF8ED51}">
      <dgm:prSet/>
      <dgm:spPr/>
      <dgm:t>
        <a:bodyPr/>
        <a:lstStyle/>
        <a:p>
          <a:endParaRPr lang="en-US"/>
        </a:p>
      </dgm:t>
    </dgm:pt>
    <dgm:pt modelId="{92A016C4-9B03-4B6C-AB74-6B9927F655D5}">
      <dgm:prSet/>
      <dgm:spPr/>
      <dgm:t>
        <a:bodyPr/>
        <a:lstStyle/>
        <a:p>
          <a:r>
            <a:rPr lang="pt-BR" b="0" i="0" dirty="0"/>
            <a:t>Limita o risco, pelo desconhecimento ou ingerência;</a:t>
          </a:r>
          <a:endParaRPr lang="en-US" dirty="0"/>
        </a:p>
      </dgm:t>
    </dgm:pt>
    <dgm:pt modelId="{9AC4F10F-4B0F-4181-8BFE-EF217CBECA44}" type="parTrans" cxnId="{5B756219-CD48-4FF0-8A39-0BBBEC41C0DE}">
      <dgm:prSet/>
      <dgm:spPr/>
      <dgm:t>
        <a:bodyPr/>
        <a:lstStyle/>
        <a:p>
          <a:endParaRPr lang="en-US"/>
        </a:p>
      </dgm:t>
    </dgm:pt>
    <dgm:pt modelId="{9AB1348C-AFF4-427E-9D79-AEC593F2B1C9}" type="sibTrans" cxnId="{5B756219-CD48-4FF0-8A39-0BBBEC41C0DE}">
      <dgm:prSet/>
      <dgm:spPr/>
      <dgm:t>
        <a:bodyPr/>
        <a:lstStyle/>
        <a:p>
          <a:endParaRPr lang="en-US"/>
        </a:p>
      </dgm:t>
    </dgm:pt>
    <dgm:pt modelId="{BB3DBF2D-2A20-4372-AAB8-0FEAAFE67884}" type="pres">
      <dgm:prSet presAssocID="{A92F9CBB-B95F-41B6-B196-ADB207FA1F85}" presName="linear" presStyleCnt="0">
        <dgm:presLayoutVars>
          <dgm:dir/>
          <dgm:animLvl val="lvl"/>
          <dgm:resizeHandles val="exact"/>
        </dgm:presLayoutVars>
      </dgm:prSet>
      <dgm:spPr/>
    </dgm:pt>
    <dgm:pt modelId="{D142C6B8-77C2-4E69-B44E-24700BBD25A3}" type="pres">
      <dgm:prSet presAssocID="{87654C69-3555-45AE-87B5-4A6278578080}" presName="parentLin" presStyleCnt="0"/>
      <dgm:spPr/>
    </dgm:pt>
    <dgm:pt modelId="{46C82B1B-D829-41D1-955A-587A25AED941}" type="pres">
      <dgm:prSet presAssocID="{87654C69-3555-45AE-87B5-4A6278578080}" presName="parentLeftMargin" presStyleLbl="node1" presStyleIdx="0" presStyleCnt="3"/>
      <dgm:spPr/>
    </dgm:pt>
    <dgm:pt modelId="{5A831376-545C-46B3-92B6-4E66504228AE}" type="pres">
      <dgm:prSet presAssocID="{87654C69-3555-45AE-87B5-4A627857808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467A44C-7BF5-4BC3-82DF-39AFB482C231}" type="pres">
      <dgm:prSet presAssocID="{87654C69-3555-45AE-87B5-4A6278578080}" presName="negativeSpace" presStyleCnt="0"/>
      <dgm:spPr/>
    </dgm:pt>
    <dgm:pt modelId="{551B166C-5BBB-4F21-A63D-2CBD1C807125}" type="pres">
      <dgm:prSet presAssocID="{87654C69-3555-45AE-87B5-4A6278578080}" presName="childText" presStyleLbl="conFgAcc1" presStyleIdx="0" presStyleCnt="3">
        <dgm:presLayoutVars>
          <dgm:bulletEnabled val="1"/>
        </dgm:presLayoutVars>
      </dgm:prSet>
      <dgm:spPr/>
    </dgm:pt>
    <dgm:pt modelId="{150A998B-02B3-4EB9-963C-C12518E7F97D}" type="pres">
      <dgm:prSet presAssocID="{2D2E9801-4577-4001-8112-1B2433555BD7}" presName="spaceBetweenRectangles" presStyleCnt="0"/>
      <dgm:spPr/>
    </dgm:pt>
    <dgm:pt modelId="{5061B89B-33FC-4E8F-98E1-6B8F293C0F69}" type="pres">
      <dgm:prSet presAssocID="{16812924-C876-447D-BD7D-992569C8E6F5}" presName="parentLin" presStyleCnt="0"/>
      <dgm:spPr/>
    </dgm:pt>
    <dgm:pt modelId="{EABBB721-642D-471D-A033-F07A756F3869}" type="pres">
      <dgm:prSet presAssocID="{16812924-C876-447D-BD7D-992569C8E6F5}" presName="parentLeftMargin" presStyleLbl="node1" presStyleIdx="0" presStyleCnt="3"/>
      <dgm:spPr/>
    </dgm:pt>
    <dgm:pt modelId="{2F29D4E5-D73E-4DCB-B79B-D2ECE99875D9}" type="pres">
      <dgm:prSet presAssocID="{16812924-C876-447D-BD7D-992569C8E6F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FED1165-C426-420C-8044-1B522FF63F89}" type="pres">
      <dgm:prSet presAssocID="{16812924-C876-447D-BD7D-992569C8E6F5}" presName="negativeSpace" presStyleCnt="0"/>
      <dgm:spPr/>
    </dgm:pt>
    <dgm:pt modelId="{B3E657FF-071C-4602-9D3A-7EE24690EB4C}" type="pres">
      <dgm:prSet presAssocID="{16812924-C876-447D-BD7D-992569C8E6F5}" presName="childText" presStyleLbl="conFgAcc1" presStyleIdx="1" presStyleCnt="3">
        <dgm:presLayoutVars>
          <dgm:bulletEnabled val="1"/>
        </dgm:presLayoutVars>
      </dgm:prSet>
      <dgm:spPr/>
    </dgm:pt>
    <dgm:pt modelId="{39F65302-0488-4F4A-B461-284548F42432}" type="pres">
      <dgm:prSet presAssocID="{83AF345E-B522-48EC-967E-F8015D6BFACF}" presName="spaceBetweenRectangles" presStyleCnt="0"/>
      <dgm:spPr/>
    </dgm:pt>
    <dgm:pt modelId="{BE0B7FCA-E391-479D-AFE1-0E02D088AE6A}" type="pres">
      <dgm:prSet presAssocID="{5209FE50-5070-4E4A-91D1-7CA98961A8CE}" presName="parentLin" presStyleCnt="0"/>
      <dgm:spPr/>
    </dgm:pt>
    <dgm:pt modelId="{F2AF744B-BBA7-48B0-951C-A94B1AD97DE2}" type="pres">
      <dgm:prSet presAssocID="{5209FE50-5070-4E4A-91D1-7CA98961A8CE}" presName="parentLeftMargin" presStyleLbl="node1" presStyleIdx="1" presStyleCnt="3"/>
      <dgm:spPr/>
    </dgm:pt>
    <dgm:pt modelId="{6A63D754-DA5A-47C9-BBBD-A57D185FD566}" type="pres">
      <dgm:prSet presAssocID="{5209FE50-5070-4E4A-91D1-7CA98961A8C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F23DC79-0265-4D09-9E1A-E04828FCA6AC}" type="pres">
      <dgm:prSet presAssocID="{5209FE50-5070-4E4A-91D1-7CA98961A8CE}" presName="negativeSpace" presStyleCnt="0"/>
      <dgm:spPr/>
    </dgm:pt>
    <dgm:pt modelId="{3A59EA71-CDDC-42A9-8BBC-CDC4739868EB}" type="pres">
      <dgm:prSet presAssocID="{5209FE50-5070-4E4A-91D1-7CA98961A8C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5A61B0A-F5FA-49D6-A4C0-2F6AE6F2D6B9}" srcId="{16812924-C876-447D-BD7D-992569C8E6F5}" destId="{9F0DB92C-CE0B-41D1-BD7B-799E0B6FBB62}" srcOrd="0" destOrd="0" parTransId="{16FCFA18-C6DE-4106-BAFC-3E3A095FB6C3}" sibTransId="{6EABBDA9-9613-4AD9-8119-F7296D84F2A6}"/>
    <dgm:cxn modelId="{719B5D10-B2BE-44E2-A80D-ECECA30F2375}" srcId="{16812924-C876-447D-BD7D-992569C8E6F5}" destId="{B4EA6E29-EFF3-483B-9B77-00F51A2AA10B}" srcOrd="1" destOrd="0" parTransId="{24EEE208-F81A-45C1-857E-B4FA8D0852CF}" sibTransId="{7BFEAD2B-5801-446C-A7F2-AF7A97F9BD48}"/>
    <dgm:cxn modelId="{7BCCC313-1717-4218-892C-CAFB46F64728}" srcId="{5209FE50-5070-4E4A-91D1-7CA98961A8CE}" destId="{554029B2-36AF-4C9F-B05E-A37C30912ED1}" srcOrd="1" destOrd="0" parTransId="{E1E17F04-861A-463D-BE01-03CD5B0D6904}" sibTransId="{0788EDD3-B7E5-42D7-8694-BA5B8A22B4D1}"/>
    <dgm:cxn modelId="{5B756219-CD48-4FF0-8A39-0BBBEC41C0DE}" srcId="{5209FE50-5070-4E4A-91D1-7CA98961A8CE}" destId="{92A016C4-9B03-4B6C-AB74-6B9927F655D5}" srcOrd="3" destOrd="0" parTransId="{9AC4F10F-4B0F-4181-8BFE-EF217CBECA44}" sibTransId="{9AB1348C-AFF4-427E-9D79-AEC593F2B1C9}"/>
    <dgm:cxn modelId="{CAE64622-6AC7-4171-B058-6586B8F39BF3}" type="presOf" srcId="{87654C69-3555-45AE-87B5-4A6278578080}" destId="{46C82B1B-D829-41D1-955A-587A25AED941}" srcOrd="0" destOrd="0" presId="urn:microsoft.com/office/officeart/2005/8/layout/list1"/>
    <dgm:cxn modelId="{A1E84A22-322E-47A9-9F2F-55DF02D675D2}" type="presOf" srcId="{87654C69-3555-45AE-87B5-4A6278578080}" destId="{5A831376-545C-46B3-92B6-4E66504228AE}" srcOrd="1" destOrd="0" presId="urn:microsoft.com/office/officeart/2005/8/layout/list1"/>
    <dgm:cxn modelId="{F534DC30-F3E9-4B0C-9D89-AD77FDF8ED51}" srcId="{5209FE50-5070-4E4A-91D1-7CA98961A8CE}" destId="{BDA95786-6CEB-4D73-BC2E-43BBDBBACBFB}" srcOrd="2" destOrd="0" parTransId="{D202DB24-71A3-4ED5-9294-876F76304F8F}" sibTransId="{BEEE1859-062D-47DD-83C0-19994769DABD}"/>
    <dgm:cxn modelId="{6B1B9031-C609-46F6-95F1-EDA42A25D209}" type="presOf" srcId="{C6F6E853-0C0A-4A66-BE5B-FBC89377AA87}" destId="{3A59EA71-CDDC-42A9-8BBC-CDC4739868EB}" srcOrd="0" destOrd="0" presId="urn:microsoft.com/office/officeart/2005/8/layout/list1"/>
    <dgm:cxn modelId="{CE55FA31-A719-4CAF-A967-2145CB53C3AE}" srcId="{A92F9CBB-B95F-41B6-B196-ADB207FA1F85}" destId="{5209FE50-5070-4E4A-91D1-7CA98961A8CE}" srcOrd="2" destOrd="0" parTransId="{D25D176D-109D-43CA-B5BE-BC3ECAEA3E2A}" sibTransId="{3AB59FF4-20C1-496D-AB39-5A8DB4627754}"/>
    <dgm:cxn modelId="{17946661-7034-4201-89D8-080F7C9BB235}" type="presOf" srcId="{92A016C4-9B03-4B6C-AB74-6B9927F655D5}" destId="{3A59EA71-CDDC-42A9-8BBC-CDC4739868EB}" srcOrd="0" destOrd="3" presId="urn:microsoft.com/office/officeart/2005/8/layout/list1"/>
    <dgm:cxn modelId="{6F032A43-09E3-4F8C-9E43-D49D807E9568}" type="presOf" srcId="{BDA95786-6CEB-4D73-BC2E-43BBDBBACBFB}" destId="{3A59EA71-CDDC-42A9-8BBC-CDC4739868EB}" srcOrd="0" destOrd="2" presId="urn:microsoft.com/office/officeart/2005/8/layout/list1"/>
    <dgm:cxn modelId="{62293E47-00E1-4129-B112-7A4399432DF0}" type="presOf" srcId="{16812924-C876-447D-BD7D-992569C8E6F5}" destId="{EABBB721-642D-471D-A033-F07A756F3869}" srcOrd="0" destOrd="0" presId="urn:microsoft.com/office/officeart/2005/8/layout/list1"/>
    <dgm:cxn modelId="{82877A68-C257-4187-A64D-762B65393873}" srcId="{A92F9CBB-B95F-41B6-B196-ADB207FA1F85}" destId="{16812924-C876-447D-BD7D-992569C8E6F5}" srcOrd="1" destOrd="0" parTransId="{9F3E014D-0DCC-4DC8-B827-22A895F05491}" sibTransId="{83AF345E-B522-48EC-967E-F8015D6BFACF}"/>
    <dgm:cxn modelId="{F06D8B6B-2782-47C6-8589-8CB0AF393D32}" type="presOf" srcId="{B4EA6E29-EFF3-483B-9B77-00F51A2AA10B}" destId="{B3E657FF-071C-4602-9D3A-7EE24690EB4C}" srcOrd="0" destOrd="1" presId="urn:microsoft.com/office/officeart/2005/8/layout/list1"/>
    <dgm:cxn modelId="{EEE39353-EFFD-47EB-85C9-E3562CDC510A}" type="presOf" srcId="{A92F9CBB-B95F-41B6-B196-ADB207FA1F85}" destId="{BB3DBF2D-2A20-4372-AAB8-0FEAAFE67884}" srcOrd="0" destOrd="0" presId="urn:microsoft.com/office/officeart/2005/8/layout/list1"/>
    <dgm:cxn modelId="{81074C74-8A6F-4DDB-860C-8522A39EBB30}" srcId="{5209FE50-5070-4E4A-91D1-7CA98961A8CE}" destId="{C6F6E853-0C0A-4A66-BE5B-FBC89377AA87}" srcOrd="0" destOrd="0" parTransId="{8A680342-9B13-4375-A9A2-BEF1EB42B54B}" sibTransId="{336A36DF-6C37-4E85-B10F-49E634F8AFDB}"/>
    <dgm:cxn modelId="{99C6227D-19D2-4BDC-8B4C-BE06997EFDA6}" type="presOf" srcId="{16812924-C876-447D-BD7D-992569C8E6F5}" destId="{2F29D4E5-D73E-4DCB-B79B-D2ECE99875D9}" srcOrd="1" destOrd="0" presId="urn:microsoft.com/office/officeart/2005/8/layout/list1"/>
    <dgm:cxn modelId="{B963087E-B011-447B-95BE-FF90FEF0C6C7}" type="presOf" srcId="{9F0DB92C-CE0B-41D1-BD7B-799E0B6FBB62}" destId="{B3E657FF-071C-4602-9D3A-7EE24690EB4C}" srcOrd="0" destOrd="0" presId="urn:microsoft.com/office/officeart/2005/8/layout/list1"/>
    <dgm:cxn modelId="{5DB4B5B2-1C5A-4CFE-A346-439F2266546D}" type="presOf" srcId="{5209FE50-5070-4E4A-91D1-7CA98961A8CE}" destId="{6A63D754-DA5A-47C9-BBBD-A57D185FD566}" srcOrd="1" destOrd="0" presId="urn:microsoft.com/office/officeart/2005/8/layout/list1"/>
    <dgm:cxn modelId="{A16923C9-1DA8-4A38-B8BF-E89A94EE1FC8}" type="presOf" srcId="{5209FE50-5070-4E4A-91D1-7CA98961A8CE}" destId="{F2AF744B-BBA7-48B0-951C-A94B1AD97DE2}" srcOrd="0" destOrd="0" presId="urn:microsoft.com/office/officeart/2005/8/layout/list1"/>
    <dgm:cxn modelId="{3210ECCD-A106-4001-B543-EAAEE35165CE}" type="presOf" srcId="{554029B2-36AF-4C9F-B05E-A37C30912ED1}" destId="{3A59EA71-CDDC-42A9-8BBC-CDC4739868EB}" srcOrd="0" destOrd="1" presId="urn:microsoft.com/office/officeart/2005/8/layout/list1"/>
    <dgm:cxn modelId="{BCBADFF8-62C5-4960-93E9-B56BE72720BF}" srcId="{A92F9CBB-B95F-41B6-B196-ADB207FA1F85}" destId="{87654C69-3555-45AE-87B5-4A6278578080}" srcOrd="0" destOrd="0" parTransId="{C543CB0C-7F32-4D88-AFDE-8596296359A0}" sibTransId="{2D2E9801-4577-4001-8112-1B2433555BD7}"/>
    <dgm:cxn modelId="{C026CF79-B704-4A94-9987-1B407AA70719}" type="presParOf" srcId="{BB3DBF2D-2A20-4372-AAB8-0FEAAFE67884}" destId="{D142C6B8-77C2-4E69-B44E-24700BBD25A3}" srcOrd="0" destOrd="0" presId="urn:microsoft.com/office/officeart/2005/8/layout/list1"/>
    <dgm:cxn modelId="{02660303-B03B-4210-B89E-90FEFEB67AEA}" type="presParOf" srcId="{D142C6B8-77C2-4E69-B44E-24700BBD25A3}" destId="{46C82B1B-D829-41D1-955A-587A25AED941}" srcOrd="0" destOrd="0" presId="urn:microsoft.com/office/officeart/2005/8/layout/list1"/>
    <dgm:cxn modelId="{08E4776E-4522-4107-8944-7EE95E671572}" type="presParOf" srcId="{D142C6B8-77C2-4E69-B44E-24700BBD25A3}" destId="{5A831376-545C-46B3-92B6-4E66504228AE}" srcOrd="1" destOrd="0" presId="urn:microsoft.com/office/officeart/2005/8/layout/list1"/>
    <dgm:cxn modelId="{7CBA6D54-FF20-4C61-A90F-AF43B8E48CBA}" type="presParOf" srcId="{BB3DBF2D-2A20-4372-AAB8-0FEAAFE67884}" destId="{3467A44C-7BF5-4BC3-82DF-39AFB482C231}" srcOrd="1" destOrd="0" presId="urn:microsoft.com/office/officeart/2005/8/layout/list1"/>
    <dgm:cxn modelId="{7F361394-CD34-474F-BDD6-30B1DE21A504}" type="presParOf" srcId="{BB3DBF2D-2A20-4372-AAB8-0FEAAFE67884}" destId="{551B166C-5BBB-4F21-A63D-2CBD1C807125}" srcOrd="2" destOrd="0" presId="urn:microsoft.com/office/officeart/2005/8/layout/list1"/>
    <dgm:cxn modelId="{2077EB5C-6043-4B77-BCDB-DCC0D0EC7F26}" type="presParOf" srcId="{BB3DBF2D-2A20-4372-AAB8-0FEAAFE67884}" destId="{150A998B-02B3-4EB9-963C-C12518E7F97D}" srcOrd="3" destOrd="0" presId="urn:microsoft.com/office/officeart/2005/8/layout/list1"/>
    <dgm:cxn modelId="{1307A1C4-FB2A-4E58-9E9D-AA09BA4156CD}" type="presParOf" srcId="{BB3DBF2D-2A20-4372-AAB8-0FEAAFE67884}" destId="{5061B89B-33FC-4E8F-98E1-6B8F293C0F69}" srcOrd="4" destOrd="0" presId="urn:microsoft.com/office/officeart/2005/8/layout/list1"/>
    <dgm:cxn modelId="{790ED9D1-CF46-4043-B11D-2B1833F45B49}" type="presParOf" srcId="{5061B89B-33FC-4E8F-98E1-6B8F293C0F69}" destId="{EABBB721-642D-471D-A033-F07A756F3869}" srcOrd="0" destOrd="0" presId="urn:microsoft.com/office/officeart/2005/8/layout/list1"/>
    <dgm:cxn modelId="{9E85853E-5274-4E62-A300-4EDD33A8B883}" type="presParOf" srcId="{5061B89B-33FC-4E8F-98E1-6B8F293C0F69}" destId="{2F29D4E5-D73E-4DCB-B79B-D2ECE99875D9}" srcOrd="1" destOrd="0" presId="urn:microsoft.com/office/officeart/2005/8/layout/list1"/>
    <dgm:cxn modelId="{F89E49FF-B8E1-4790-982F-D16FFAED85CE}" type="presParOf" srcId="{BB3DBF2D-2A20-4372-AAB8-0FEAAFE67884}" destId="{4FED1165-C426-420C-8044-1B522FF63F89}" srcOrd="5" destOrd="0" presId="urn:microsoft.com/office/officeart/2005/8/layout/list1"/>
    <dgm:cxn modelId="{B37B2A72-688A-4740-B1D7-E98531015701}" type="presParOf" srcId="{BB3DBF2D-2A20-4372-AAB8-0FEAAFE67884}" destId="{B3E657FF-071C-4602-9D3A-7EE24690EB4C}" srcOrd="6" destOrd="0" presId="urn:microsoft.com/office/officeart/2005/8/layout/list1"/>
    <dgm:cxn modelId="{B33E1DE8-0528-4DD9-BF26-E86F283639FD}" type="presParOf" srcId="{BB3DBF2D-2A20-4372-AAB8-0FEAAFE67884}" destId="{39F65302-0488-4F4A-B461-284548F42432}" srcOrd="7" destOrd="0" presId="urn:microsoft.com/office/officeart/2005/8/layout/list1"/>
    <dgm:cxn modelId="{BE65119F-1539-4235-A6B6-9623CE965114}" type="presParOf" srcId="{BB3DBF2D-2A20-4372-AAB8-0FEAAFE67884}" destId="{BE0B7FCA-E391-479D-AFE1-0E02D088AE6A}" srcOrd="8" destOrd="0" presId="urn:microsoft.com/office/officeart/2005/8/layout/list1"/>
    <dgm:cxn modelId="{F0BBAACB-A927-45A3-87DC-8688D2A311A9}" type="presParOf" srcId="{BE0B7FCA-E391-479D-AFE1-0E02D088AE6A}" destId="{F2AF744B-BBA7-48B0-951C-A94B1AD97DE2}" srcOrd="0" destOrd="0" presId="urn:microsoft.com/office/officeart/2005/8/layout/list1"/>
    <dgm:cxn modelId="{67EDA1B4-2CD1-4EDF-A2FD-3C9BBFF8E781}" type="presParOf" srcId="{BE0B7FCA-E391-479D-AFE1-0E02D088AE6A}" destId="{6A63D754-DA5A-47C9-BBBD-A57D185FD566}" srcOrd="1" destOrd="0" presId="urn:microsoft.com/office/officeart/2005/8/layout/list1"/>
    <dgm:cxn modelId="{2EA95BCF-DA07-4150-AF8E-CC3A582D37A7}" type="presParOf" srcId="{BB3DBF2D-2A20-4372-AAB8-0FEAAFE67884}" destId="{3F23DC79-0265-4D09-9E1A-E04828FCA6AC}" srcOrd="9" destOrd="0" presId="urn:microsoft.com/office/officeart/2005/8/layout/list1"/>
    <dgm:cxn modelId="{DAE939A0-6CB1-48A8-98C2-780E4DF73823}" type="presParOf" srcId="{BB3DBF2D-2A20-4372-AAB8-0FEAAFE67884}" destId="{3A59EA71-CDDC-42A9-8BBC-CDC4739868E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B2C502-2E42-4A55-B265-65A7FC34679B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40A39B7-C49C-4F41-BABA-BE3FE4E036CD}">
      <dgm:prSet/>
      <dgm:spPr/>
      <dgm:t>
        <a:bodyPr/>
        <a:lstStyle/>
        <a:p>
          <a:r>
            <a:rPr lang="pt-BR" b="1" i="0"/>
            <a:t>Porte, complexidade e perfil do RPPS</a:t>
          </a:r>
          <a:r>
            <a:rPr lang="pt-BR" b="0" i="0"/>
            <a:t>:</a:t>
          </a:r>
          <a:endParaRPr lang="en-US"/>
        </a:p>
      </dgm:t>
    </dgm:pt>
    <dgm:pt modelId="{1686FCE2-1661-422D-A71B-E73D22E65C87}" type="parTrans" cxnId="{796F31F9-C38C-49F5-92AB-9925021B1AA1}">
      <dgm:prSet/>
      <dgm:spPr/>
      <dgm:t>
        <a:bodyPr/>
        <a:lstStyle/>
        <a:p>
          <a:endParaRPr lang="en-US"/>
        </a:p>
      </dgm:t>
    </dgm:pt>
    <dgm:pt modelId="{E546D2E0-6524-4BDA-B981-83AB786B6693}" type="sibTrans" cxnId="{796F31F9-C38C-49F5-92AB-9925021B1AA1}">
      <dgm:prSet/>
      <dgm:spPr/>
      <dgm:t>
        <a:bodyPr/>
        <a:lstStyle/>
        <a:p>
          <a:endParaRPr lang="en-US"/>
        </a:p>
      </dgm:t>
    </dgm:pt>
    <dgm:pt modelId="{5962282F-07D2-437C-AFDF-17347B9A8FD8}">
      <dgm:prSet/>
      <dgm:spPr/>
      <dgm:t>
        <a:bodyPr/>
        <a:lstStyle/>
        <a:p>
          <a:r>
            <a:rPr lang="pt-BR" b="0" i="0"/>
            <a:t>Básico, intermediário e avançado.</a:t>
          </a:r>
          <a:endParaRPr lang="en-US"/>
        </a:p>
      </dgm:t>
    </dgm:pt>
    <dgm:pt modelId="{C09E3794-7454-49CB-8071-1FE8CA742A6F}" type="parTrans" cxnId="{653274FC-CFB3-4A0D-B559-A821EF7C6E4B}">
      <dgm:prSet/>
      <dgm:spPr/>
      <dgm:t>
        <a:bodyPr/>
        <a:lstStyle/>
        <a:p>
          <a:endParaRPr lang="en-US"/>
        </a:p>
      </dgm:t>
    </dgm:pt>
    <dgm:pt modelId="{57DEBAB6-8031-4946-98D5-8839A05504B6}" type="sibTrans" cxnId="{653274FC-CFB3-4A0D-B559-A821EF7C6E4B}">
      <dgm:prSet/>
      <dgm:spPr/>
      <dgm:t>
        <a:bodyPr/>
        <a:lstStyle/>
        <a:p>
          <a:endParaRPr lang="en-US"/>
        </a:p>
      </dgm:t>
    </dgm:pt>
    <dgm:pt modelId="{6A165A77-E85C-4768-BB17-2F657ECD8AFA}">
      <dgm:prSet/>
      <dgm:spPr/>
      <dgm:t>
        <a:bodyPr/>
        <a:lstStyle/>
        <a:p>
          <a:r>
            <a:rPr lang="pt-BR" b="1" i="0"/>
            <a:t>Atuação do profissional</a:t>
          </a:r>
          <a:endParaRPr lang="en-US"/>
        </a:p>
      </dgm:t>
    </dgm:pt>
    <dgm:pt modelId="{20107F17-7237-4E8F-A164-532D829ADFF4}" type="parTrans" cxnId="{B357F7DA-3A65-4C43-8550-CEF0E17EDE6B}">
      <dgm:prSet/>
      <dgm:spPr/>
      <dgm:t>
        <a:bodyPr/>
        <a:lstStyle/>
        <a:p>
          <a:endParaRPr lang="en-US"/>
        </a:p>
      </dgm:t>
    </dgm:pt>
    <dgm:pt modelId="{34045082-5FE8-4A76-A7D3-090D9DF4A379}" type="sibTrans" cxnId="{B357F7DA-3A65-4C43-8550-CEF0E17EDE6B}">
      <dgm:prSet/>
      <dgm:spPr/>
      <dgm:t>
        <a:bodyPr/>
        <a:lstStyle/>
        <a:p>
          <a:endParaRPr lang="en-US"/>
        </a:p>
      </dgm:t>
    </dgm:pt>
    <dgm:pt modelId="{AB1F8638-0249-4021-B842-5022F94BA7AA}">
      <dgm:prSet/>
      <dgm:spPr/>
      <dgm:t>
        <a:bodyPr/>
        <a:lstStyle/>
        <a:p>
          <a:r>
            <a:rPr lang="pt-BR" b="0" i="0"/>
            <a:t>Diretores;</a:t>
          </a:r>
          <a:endParaRPr lang="en-US"/>
        </a:p>
      </dgm:t>
    </dgm:pt>
    <dgm:pt modelId="{A145FF6D-6FDB-4883-90C2-BE276E37C500}" type="parTrans" cxnId="{E8FD528E-89DA-4182-A515-297B468741F6}">
      <dgm:prSet/>
      <dgm:spPr/>
      <dgm:t>
        <a:bodyPr/>
        <a:lstStyle/>
        <a:p>
          <a:endParaRPr lang="en-US"/>
        </a:p>
      </dgm:t>
    </dgm:pt>
    <dgm:pt modelId="{C35825B1-7667-4748-A47E-637521D29410}" type="sibTrans" cxnId="{E8FD528E-89DA-4182-A515-297B468741F6}">
      <dgm:prSet/>
      <dgm:spPr/>
      <dgm:t>
        <a:bodyPr/>
        <a:lstStyle/>
        <a:p>
          <a:endParaRPr lang="en-US"/>
        </a:p>
      </dgm:t>
    </dgm:pt>
    <dgm:pt modelId="{2A413BF7-DF73-4F2F-8C33-2F604C0C9701}">
      <dgm:prSet/>
      <dgm:spPr/>
      <dgm:t>
        <a:bodyPr/>
        <a:lstStyle/>
        <a:p>
          <a:r>
            <a:rPr lang="pt-BR" b="0" i="0"/>
            <a:t>Gestores de recursos;</a:t>
          </a:r>
          <a:endParaRPr lang="en-US"/>
        </a:p>
      </dgm:t>
    </dgm:pt>
    <dgm:pt modelId="{8F7F4113-08B9-42F5-BA99-705022E34508}" type="parTrans" cxnId="{0B37C0F6-3AE6-4F35-A374-8655BA4985F0}">
      <dgm:prSet/>
      <dgm:spPr/>
      <dgm:t>
        <a:bodyPr/>
        <a:lstStyle/>
        <a:p>
          <a:endParaRPr lang="en-US"/>
        </a:p>
      </dgm:t>
    </dgm:pt>
    <dgm:pt modelId="{6172DC0D-CF56-48BB-8A5C-48A6CBBA3F90}" type="sibTrans" cxnId="{0B37C0F6-3AE6-4F35-A374-8655BA4985F0}">
      <dgm:prSet/>
      <dgm:spPr/>
      <dgm:t>
        <a:bodyPr/>
        <a:lstStyle/>
        <a:p>
          <a:endParaRPr lang="en-US"/>
        </a:p>
      </dgm:t>
    </dgm:pt>
    <dgm:pt modelId="{FAE650FC-7EFD-434A-ADBF-38E2CA8A71A3}">
      <dgm:prSet/>
      <dgm:spPr/>
      <dgm:t>
        <a:bodyPr/>
        <a:lstStyle/>
        <a:p>
          <a:r>
            <a:rPr lang="pt-BR" b="0" i="0"/>
            <a:t>Conselheiros deliberativos; e</a:t>
          </a:r>
          <a:endParaRPr lang="en-US"/>
        </a:p>
      </dgm:t>
    </dgm:pt>
    <dgm:pt modelId="{72AAF264-DF5A-47DB-8F68-26F05834B332}" type="parTrans" cxnId="{53A200D0-7EA3-408B-95DE-8392F0924A51}">
      <dgm:prSet/>
      <dgm:spPr/>
      <dgm:t>
        <a:bodyPr/>
        <a:lstStyle/>
        <a:p>
          <a:endParaRPr lang="en-US"/>
        </a:p>
      </dgm:t>
    </dgm:pt>
    <dgm:pt modelId="{66FE275F-0376-4C74-87F2-64B4851B4484}" type="sibTrans" cxnId="{53A200D0-7EA3-408B-95DE-8392F0924A51}">
      <dgm:prSet/>
      <dgm:spPr/>
      <dgm:t>
        <a:bodyPr/>
        <a:lstStyle/>
        <a:p>
          <a:endParaRPr lang="en-US"/>
        </a:p>
      </dgm:t>
    </dgm:pt>
    <dgm:pt modelId="{FCCCF032-5B4A-4631-9D3F-D8498763E502}">
      <dgm:prSet/>
      <dgm:spPr/>
      <dgm:t>
        <a:bodyPr/>
        <a:lstStyle/>
        <a:p>
          <a:r>
            <a:rPr lang="pt-BR" b="0" i="0"/>
            <a:t>Conselheiros fiscais.</a:t>
          </a:r>
          <a:endParaRPr lang="en-US"/>
        </a:p>
      </dgm:t>
    </dgm:pt>
    <dgm:pt modelId="{3DAA5D79-89F6-43D3-BCD3-6B0AE13545FA}" type="parTrans" cxnId="{EB3375DB-9FAA-4927-BE64-16DBD86DE7B6}">
      <dgm:prSet/>
      <dgm:spPr/>
      <dgm:t>
        <a:bodyPr/>
        <a:lstStyle/>
        <a:p>
          <a:endParaRPr lang="en-US"/>
        </a:p>
      </dgm:t>
    </dgm:pt>
    <dgm:pt modelId="{0BC528C0-83EB-4E20-9CE3-7BB5BA18B140}" type="sibTrans" cxnId="{EB3375DB-9FAA-4927-BE64-16DBD86DE7B6}">
      <dgm:prSet/>
      <dgm:spPr/>
      <dgm:t>
        <a:bodyPr/>
        <a:lstStyle/>
        <a:p>
          <a:endParaRPr lang="en-US"/>
        </a:p>
      </dgm:t>
    </dgm:pt>
    <dgm:pt modelId="{C84881E3-9F4F-49DD-A1C7-3B714FEA6507}">
      <dgm:prSet/>
      <dgm:spPr/>
      <dgm:t>
        <a:bodyPr/>
        <a:lstStyle/>
        <a:p>
          <a:r>
            <a:rPr lang="pt-BR" b="1" i="0"/>
            <a:t>Atuação profissional</a:t>
          </a:r>
          <a:endParaRPr lang="en-US"/>
        </a:p>
      </dgm:t>
    </dgm:pt>
    <dgm:pt modelId="{6554F8E1-7A17-441B-A5F7-EA793B90F8FD}" type="parTrans" cxnId="{4A896BB2-3C43-4E8D-87BC-1F0EC271536A}">
      <dgm:prSet/>
      <dgm:spPr/>
      <dgm:t>
        <a:bodyPr/>
        <a:lstStyle/>
        <a:p>
          <a:endParaRPr lang="en-US"/>
        </a:p>
      </dgm:t>
    </dgm:pt>
    <dgm:pt modelId="{6828EE20-CC29-45C9-AB59-7D68A55EFB01}" type="sibTrans" cxnId="{4A896BB2-3C43-4E8D-87BC-1F0EC271536A}">
      <dgm:prSet/>
      <dgm:spPr/>
      <dgm:t>
        <a:bodyPr/>
        <a:lstStyle/>
        <a:p>
          <a:endParaRPr lang="en-US"/>
        </a:p>
      </dgm:t>
    </dgm:pt>
    <dgm:pt modelId="{6FA8C633-3FD4-4716-B77B-1B4245EBBEBD}">
      <dgm:prSet/>
      <dgm:spPr/>
      <dgm:t>
        <a:bodyPr/>
        <a:lstStyle/>
        <a:p>
          <a:r>
            <a:rPr lang="pt-BR" b="0" i="0"/>
            <a:t>Dirigente máximo e gestor de investimentos</a:t>
          </a:r>
          <a:endParaRPr lang="en-US"/>
        </a:p>
      </dgm:t>
    </dgm:pt>
    <dgm:pt modelId="{988DD010-73B6-4D8F-B4B6-B2F787B26AB9}" type="parTrans" cxnId="{A3B459E8-8DF1-4EA2-95EA-F1BDB694BCE7}">
      <dgm:prSet/>
      <dgm:spPr/>
      <dgm:t>
        <a:bodyPr/>
        <a:lstStyle/>
        <a:p>
          <a:endParaRPr lang="en-US"/>
        </a:p>
      </dgm:t>
    </dgm:pt>
    <dgm:pt modelId="{FF3A14BA-8D1E-4E58-8B4F-E7BAF3B09849}" type="sibTrans" cxnId="{A3B459E8-8DF1-4EA2-95EA-F1BDB694BCE7}">
      <dgm:prSet/>
      <dgm:spPr/>
      <dgm:t>
        <a:bodyPr/>
        <a:lstStyle/>
        <a:p>
          <a:endParaRPr lang="en-US"/>
        </a:p>
      </dgm:t>
    </dgm:pt>
    <dgm:pt modelId="{3699CDE8-303C-4F1F-97BA-4513B64D922E}" type="pres">
      <dgm:prSet presAssocID="{2CB2C502-2E42-4A55-B265-65A7FC34679B}" presName="linear" presStyleCnt="0">
        <dgm:presLayoutVars>
          <dgm:dir/>
          <dgm:animLvl val="lvl"/>
          <dgm:resizeHandles val="exact"/>
        </dgm:presLayoutVars>
      </dgm:prSet>
      <dgm:spPr/>
    </dgm:pt>
    <dgm:pt modelId="{DF7F0600-FACB-4BD5-9F2B-3304B5465EAF}" type="pres">
      <dgm:prSet presAssocID="{840A39B7-C49C-4F41-BABA-BE3FE4E036CD}" presName="parentLin" presStyleCnt="0"/>
      <dgm:spPr/>
    </dgm:pt>
    <dgm:pt modelId="{4B38624E-61B6-4EAF-8953-745FC735C353}" type="pres">
      <dgm:prSet presAssocID="{840A39B7-C49C-4F41-BABA-BE3FE4E036CD}" presName="parentLeftMargin" presStyleLbl="node1" presStyleIdx="0" presStyleCnt="3"/>
      <dgm:spPr/>
    </dgm:pt>
    <dgm:pt modelId="{5CCDE7B1-F830-4D59-8ECF-3A8FB4120C52}" type="pres">
      <dgm:prSet presAssocID="{840A39B7-C49C-4F41-BABA-BE3FE4E036C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D60F4E8-E3FB-4BA7-A30E-3D572193BF70}" type="pres">
      <dgm:prSet presAssocID="{840A39B7-C49C-4F41-BABA-BE3FE4E036CD}" presName="negativeSpace" presStyleCnt="0"/>
      <dgm:spPr/>
    </dgm:pt>
    <dgm:pt modelId="{B9C18B3C-0077-4A85-8AF8-24F68E790557}" type="pres">
      <dgm:prSet presAssocID="{840A39B7-C49C-4F41-BABA-BE3FE4E036CD}" presName="childText" presStyleLbl="conFgAcc1" presStyleIdx="0" presStyleCnt="3">
        <dgm:presLayoutVars>
          <dgm:bulletEnabled val="1"/>
        </dgm:presLayoutVars>
      </dgm:prSet>
      <dgm:spPr/>
    </dgm:pt>
    <dgm:pt modelId="{BFAC1769-0F8F-4A02-A7FC-13F8C20B0BB8}" type="pres">
      <dgm:prSet presAssocID="{E546D2E0-6524-4BDA-B981-83AB786B6693}" presName="spaceBetweenRectangles" presStyleCnt="0"/>
      <dgm:spPr/>
    </dgm:pt>
    <dgm:pt modelId="{39B2BDF1-F51F-47CC-88F1-E8E6359257D7}" type="pres">
      <dgm:prSet presAssocID="{6A165A77-E85C-4768-BB17-2F657ECD8AFA}" presName="parentLin" presStyleCnt="0"/>
      <dgm:spPr/>
    </dgm:pt>
    <dgm:pt modelId="{263F3A4E-9542-47CF-B707-38D9CC06CE49}" type="pres">
      <dgm:prSet presAssocID="{6A165A77-E85C-4768-BB17-2F657ECD8AFA}" presName="parentLeftMargin" presStyleLbl="node1" presStyleIdx="0" presStyleCnt="3"/>
      <dgm:spPr/>
    </dgm:pt>
    <dgm:pt modelId="{72EFCF55-CBC8-4741-AF81-6B9C9371F539}" type="pres">
      <dgm:prSet presAssocID="{6A165A77-E85C-4768-BB17-2F657ECD8AF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50BB8AC-68B0-4B92-8C55-D10F7160A362}" type="pres">
      <dgm:prSet presAssocID="{6A165A77-E85C-4768-BB17-2F657ECD8AFA}" presName="negativeSpace" presStyleCnt="0"/>
      <dgm:spPr/>
    </dgm:pt>
    <dgm:pt modelId="{F7A1BAB2-CAAC-4913-8F9D-A45AA6D4EB69}" type="pres">
      <dgm:prSet presAssocID="{6A165A77-E85C-4768-BB17-2F657ECD8AFA}" presName="childText" presStyleLbl="conFgAcc1" presStyleIdx="1" presStyleCnt="3">
        <dgm:presLayoutVars>
          <dgm:bulletEnabled val="1"/>
        </dgm:presLayoutVars>
      </dgm:prSet>
      <dgm:spPr/>
    </dgm:pt>
    <dgm:pt modelId="{DAB06060-342F-4C16-9983-521347901259}" type="pres">
      <dgm:prSet presAssocID="{34045082-5FE8-4A76-A7D3-090D9DF4A379}" presName="spaceBetweenRectangles" presStyleCnt="0"/>
      <dgm:spPr/>
    </dgm:pt>
    <dgm:pt modelId="{89735CC4-9CF5-4370-B19C-A9784E37B2FD}" type="pres">
      <dgm:prSet presAssocID="{C84881E3-9F4F-49DD-A1C7-3B714FEA6507}" presName="parentLin" presStyleCnt="0"/>
      <dgm:spPr/>
    </dgm:pt>
    <dgm:pt modelId="{E837DC94-CF7A-4A1D-B331-19E1D3E47773}" type="pres">
      <dgm:prSet presAssocID="{C84881E3-9F4F-49DD-A1C7-3B714FEA6507}" presName="parentLeftMargin" presStyleLbl="node1" presStyleIdx="1" presStyleCnt="3"/>
      <dgm:spPr/>
    </dgm:pt>
    <dgm:pt modelId="{DB36958E-7ED6-4824-8325-1E2EDF58C3D5}" type="pres">
      <dgm:prSet presAssocID="{C84881E3-9F4F-49DD-A1C7-3B714FEA650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8763B7F-3C08-494D-9F85-8EE50FE44D07}" type="pres">
      <dgm:prSet presAssocID="{C84881E3-9F4F-49DD-A1C7-3B714FEA6507}" presName="negativeSpace" presStyleCnt="0"/>
      <dgm:spPr/>
    </dgm:pt>
    <dgm:pt modelId="{5ED0B5AC-88DA-41C4-A615-EAF3A324C602}" type="pres">
      <dgm:prSet presAssocID="{C84881E3-9F4F-49DD-A1C7-3B714FEA650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9254406-A7C3-47F4-B2C1-61EA62F68778}" type="presOf" srcId="{C84881E3-9F4F-49DD-A1C7-3B714FEA6507}" destId="{DB36958E-7ED6-4824-8325-1E2EDF58C3D5}" srcOrd="1" destOrd="0" presId="urn:microsoft.com/office/officeart/2005/8/layout/list1"/>
    <dgm:cxn modelId="{E116391B-5F34-42FA-9B02-A89FE1C66D6E}" type="presOf" srcId="{840A39B7-C49C-4F41-BABA-BE3FE4E036CD}" destId="{4B38624E-61B6-4EAF-8953-745FC735C353}" srcOrd="0" destOrd="0" presId="urn:microsoft.com/office/officeart/2005/8/layout/list1"/>
    <dgm:cxn modelId="{A332363C-55E7-4BCD-BD57-BE88326B3FFD}" type="presOf" srcId="{6A165A77-E85C-4768-BB17-2F657ECD8AFA}" destId="{72EFCF55-CBC8-4741-AF81-6B9C9371F539}" srcOrd="1" destOrd="0" presId="urn:microsoft.com/office/officeart/2005/8/layout/list1"/>
    <dgm:cxn modelId="{589BAF5D-06D4-49E2-89EC-C62EA2F19379}" type="presOf" srcId="{5962282F-07D2-437C-AFDF-17347B9A8FD8}" destId="{B9C18B3C-0077-4A85-8AF8-24F68E790557}" srcOrd="0" destOrd="0" presId="urn:microsoft.com/office/officeart/2005/8/layout/list1"/>
    <dgm:cxn modelId="{D978525F-A192-400F-B41E-6B7AF40880DF}" type="presOf" srcId="{FCCCF032-5B4A-4631-9D3F-D8498763E502}" destId="{F7A1BAB2-CAAC-4913-8F9D-A45AA6D4EB69}" srcOrd="0" destOrd="3" presId="urn:microsoft.com/office/officeart/2005/8/layout/list1"/>
    <dgm:cxn modelId="{B59F506B-6474-47BC-85AB-3B070C14FDBC}" type="presOf" srcId="{6A165A77-E85C-4768-BB17-2F657ECD8AFA}" destId="{263F3A4E-9542-47CF-B707-38D9CC06CE49}" srcOrd="0" destOrd="0" presId="urn:microsoft.com/office/officeart/2005/8/layout/list1"/>
    <dgm:cxn modelId="{E8FD528E-89DA-4182-A515-297B468741F6}" srcId="{6A165A77-E85C-4768-BB17-2F657ECD8AFA}" destId="{AB1F8638-0249-4021-B842-5022F94BA7AA}" srcOrd="0" destOrd="0" parTransId="{A145FF6D-6FDB-4883-90C2-BE276E37C500}" sibTransId="{C35825B1-7667-4748-A47E-637521D29410}"/>
    <dgm:cxn modelId="{268F8890-7BA4-4CC6-9BC1-8BFA617A69B5}" type="presOf" srcId="{FAE650FC-7EFD-434A-ADBF-38E2CA8A71A3}" destId="{F7A1BAB2-CAAC-4913-8F9D-A45AA6D4EB69}" srcOrd="0" destOrd="2" presId="urn:microsoft.com/office/officeart/2005/8/layout/list1"/>
    <dgm:cxn modelId="{4A896BB2-3C43-4E8D-87BC-1F0EC271536A}" srcId="{2CB2C502-2E42-4A55-B265-65A7FC34679B}" destId="{C84881E3-9F4F-49DD-A1C7-3B714FEA6507}" srcOrd="2" destOrd="0" parTransId="{6554F8E1-7A17-441B-A5F7-EA793B90F8FD}" sibTransId="{6828EE20-CC29-45C9-AB59-7D68A55EFB01}"/>
    <dgm:cxn modelId="{2B0705C2-52AE-4DAC-B48A-D009B09513B5}" type="presOf" srcId="{2CB2C502-2E42-4A55-B265-65A7FC34679B}" destId="{3699CDE8-303C-4F1F-97BA-4513B64D922E}" srcOrd="0" destOrd="0" presId="urn:microsoft.com/office/officeart/2005/8/layout/list1"/>
    <dgm:cxn modelId="{F90F8BC6-8B39-47B4-A78B-F507DE375513}" type="presOf" srcId="{6FA8C633-3FD4-4716-B77B-1B4245EBBEBD}" destId="{5ED0B5AC-88DA-41C4-A615-EAF3A324C602}" srcOrd="0" destOrd="0" presId="urn:microsoft.com/office/officeart/2005/8/layout/list1"/>
    <dgm:cxn modelId="{53A200D0-7EA3-408B-95DE-8392F0924A51}" srcId="{6A165A77-E85C-4768-BB17-2F657ECD8AFA}" destId="{FAE650FC-7EFD-434A-ADBF-38E2CA8A71A3}" srcOrd="2" destOrd="0" parTransId="{72AAF264-DF5A-47DB-8F68-26F05834B332}" sibTransId="{66FE275F-0376-4C74-87F2-64B4851B4484}"/>
    <dgm:cxn modelId="{634CDCD0-C62B-4490-9898-E1239E923B5F}" type="presOf" srcId="{C84881E3-9F4F-49DD-A1C7-3B714FEA6507}" destId="{E837DC94-CF7A-4A1D-B331-19E1D3E47773}" srcOrd="0" destOrd="0" presId="urn:microsoft.com/office/officeart/2005/8/layout/list1"/>
    <dgm:cxn modelId="{32F057D7-E47F-479B-9332-D4A54C302FD6}" type="presOf" srcId="{2A413BF7-DF73-4F2F-8C33-2F604C0C9701}" destId="{F7A1BAB2-CAAC-4913-8F9D-A45AA6D4EB69}" srcOrd="0" destOrd="1" presId="urn:microsoft.com/office/officeart/2005/8/layout/list1"/>
    <dgm:cxn modelId="{B357F7DA-3A65-4C43-8550-CEF0E17EDE6B}" srcId="{2CB2C502-2E42-4A55-B265-65A7FC34679B}" destId="{6A165A77-E85C-4768-BB17-2F657ECD8AFA}" srcOrd="1" destOrd="0" parTransId="{20107F17-7237-4E8F-A164-532D829ADFF4}" sibTransId="{34045082-5FE8-4A76-A7D3-090D9DF4A379}"/>
    <dgm:cxn modelId="{EB3375DB-9FAA-4927-BE64-16DBD86DE7B6}" srcId="{6A165A77-E85C-4768-BB17-2F657ECD8AFA}" destId="{FCCCF032-5B4A-4631-9D3F-D8498763E502}" srcOrd="3" destOrd="0" parTransId="{3DAA5D79-89F6-43D3-BCD3-6B0AE13545FA}" sibTransId="{0BC528C0-83EB-4E20-9CE3-7BB5BA18B140}"/>
    <dgm:cxn modelId="{A3B459E8-8DF1-4EA2-95EA-F1BDB694BCE7}" srcId="{C84881E3-9F4F-49DD-A1C7-3B714FEA6507}" destId="{6FA8C633-3FD4-4716-B77B-1B4245EBBEBD}" srcOrd="0" destOrd="0" parTransId="{988DD010-73B6-4D8F-B4B6-B2F787B26AB9}" sibTransId="{FF3A14BA-8D1E-4E58-8B4F-E7BAF3B09849}"/>
    <dgm:cxn modelId="{E73CD8EA-5020-476F-9958-3FB02981139E}" type="presOf" srcId="{AB1F8638-0249-4021-B842-5022F94BA7AA}" destId="{F7A1BAB2-CAAC-4913-8F9D-A45AA6D4EB69}" srcOrd="0" destOrd="0" presId="urn:microsoft.com/office/officeart/2005/8/layout/list1"/>
    <dgm:cxn modelId="{1BDEB1F0-A3EA-4B02-B776-91F370CB6D97}" type="presOf" srcId="{840A39B7-C49C-4F41-BABA-BE3FE4E036CD}" destId="{5CCDE7B1-F830-4D59-8ECF-3A8FB4120C52}" srcOrd="1" destOrd="0" presId="urn:microsoft.com/office/officeart/2005/8/layout/list1"/>
    <dgm:cxn modelId="{0B37C0F6-3AE6-4F35-A374-8655BA4985F0}" srcId="{6A165A77-E85C-4768-BB17-2F657ECD8AFA}" destId="{2A413BF7-DF73-4F2F-8C33-2F604C0C9701}" srcOrd="1" destOrd="0" parTransId="{8F7F4113-08B9-42F5-BA99-705022E34508}" sibTransId="{6172DC0D-CF56-48BB-8A5C-48A6CBBA3F90}"/>
    <dgm:cxn modelId="{796F31F9-C38C-49F5-92AB-9925021B1AA1}" srcId="{2CB2C502-2E42-4A55-B265-65A7FC34679B}" destId="{840A39B7-C49C-4F41-BABA-BE3FE4E036CD}" srcOrd="0" destOrd="0" parTransId="{1686FCE2-1661-422D-A71B-E73D22E65C87}" sibTransId="{E546D2E0-6524-4BDA-B981-83AB786B6693}"/>
    <dgm:cxn modelId="{653274FC-CFB3-4A0D-B559-A821EF7C6E4B}" srcId="{840A39B7-C49C-4F41-BABA-BE3FE4E036CD}" destId="{5962282F-07D2-437C-AFDF-17347B9A8FD8}" srcOrd="0" destOrd="0" parTransId="{C09E3794-7454-49CB-8071-1FE8CA742A6F}" sibTransId="{57DEBAB6-8031-4946-98D5-8839A05504B6}"/>
    <dgm:cxn modelId="{30913678-2B0E-47D7-914A-1C166EC2D127}" type="presParOf" srcId="{3699CDE8-303C-4F1F-97BA-4513B64D922E}" destId="{DF7F0600-FACB-4BD5-9F2B-3304B5465EAF}" srcOrd="0" destOrd="0" presId="urn:microsoft.com/office/officeart/2005/8/layout/list1"/>
    <dgm:cxn modelId="{24509D14-7EF2-4A15-9907-D5F2E1A261C7}" type="presParOf" srcId="{DF7F0600-FACB-4BD5-9F2B-3304B5465EAF}" destId="{4B38624E-61B6-4EAF-8953-745FC735C353}" srcOrd="0" destOrd="0" presId="urn:microsoft.com/office/officeart/2005/8/layout/list1"/>
    <dgm:cxn modelId="{A75147BD-9C3C-42EE-AAAF-57A8B8478CDF}" type="presParOf" srcId="{DF7F0600-FACB-4BD5-9F2B-3304B5465EAF}" destId="{5CCDE7B1-F830-4D59-8ECF-3A8FB4120C52}" srcOrd="1" destOrd="0" presId="urn:microsoft.com/office/officeart/2005/8/layout/list1"/>
    <dgm:cxn modelId="{96372E74-0694-4AB3-A789-7FDC1F8692E0}" type="presParOf" srcId="{3699CDE8-303C-4F1F-97BA-4513B64D922E}" destId="{9D60F4E8-E3FB-4BA7-A30E-3D572193BF70}" srcOrd="1" destOrd="0" presId="urn:microsoft.com/office/officeart/2005/8/layout/list1"/>
    <dgm:cxn modelId="{41303A5E-E17C-4B09-AFC5-9E50A4FE7624}" type="presParOf" srcId="{3699CDE8-303C-4F1F-97BA-4513B64D922E}" destId="{B9C18B3C-0077-4A85-8AF8-24F68E790557}" srcOrd="2" destOrd="0" presId="urn:microsoft.com/office/officeart/2005/8/layout/list1"/>
    <dgm:cxn modelId="{02D0B1E7-C46E-48AB-A8AC-C79502E3BDDD}" type="presParOf" srcId="{3699CDE8-303C-4F1F-97BA-4513B64D922E}" destId="{BFAC1769-0F8F-4A02-A7FC-13F8C20B0BB8}" srcOrd="3" destOrd="0" presId="urn:microsoft.com/office/officeart/2005/8/layout/list1"/>
    <dgm:cxn modelId="{0CC8E4BC-8B2A-453E-8256-10977F117702}" type="presParOf" srcId="{3699CDE8-303C-4F1F-97BA-4513B64D922E}" destId="{39B2BDF1-F51F-47CC-88F1-E8E6359257D7}" srcOrd="4" destOrd="0" presId="urn:microsoft.com/office/officeart/2005/8/layout/list1"/>
    <dgm:cxn modelId="{70E5682D-ADCF-4D19-AE51-7B254D2A62D6}" type="presParOf" srcId="{39B2BDF1-F51F-47CC-88F1-E8E6359257D7}" destId="{263F3A4E-9542-47CF-B707-38D9CC06CE49}" srcOrd="0" destOrd="0" presId="urn:microsoft.com/office/officeart/2005/8/layout/list1"/>
    <dgm:cxn modelId="{EAD33A3A-7BF3-41D4-BEC4-3836472D5430}" type="presParOf" srcId="{39B2BDF1-F51F-47CC-88F1-E8E6359257D7}" destId="{72EFCF55-CBC8-4741-AF81-6B9C9371F539}" srcOrd="1" destOrd="0" presId="urn:microsoft.com/office/officeart/2005/8/layout/list1"/>
    <dgm:cxn modelId="{D3D7B438-0C27-493B-9584-2F2C970225F0}" type="presParOf" srcId="{3699CDE8-303C-4F1F-97BA-4513B64D922E}" destId="{850BB8AC-68B0-4B92-8C55-D10F7160A362}" srcOrd="5" destOrd="0" presId="urn:microsoft.com/office/officeart/2005/8/layout/list1"/>
    <dgm:cxn modelId="{359E50C3-115A-45C7-8D4D-A8C32E16AB18}" type="presParOf" srcId="{3699CDE8-303C-4F1F-97BA-4513B64D922E}" destId="{F7A1BAB2-CAAC-4913-8F9D-A45AA6D4EB69}" srcOrd="6" destOrd="0" presId="urn:microsoft.com/office/officeart/2005/8/layout/list1"/>
    <dgm:cxn modelId="{E34DA037-58F5-4CE5-8768-0C9E9C0557A0}" type="presParOf" srcId="{3699CDE8-303C-4F1F-97BA-4513B64D922E}" destId="{DAB06060-342F-4C16-9983-521347901259}" srcOrd="7" destOrd="0" presId="urn:microsoft.com/office/officeart/2005/8/layout/list1"/>
    <dgm:cxn modelId="{8780B19A-B6F5-4CA1-805C-869A86BBF75A}" type="presParOf" srcId="{3699CDE8-303C-4F1F-97BA-4513B64D922E}" destId="{89735CC4-9CF5-4370-B19C-A9784E37B2FD}" srcOrd="8" destOrd="0" presId="urn:microsoft.com/office/officeart/2005/8/layout/list1"/>
    <dgm:cxn modelId="{BF88B4EE-646C-4A96-A186-5581A310499C}" type="presParOf" srcId="{89735CC4-9CF5-4370-B19C-A9784E37B2FD}" destId="{E837DC94-CF7A-4A1D-B331-19E1D3E47773}" srcOrd="0" destOrd="0" presId="urn:microsoft.com/office/officeart/2005/8/layout/list1"/>
    <dgm:cxn modelId="{C4BCAF51-E54F-4E2C-AC2D-43501C28027E}" type="presParOf" srcId="{89735CC4-9CF5-4370-B19C-A9784E37B2FD}" destId="{DB36958E-7ED6-4824-8325-1E2EDF58C3D5}" srcOrd="1" destOrd="0" presId="urn:microsoft.com/office/officeart/2005/8/layout/list1"/>
    <dgm:cxn modelId="{4050B80B-4A70-472D-874A-470A73A05DDB}" type="presParOf" srcId="{3699CDE8-303C-4F1F-97BA-4513B64D922E}" destId="{88763B7F-3C08-494D-9F85-8EE50FE44D07}" srcOrd="9" destOrd="0" presId="urn:microsoft.com/office/officeart/2005/8/layout/list1"/>
    <dgm:cxn modelId="{0F0B144B-44DF-4BAA-A2BA-50902E83A61A}" type="presParOf" srcId="{3699CDE8-303C-4F1F-97BA-4513B64D922E}" destId="{5ED0B5AC-88DA-41C4-A615-EAF3A324C60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4F60D-EA2B-49AE-8613-CE82D51F0BAF}">
      <dsp:nvSpPr>
        <dsp:cNvPr id="0" name=""/>
        <dsp:cNvSpPr/>
      </dsp:nvSpPr>
      <dsp:spPr>
        <a:xfrm>
          <a:off x="3181898" y="1913146"/>
          <a:ext cx="69971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99710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13495" y="1955214"/>
        <a:ext cx="36515" cy="7303"/>
      </dsp:txXfrm>
    </dsp:sp>
    <dsp:sp modelId="{406E4080-3C96-4B9E-9048-03C594279269}">
      <dsp:nvSpPr>
        <dsp:cNvPr id="0" name=""/>
        <dsp:cNvSpPr/>
      </dsp:nvSpPr>
      <dsp:spPr>
        <a:xfrm>
          <a:off x="8435" y="1006287"/>
          <a:ext cx="3175262" cy="190515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5591" tIns="163320" rIns="155591" bIns="1633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pt-B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MAIOR COMPLEXIDADE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pt-B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PREVIDENCIÁRIA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altLang="pt-BR" sz="17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ato de gestão e processo de governança</a:t>
          </a:r>
        </a:p>
      </dsp:txBody>
      <dsp:txXfrm>
        <a:off x="8435" y="1006287"/>
        <a:ext cx="3175262" cy="1905157"/>
      </dsp:txXfrm>
    </dsp:sp>
    <dsp:sp modelId="{9FFD4ED8-71E9-4677-9727-C07B43C95C9A}">
      <dsp:nvSpPr>
        <dsp:cNvPr id="0" name=""/>
        <dsp:cNvSpPr/>
      </dsp:nvSpPr>
      <dsp:spPr>
        <a:xfrm>
          <a:off x="7087471" y="1913146"/>
          <a:ext cx="69971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99710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19068" y="1955214"/>
        <a:ext cx="36515" cy="7303"/>
      </dsp:txXfrm>
    </dsp:sp>
    <dsp:sp modelId="{A5EBD289-6C34-468C-93D4-36E7F26F16EF}">
      <dsp:nvSpPr>
        <dsp:cNvPr id="0" name=""/>
        <dsp:cNvSpPr/>
      </dsp:nvSpPr>
      <dsp:spPr>
        <a:xfrm>
          <a:off x="3914008" y="1006287"/>
          <a:ext cx="3175262" cy="190515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5591" tIns="163320" rIns="155591" bIns="1633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pt-B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DINÂMICA DO MERCADO FINANCEIRO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altLang="pt-BR" sz="17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redução gradual da taxa de juros</a:t>
          </a:r>
        </a:p>
      </dsp:txBody>
      <dsp:txXfrm>
        <a:off x="3914008" y="1006287"/>
        <a:ext cx="3175262" cy="1905157"/>
      </dsp:txXfrm>
    </dsp:sp>
    <dsp:sp modelId="{4987EEAC-501F-4353-830D-CF73E9BF3C30}">
      <dsp:nvSpPr>
        <dsp:cNvPr id="0" name=""/>
        <dsp:cNvSpPr/>
      </dsp:nvSpPr>
      <dsp:spPr>
        <a:xfrm>
          <a:off x="1596066" y="2909645"/>
          <a:ext cx="7811146" cy="699710"/>
        </a:xfrm>
        <a:custGeom>
          <a:avLst/>
          <a:gdLst/>
          <a:ahLst/>
          <a:cxnLst/>
          <a:rect l="0" t="0" r="0" b="0"/>
          <a:pathLst>
            <a:path>
              <a:moveTo>
                <a:pt x="7811146" y="0"/>
              </a:moveTo>
              <a:lnTo>
                <a:pt x="7811146" y="366955"/>
              </a:lnTo>
              <a:lnTo>
                <a:pt x="0" y="366955"/>
              </a:lnTo>
              <a:lnTo>
                <a:pt x="0" y="69971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5509" y="3255848"/>
        <a:ext cx="392260" cy="7303"/>
      </dsp:txXfrm>
    </dsp:sp>
    <dsp:sp modelId="{3DDF929C-FE56-4714-B12A-5CED91F9632D}">
      <dsp:nvSpPr>
        <dsp:cNvPr id="0" name=""/>
        <dsp:cNvSpPr/>
      </dsp:nvSpPr>
      <dsp:spPr>
        <a:xfrm>
          <a:off x="7819581" y="1006287"/>
          <a:ext cx="3175262" cy="190515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5591" tIns="163320" rIns="155591" bIns="1633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pt-B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DESEQUILÍBRIOS E MATURIDADE no RPPS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altLang="pt-BR" sz="17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déficits descolados do emprego público</a:t>
          </a:r>
        </a:p>
      </dsp:txBody>
      <dsp:txXfrm>
        <a:off x="7819581" y="1006287"/>
        <a:ext cx="3175262" cy="1905157"/>
      </dsp:txXfrm>
    </dsp:sp>
    <dsp:sp modelId="{243DCBDA-D10C-4117-A71D-D11F1C6136B0}">
      <dsp:nvSpPr>
        <dsp:cNvPr id="0" name=""/>
        <dsp:cNvSpPr/>
      </dsp:nvSpPr>
      <dsp:spPr>
        <a:xfrm>
          <a:off x="3181898" y="4548614"/>
          <a:ext cx="69971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99710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13495" y="4590683"/>
        <a:ext cx="36515" cy="7303"/>
      </dsp:txXfrm>
    </dsp:sp>
    <dsp:sp modelId="{87CD00C5-DA02-4AC8-9A77-BBCAC52676D2}">
      <dsp:nvSpPr>
        <dsp:cNvPr id="0" name=""/>
        <dsp:cNvSpPr/>
      </dsp:nvSpPr>
      <dsp:spPr>
        <a:xfrm>
          <a:off x="8435" y="3641755"/>
          <a:ext cx="3175262" cy="190515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5591" tIns="163320" rIns="155591" bIns="1633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pt-B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MUDANÇA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pt-B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SOCIETAL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altLang="pt-BR" sz="17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aumento da longevidade, emprego e renda </a:t>
          </a:r>
        </a:p>
      </dsp:txBody>
      <dsp:txXfrm>
        <a:off x="8435" y="3641755"/>
        <a:ext cx="3175262" cy="1905157"/>
      </dsp:txXfrm>
    </dsp:sp>
    <dsp:sp modelId="{08C58AAB-1ABE-4CA9-9138-24BCE9003027}">
      <dsp:nvSpPr>
        <dsp:cNvPr id="0" name=""/>
        <dsp:cNvSpPr/>
      </dsp:nvSpPr>
      <dsp:spPr>
        <a:xfrm>
          <a:off x="3914008" y="3641755"/>
          <a:ext cx="3175262" cy="190515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5591" tIns="163320" rIns="155591" bIns="1633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pt-B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MELHORES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pt-B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PRÁTICAS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altLang="pt-BR" sz="17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profissionalismo e responsabilização</a:t>
          </a:r>
        </a:p>
      </dsp:txBody>
      <dsp:txXfrm>
        <a:off x="3914008" y="3641755"/>
        <a:ext cx="3175262" cy="1905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31DCD1-52BA-4716-BCD9-D14B332FC198}">
      <dsp:nvSpPr>
        <dsp:cNvPr id="0" name=""/>
        <dsp:cNvSpPr/>
      </dsp:nvSpPr>
      <dsp:spPr>
        <a:xfrm>
          <a:off x="2395763" y="872446"/>
          <a:ext cx="5204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046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42216" y="915410"/>
        <a:ext cx="27553" cy="5510"/>
      </dsp:txXfrm>
    </dsp:sp>
    <dsp:sp modelId="{34BEFD16-AA5A-4545-AFD0-BDDAF65EEA64}">
      <dsp:nvSpPr>
        <dsp:cNvPr id="0" name=""/>
        <dsp:cNvSpPr/>
      </dsp:nvSpPr>
      <dsp:spPr>
        <a:xfrm>
          <a:off x="1647" y="199391"/>
          <a:ext cx="2395915" cy="1437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402" tIns="123234" rIns="117402" bIns="123234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Gestão sempre inventando a roda;</a:t>
          </a:r>
          <a:endParaRPr lang="en-US" sz="2500" kern="1200" dirty="0"/>
        </a:p>
      </dsp:txBody>
      <dsp:txXfrm>
        <a:off x="1647" y="199391"/>
        <a:ext cx="2395915" cy="1437549"/>
      </dsp:txXfrm>
    </dsp:sp>
    <dsp:sp modelId="{EE2CEA77-A854-4DA1-B8EC-DA4A6679BD87}">
      <dsp:nvSpPr>
        <dsp:cNvPr id="0" name=""/>
        <dsp:cNvSpPr/>
      </dsp:nvSpPr>
      <dsp:spPr>
        <a:xfrm>
          <a:off x="1379322" y="1635140"/>
          <a:ext cx="2767258" cy="520460"/>
        </a:xfrm>
        <a:custGeom>
          <a:avLst/>
          <a:gdLst/>
          <a:ahLst/>
          <a:cxnLst/>
          <a:rect l="0" t="0" r="0" b="0"/>
          <a:pathLst>
            <a:path>
              <a:moveTo>
                <a:pt x="2767258" y="0"/>
              </a:moveTo>
              <a:lnTo>
                <a:pt x="2767258" y="277330"/>
              </a:lnTo>
              <a:lnTo>
                <a:pt x="0" y="277330"/>
              </a:lnTo>
              <a:lnTo>
                <a:pt x="0" y="52046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92412" y="1892615"/>
        <a:ext cx="141079" cy="5510"/>
      </dsp:txXfrm>
    </dsp:sp>
    <dsp:sp modelId="{14F76F2A-AAD6-408C-9024-4DFF8CD608EF}">
      <dsp:nvSpPr>
        <dsp:cNvPr id="0" name=""/>
        <dsp:cNvSpPr/>
      </dsp:nvSpPr>
      <dsp:spPr>
        <a:xfrm>
          <a:off x="2948623" y="199391"/>
          <a:ext cx="2395915" cy="1437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402" tIns="123234" rIns="117402" bIns="123234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Pensar o RPPS por um mandato;</a:t>
          </a:r>
          <a:endParaRPr lang="en-US" sz="2500" kern="1200" dirty="0"/>
        </a:p>
      </dsp:txBody>
      <dsp:txXfrm>
        <a:off x="2948623" y="199391"/>
        <a:ext cx="2395915" cy="1437549"/>
      </dsp:txXfrm>
    </dsp:sp>
    <dsp:sp modelId="{859252EF-38C6-4CC9-9509-B5704B4607EC}">
      <dsp:nvSpPr>
        <dsp:cNvPr id="0" name=""/>
        <dsp:cNvSpPr/>
      </dsp:nvSpPr>
      <dsp:spPr>
        <a:xfrm>
          <a:off x="2755198" y="2861056"/>
          <a:ext cx="5204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046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01652" y="2904020"/>
        <a:ext cx="27553" cy="5510"/>
      </dsp:txXfrm>
    </dsp:sp>
    <dsp:sp modelId="{631831BA-260C-4C93-9306-BA5D1C847F64}">
      <dsp:nvSpPr>
        <dsp:cNvPr id="0" name=""/>
        <dsp:cNvSpPr/>
      </dsp:nvSpPr>
      <dsp:spPr>
        <a:xfrm>
          <a:off x="1647" y="2188001"/>
          <a:ext cx="2755350" cy="1437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402" tIns="123234" rIns="117402" bIns="123234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Personalista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 não institucional;</a:t>
          </a:r>
          <a:endParaRPr lang="en-US" sz="2500" kern="1200" dirty="0"/>
        </a:p>
      </dsp:txBody>
      <dsp:txXfrm>
        <a:off x="1647" y="2188001"/>
        <a:ext cx="2755350" cy="1437549"/>
      </dsp:txXfrm>
    </dsp:sp>
    <dsp:sp modelId="{8AD04D27-8EC6-462F-BF23-B89AD9530BD3}">
      <dsp:nvSpPr>
        <dsp:cNvPr id="0" name=""/>
        <dsp:cNvSpPr/>
      </dsp:nvSpPr>
      <dsp:spPr>
        <a:xfrm>
          <a:off x="1199605" y="3623750"/>
          <a:ext cx="3306411" cy="520460"/>
        </a:xfrm>
        <a:custGeom>
          <a:avLst/>
          <a:gdLst/>
          <a:ahLst/>
          <a:cxnLst/>
          <a:rect l="0" t="0" r="0" b="0"/>
          <a:pathLst>
            <a:path>
              <a:moveTo>
                <a:pt x="3306411" y="0"/>
              </a:moveTo>
              <a:lnTo>
                <a:pt x="3306411" y="277330"/>
              </a:lnTo>
              <a:lnTo>
                <a:pt x="0" y="277330"/>
              </a:lnTo>
              <a:lnTo>
                <a:pt x="0" y="52046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010" y="3881225"/>
        <a:ext cx="167600" cy="5510"/>
      </dsp:txXfrm>
    </dsp:sp>
    <dsp:sp modelId="{4CC4C04F-6983-4409-8CBB-F7D7097D91B4}">
      <dsp:nvSpPr>
        <dsp:cNvPr id="0" name=""/>
        <dsp:cNvSpPr/>
      </dsp:nvSpPr>
      <dsp:spPr>
        <a:xfrm>
          <a:off x="3308058" y="2188001"/>
          <a:ext cx="2395915" cy="1437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402" tIns="123234" rIns="117402" bIns="123234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Execução homeopática;</a:t>
          </a:r>
          <a:endParaRPr lang="en-US" sz="2500" kern="1200" dirty="0"/>
        </a:p>
      </dsp:txBody>
      <dsp:txXfrm>
        <a:off x="3308058" y="2188001"/>
        <a:ext cx="2395915" cy="1437549"/>
      </dsp:txXfrm>
    </dsp:sp>
    <dsp:sp modelId="{DCCE65D3-FE1B-4F4D-95DA-DB0FA9D2EED1}">
      <dsp:nvSpPr>
        <dsp:cNvPr id="0" name=""/>
        <dsp:cNvSpPr/>
      </dsp:nvSpPr>
      <dsp:spPr>
        <a:xfrm>
          <a:off x="2395763" y="4849665"/>
          <a:ext cx="5204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046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42216" y="4892630"/>
        <a:ext cx="27553" cy="5510"/>
      </dsp:txXfrm>
    </dsp:sp>
    <dsp:sp modelId="{A25E9CB8-1F49-4C58-A5A5-6928E259F8B5}">
      <dsp:nvSpPr>
        <dsp:cNvPr id="0" name=""/>
        <dsp:cNvSpPr/>
      </dsp:nvSpPr>
      <dsp:spPr>
        <a:xfrm>
          <a:off x="1647" y="4176611"/>
          <a:ext cx="2395915" cy="1437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402" tIns="123234" rIns="117402" bIns="123234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/>
            <a:t>Não planejada;</a:t>
          </a:r>
          <a:endParaRPr lang="en-US" sz="2500" kern="1200"/>
        </a:p>
      </dsp:txBody>
      <dsp:txXfrm>
        <a:off x="1647" y="4176611"/>
        <a:ext cx="2395915" cy="1437549"/>
      </dsp:txXfrm>
    </dsp:sp>
    <dsp:sp modelId="{4ADE6BD7-C90F-4B70-A69D-623124CC9383}">
      <dsp:nvSpPr>
        <dsp:cNvPr id="0" name=""/>
        <dsp:cNvSpPr/>
      </dsp:nvSpPr>
      <dsp:spPr>
        <a:xfrm>
          <a:off x="2948623" y="4176611"/>
          <a:ext cx="2395915" cy="1437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402" tIns="123234" rIns="117402" bIns="123234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/>
            <a:t>Pouco assertiva.</a:t>
          </a:r>
          <a:endParaRPr lang="en-US" sz="2500" kern="1200"/>
        </a:p>
      </dsp:txBody>
      <dsp:txXfrm>
        <a:off x="2948623" y="4176611"/>
        <a:ext cx="2395915" cy="1437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EDD0E-EB21-4808-95B9-9ADC4784AF6E}">
      <dsp:nvSpPr>
        <dsp:cNvPr id="0" name=""/>
        <dsp:cNvSpPr/>
      </dsp:nvSpPr>
      <dsp:spPr>
        <a:xfrm>
          <a:off x="2048300" y="49570"/>
          <a:ext cx="1269562" cy="126956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29FE32-F0C6-4E8A-B8B0-6C8FBDD84D85}">
      <dsp:nvSpPr>
        <dsp:cNvPr id="0" name=""/>
        <dsp:cNvSpPr/>
      </dsp:nvSpPr>
      <dsp:spPr>
        <a:xfrm>
          <a:off x="2318862" y="320132"/>
          <a:ext cx="728437" cy="72843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17510E-3B83-4836-9CE9-AB56DDB9A46F}">
      <dsp:nvSpPr>
        <dsp:cNvPr id="0" name=""/>
        <dsp:cNvSpPr/>
      </dsp:nvSpPr>
      <dsp:spPr>
        <a:xfrm>
          <a:off x="1171750" y="1714570"/>
          <a:ext cx="3022661" cy="74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200" b="1" kern="1200" dirty="0"/>
            <a:t>Definir o que tem valor estratégico</a:t>
          </a:r>
        </a:p>
      </dsp:txBody>
      <dsp:txXfrm>
        <a:off x="1171750" y="1714570"/>
        <a:ext cx="3022661" cy="746917"/>
      </dsp:txXfrm>
    </dsp:sp>
    <dsp:sp modelId="{8F2614DE-FFB2-4CEE-B342-98699BEA8A31}">
      <dsp:nvSpPr>
        <dsp:cNvPr id="0" name=""/>
        <dsp:cNvSpPr/>
      </dsp:nvSpPr>
      <dsp:spPr>
        <a:xfrm>
          <a:off x="5261365" y="49570"/>
          <a:ext cx="1269562" cy="126956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6FDDFD-0919-44B9-8958-F663EDA66B99}">
      <dsp:nvSpPr>
        <dsp:cNvPr id="0" name=""/>
        <dsp:cNvSpPr/>
      </dsp:nvSpPr>
      <dsp:spPr>
        <a:xfrm>
          <a:off x="5531927" y="320132"/>
          <a:ext cx="728437" cy="728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B09590-13C3-4899-A196-8DCE45610A49}">
      <dsp:nvSpPr>
        <dsp:cNvPr id="0" name=""/>
        <dsp:cNvSpPr/>
      </dsp:nvSpPr>
      <dsp:spPr>
        <a:xfrm>
          <a:off x="4558631" y="1714570"/>
          <a:ext cx="2675030" cy="74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200" b="1" kern="1200" dirty="0"/>
            <a:t>Disseminar as melhores práticas</a:t>
          </a:r>
        </a:p>
      </dsp:txBody>
      <dsp:txXfrm>
        <a:off x="4558631" y="1714570"/>
        <a:ext cx="2675030" cy="746917"/>
      </dsp:txXfrm>
    </dsp:sp>
    <dsp:sp modelId="{279BA5C8-7F82-46A1-A57C-98D7E213DAE5}">
      <dsp:nvSpPr>
        <dsp:cNvPr id="0" name=""/>
        <dsp:cNvSpPr/>
      </dsp:nvSpPr>
      <dsp:spPr>
        <a:xfrm>
          <a:off x="8003724" y="49570"/>
          <a:ext cx="1269562" cy="126956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E66CDE-1760-4622-B62B-C7ECA4E92FF5}">
      <dsp:nvSpPr>
        <dsp:cNvPr id="0" name=""/>
        <dsp:cNvSpPr/>
      </dsp:nvSpPr>
      <dsp:spPr>
        <a:xfrm>
          <a:off x="8274286" y="320132"/>
          <a:ext cx="728437" cy="728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8BB4D0-F4F1-4BF8-B385-0579C50D1FF9}">
      <dsp:nvSpPr>
        <dsp:cNvPr id="0" name=""/>
        <dsp:cNvSpPr/>
      </dsp:nvSpPr>
      <dsp:spPr>
        <a:xfrm>
          <a:off x="7597880" y="1714570"/>
          <a:ext cx="2081250" cy="74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200" b="1" kern="1200" dirty="0"/>
            <a:t>Assunção de maiores riscos</a:t>
          </a:r>
        </a:p>
      </dsp:txBody>
      <dsp:txXfrm>
        <a:off x="7597880" y="1714570"/>
        <a:ext cx="2081250" cy="7469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EDD0E-EB21-4808-95B9-9ADC4784AF6E}">
      <dsp:nvSpPr>
        <dsp:cNvPr id="0" name=""/>
        <dsp:cNvSpPr/>
      </dsp:nvSpPr>
      <dsp:spPr>
        <a:xfrm>
          <a:off x="483080" y="434800"/>
          <a:ext cx="1098000" cy="109800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29FE32-F0C6-4E8A-B8B0-6C8FBDD84D85}">
      <dsp:nvSpPr>
        <dsp:cNvPr id="0" name=""/>
        <dsp:cNvSpPr/>
      </dsp:nvSpPr>
      <dsp:spPr>
        <a:xfrm>
          <a:off x="697695" y="690655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17510E-3B83-4836-9CE9-AB56DDB9A46F}">
      <dsp:nvSpPr>
        <dsp:cNvPr id="0" name=""/>
        <dsp:cNvSpPr/>
      </dsp:nvSpPr>
      <dsp:spPr>
        <a:xfrm>
          <a:off x="132080" y="1874800"/>
          <a:ext cx="1800000" cy="750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200" b="1" kern="1200" dirty="0"/>
            <a:t>Limitar perdas</a:t>
          </a:r>
        </a:p>
      </dsp:txBody>
      <dsp:txXfrm>
        <a:off x="132080" y="1874800"/>
        <a:ext cx="1800000" cy="750097"/>
      </dsp:txXfrm>
    </dsp:sp>
    <dsp:sp modelId="{12BB9FE4-22BD-4C27-8205-3A913F04727D}">
      <dsp:nvSpPr>
        <dsp:cNvPr id="0" name=""/>
        <dsp:cNvSpPr/>
      </dsp:nvSpPr>
      <dsp:spPr>
        <a:xfrm>
          <a:off x="3092954" y="434800"/>
          <a:ext cx="1098000" cy="109800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29C2B8-4E29-4A54-937A-21E0C369536D}">
      <dsp:nvSpPr>
        <dsp:cNvPr id="0" name=""/>
        <dsp:cNvSpPr/>
      </dsp:nvSpPr>
      <dsp:spPr>
        <a:xfrm>
          <a:off x="3326954" y="668800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A4D1258-9821-4889-91F6-DC7FA1D3E73A}">
      <dsp:nvSpPr>
        <dsp:cNvPr id="0" name=""/>
        <dsp:cNvSpPr/>
      </dsp:nvSpPr>
      <dsp:spPr>
        <a:xfrm>
          <a:off x="2247080" y="1874800"/>
          <a:ext cx="2789748" cy="750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200" b="1" kern="1200" dirty="0"/>
            <a:t>Evitar a ingerência política</a:t>
          </a:r>
        </a:p>
      </dsp:txBody>
      <dsp:txXfrm>
        <a:off x="2247080" y="1874800"/>
        <a:ext cx="2789748" cy="750097"/>
      </dsp:txXfrm>
    </dsp:sp>
    <dsp:sp modelId="{841CEC92-8292-4261-9F2D-A0C5C826EDEA}">
      <dsp:nvSpPr>
        <dsp:cNvPr id="0" name=""/>
        <dsp:cNvSpPr/>
      </dsp:nvSpPr>
      <dsp:spPr>
        <a:xfrm>
          <a:off x="6568935" y="434800"/>
          <a:ext cx="1098000" cy="109800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EF1A37-E177-40A4-B369-B96C7BAB56B5}">
      <dsp:nvSpPr>
        <dsp:cNvPr id="0" name=""/>
        <dsp:cNvSpPr/>
      </dsp:nvSpPr>
      <dsp:spPr>
        <a:xfrm>
          <a:off x="6802935" y="668800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A25246E-ABE9-4809-AB35-4DCE22B2128B}">
      <dsp:nvSpPr>
        <dsp:cNvPr id="0" name=""/>
        <dsp:cNvSpPr/>
      </dsp:nvSpPr>
      <dsp:spPr>
        <a:xfrm>
          <a:off x="5351828" y="1874800"/>
          <a:ext cx="3532212" cy="750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200" b="1" kern="1200" dirty="0"/>
            <a:t>Combater o alto custo do desconhecimento</a:t>
          </a:r>
        </a:p>
      </dsp:txBody>
      <dsp:txXfrm>
        <a:off x="5351828" y="1874800"/>
        <a:ext cx="3532212" cy="750097"/>
      </dsp:txXfrm>
    </dsp:sp>
    <dsp:sp modelId="{6708D142-2023-4CF3-A808-897E7142743D}">
      <dsp:nvSpPr>
        <dsp:cNvPr id="0" name=""/>
        <dsp:cNvSpPr/>
      </dsp:nvSpPr>
      <dsp:spPr>
        <a:xfrm>
          <a:off x="10105881" y="434800"/>
          <a:ext cx="1098000" cy="109800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4C6582-001F-4591-85D2-2FD804DA7D17}">
      <dsp:nvSpPr>
        <dsp:cNvPr id="0" name=""/>
        <dsp:cNvSpPr/>
      </dsp:nvSpPr>
      <dsp:spPr>
        <a:xfrm>
          <a:off x="10339881" y="668800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9444CE-4941-4DB4-AE24-97E357D9F187}">
      <dsp:nvSpPr>
        <dsp:cNvPr id="0" name=""/>
        <dsp:cNvSpPr/>
      </dsp:nvSpPr>
      <dsp:spPr>
        <a:xfrm>
          <a:off x="9199041" y="1874800"/>
          <a:ext cx="2911680" cy="750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200" b="1" kern="1200" dirty="0"/>
            <a:t>Influir na decisão sobre terceirizar</a:t>
          </a:r>
        </a:p>
      </dsp:txBody>
      <dsp:txXfrm>
        <a:off x="9199041" y="1874800"/>
        <a:ext cx="2911680" cy="7500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EDD0E-EB21-4808-95B9-9ADC4784AF6E}">
      <dsp:nvSpPr>
        <dsp:cNvPr id="0" name=""/>
        <dsp:cNvSpPr/>
      </dsp:nvSpPr>
      <dsp:spPr>
        <a:xfrm>
          <a:off x="483080" y="434800"/>
          <a:ext cx="1098000" cy="109800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29FE32-F0C6-4E8A-B8B0-6C8FBDD84D85}">
      <dsp:nvSpPr>
        <dsp:cNvPr id="0" name=""/>
        <dsp:cNvSpPr/>
      </dsp:nvSpPr>
      <dsp:spPr>
        <a:xfrm>
          <a:off x="697695" y="690655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17510E-3B83-4836-9CE9-AB56DDB9A46F}">
      <dsp:nvSpPr>
        <dsp:cNvPr id="0" name=""/>
        <dsp:cNvSpPr/>
      </dsp:nvSpPr>
      <dsp:spPr>
        <a:xfrm>
          <a:off x="132080" y="1874800"/>
          <a:ext cx="1800000" cy="750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200" b="1" kern="1200" dirty="0"/>
            <a:t>Limitar perdas</a:t>
          </a:r>
        </a:p>
      </dsp:txBody>
      <dsp:txXfrm>
        <a:off x="132080" y="1874800"/>
        <a:ext cx="1800000" cy="750097"/>
      </dsp:txXfrm>
    </dsp:sp>
    <dsp:sp modelId="{12BB9FE4-22BD-4C27-8205-3A913F04727D}">
      <dsp:nvSpPr>
        <dsp:cNvPr id="0" name=""/>
        <dsp:cNvSpPr/>
      </dsp:nvSpPr>
      <dsp:spPr>
        <a:xfrm>
          <a:off x="3092954" y="434800"/>
          <a:ext cx="1098000" cy="109800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29C2B8-4E29-4A54-937A-21E0C369536D}">
      <dsp:nvSpPr>
        <dsp:cNvPr id="0" name=""/>
        <dsp:cNvSpPr/>
      </dsp:nvSpPr>
      <dsp:spPr>
        <a:xfrm>
          <a:off x="3326954" y="668800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A4D1258-9821-4889-91F6-DC7FA1D3E73A}">
      <dsp:nvSpPr>
        <dsp:cNvPr id="0" name=""/>
        <dsp:cNvSpPr/>
      </dsp:nvSpPr>
      <dsp:spPr>
        <a:xfrm>
          <a:off x="2247080" y="1874800"/>
          <a:ext cx="2789748" cy="750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200" b="1" kern="1200" dirty="0"/>
            <a:t>Evitar a ingerência política</a:t>
          </a:r>
        </a:p>
      </dsp:txBody>
      <dsp:txXfrm>
        <a:off x="2247080" y="1874800"/>
        <a:ext cx="2789748" cy="750097"/>
      </dsp:txXfrm>
    </dsp:sp>
    <dsp:sp modelId="{841CEC92-8292-4261-9F2D-A0C5C826EDEA}">
      <dsp:nvSpPr>
        <dsp:cNvPr id="0" name=""/>
        <dsp:cNvSpPr/>
      </dsp:nvSpPr>
      <dsp:spPr>
        <a:xfrm>
          <a:off x="6568935" y="434800"/>
          <a:ext cx="1098000" cy="109800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EF1A37-E177-40A4-B369-B96C7BAB56B5}">
      <dsp:nvSpPr>
        <dsp:cNvPr id="0" name=""/>
        <dsp:cNvSpPr/>
      </dsp:nvSpPr>
      <dsp:spPr>
        <a:xfrm>
          <a:off x="6802935" y="668800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A25246E-ABE9-4809-AB35-4DCE22B2128B}">
      <dsp:nvSpPr>
        <dsp:cNvPr id="0" name=""/>
        <dsp:cNvSpPr/>
      </dsp:nvSpPr>
      <dsp:spPr>
        <a:xfrm>
          <a:off x="5351828" y="1874800"/>
          <a:ext cx="3532212" cy="750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200" b="1" kern="1200" dirty="0"/>
            <a:t>Combater o alto custo do desconhecimento</a:t>
          </a:r>
        </a:p>
      </dsp:txBody>
      <dsp:txXfrm>
        <a:off x="5351828" y="1874800"/>
        <a:ext cx="3532212" cy="750097"/>
      </dsp:txXfrm>
    </dsp:sp>
    <dsp:sp modelId="{6708D142-2023-4CF3-A808-897E7142743D}">
      <dsp:nvSpPr>
        <dsp:cNvPr id="0" name=""/>
        <dsp:cNvSpPr/>
      </dsp:nvSpPr>
      <dsp:spPr>
        <a:xfrm>
          <a:off x="10105881" y="434800"/>
          <a:ext cx="1098000" cy="109800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4C6582-001F-4591-85D2-2FD804DA7D17}">
      <dsp:nvSpPr>
        <dsp:cNvPr id="0" name=""/>
        <dsp:cNvSpPr/>
      </dsp:nvSpPr>
      <dsp:spPr>
        <a:xfrm>
          <a:off x="10339881" y="668800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9444CE-4941-4DB4-AE24-97E357D9F187}">
      <dsp:nvSpPr>
        <dsp:cNvPr id="0" name=""/>
        <dsp:cNvSpPr/>
      </dsp:nvSpPr>
      <dsp:spPr>
        <a:xfrm>
          <a:off x="9199041" y="1874800"/>
          <a:ext cx="2911680" cy="750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200" b="1" kern="1200" dirty="0"/>
            <a:t>Influir na decisão sobre terceirizar</a:t>
          </a:r>
        </a:p>
      </dsp:txBody>
      <dsp:txXfrm>
        <a:off x="9199041" y="1874800"/>
        <a:ext cx="2911680" cy="7500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182CE-B760-4DFC-922B-404C46999B72}">
      <dsp:nvSpPr>
        <dsp:cNvPr id="0" name=""/>
        <dsp:cNvSpPr/>
      </dsp:nvSpPr>
      <dsp:spPr>
        <a:xfrm rot="10800000">
          <a:off x="2388519" y="902"/>
          <a:ext cx="8801949" cy="92383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Conhecimento sobre o negócio; </a:t>
          </a:r>
        </a:p>
      </dsp:txBody>
      <dsp:txXfrm rot="10800000">
        <a:off x="2619477" y="902"/>
        <a:ext cx="8570991" cy="923832"/>
      </dsp:txXfrm>
    </dsp:sp>
    <dsp:sp modelId="{F4032D2B-4472-4125-9817-25FEF6A470BD}">
      <dsp:nvSpPr>
        <dsp:cNvPr id="0" name=""/>
        <dsp:cNvSpPr/>
      </dsp:nvSpPr>
      <dsp:spPr>
        <a:xfrm>
          <a:off x="1762123" y="327054"/>
          <a:ext cx="270027" cy="27002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E2258-D41C-46A4-B4AB-3AFBE9D391FD}">
      <dsp:nvSpPr>
        <dsp:cNvPr id="0" name=""/>
        <dsp:cNvSpPr/>
      </dsp:nvSpPr>
      <dsp:spPr>
        <a:xfrm rot="10800000">
          <a:off x="2388519" y="1005340"/>
          <a:ext cx="8801949" cy="923832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Competências dos servidores que realizam os processos;</a:t>
          </a:r>
        </a:p>
      </dsp:txBody>
      <dsp:txXfrm rot="10800000">
        <a:off x="2619477" y="1005340"/>
        <a:ext cx="8570991" cy="923832"/>
      </dsp:txXfrm>
    </dsp:sp>
    <dsp:sp modelId="{62286F11-CD2F-4C5E-BED2-F65A080DDCC8}">
      <dsp:nvSpPr>
        <dsp:cNvPr id="0" name=""/>
        <dsp:cNvSpPr/>
      </dsp:nvSpPr>
      <dsp:spPr>
        <a:xfrm>
          <a:off x="1762123" y="1331492"/>
          <a:ext cx="270027" cy="27002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2783E8-9001-452C-8D4D-9230AF667026}">
      <dsp:nvSpPr>
        <dsp:cNvPr id="0" name=""/>
        <dsp:cNvSpPr/>
      </dsp:nvSpPr>
      <dsp:spPr>
        <a:xfrm rot="10800000">
          <a:off x="2388519" y="2009778"/>
          <a:ext cx="8801949" cy="923832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Compreensão dos processos realizados no RPPS e suas interrelações; e</a:t>
          </a:r>
        </a:p>
      </dsp:txBody>
      <dsp:txXfrm rot="10800000">
        <a:off x="2619477" y="2009778"/>
        <a:ext cx="8570991" cy="923832"/>
      </dsp:txXfrm>
    </dsp:sp>
    <dsp:sp modelId="{5013D7E8-280D-4868-8D97-443126D0C739}">
      <dsp:nvSpPr>
        <dsp:cNvPr id="0" name=""/>
        <dsp:cNvSpPr/>
      </dsp:nvSpPr>
      <dsp:spPr>
        <a:xfrm>
          <a:off x="1762123" y="2335930"/>
          <a:ext cx="270027" cy="270027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8093D-5CEE-476E-89AA-BCB3204F6ADD}">
      <dsp:nvSpPr>
        <dsp:cNvPr id="0" name=""/>
        <dsp:cNvSpPr/>
      </dsp:nvSpPr>
      <dsp:spPr>
        <a:xfrm rot="10800000">
          <a:off x="2388519" y="3014216"/>
          <a:ext cx="8801949" cy="92383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Criar a percepção de criação de valor; </a:t>
          </a:r>
        </a:p>
      </dsp:txBody>
      <dsp:txXfrm rot="10800000">
        <a:off x="2619477" y="3014216"/>
        <a:ext cx="8570991" cy="923832"/>
      </dsp:txXfrm>
    </dsp:sp>
    <dsp:sp modelId="{DB9EFE36-DF3A-46DF-93D7-865D41391AA2}">
      <dsp:nvSpPr>
        <dsp:cNvPr id="0" name=""/>
        <dsp:cNvSpPr/>
      </dsp:nvSpPr>
      <dsp:spPr>
        <a:xfrm>
          <a:off x="1762123" y="3340368"/>
          <a:ext cx="270027" cy="270027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0F694-42F3-4847-A3EE-1F0640CA8444}">
      <dsp:nvSpPr>
        <dsp:cNvPr id="0" name=""/>
        <dsp:cNvSpPr/>
      </dsp:nvSpPr>
      <dsp:spPr>
        <a:xfrm rot="10800000">
          <a:off x="2388519" y="4018654"/>
          <a:ext cx="8801949" cy="923832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Identificar e aplicar as melhores práticas; </a:t>
          </a:r>
        </a:p>
      </dsp:txBody>
      <dsp:txXfrm rot="10800000">
        <a:off x="2619477" y="4018654"/>
        <a:ext cx="8570991" cy="923832"/>
      </dsp:txXfrm>
    </dsp:sp>
    <dsp:sp modelId="{19208DE2-AFAF-49FC-9F45-D82A8A91C969}">
      <dsp:nvSpPr>
        <dsp:cNvPr id="0" name=""/>
        <dsp:cNvSpPr/>
      </dsp:nvSpPr>
      <dsp:spPr>
        <a:xfrm>
          <a:off x="1762123" y="4344806"/>
          <a:ext cx="270027" cy="270027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97573-9965-4BCB-BEE2-9A4F9E3C8DF8}">
      <dsp:nvSpPr>
        <dsp:cNvPr id="0" name=""/>
        <dsp:cNvSpPr/>
      </dsp:nvSpPr>
      <dsp:spPr>
        <a:xfrm rot="10800000">
          <a:off x="2388519" y="5023092"/>
          <a:ext cx="8801949" cy="92383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Tornar o trabalho, ou processo em geral, mais produtivo. </a:t>
          </a:r>
        </a:p>
      </dsp:txBody>
      <dsp:txXfrm rot="10800000">
        <a:off x="2619477" y="5023092"/>
        <a:ext cx="8570991" cy="923832"/>
      </dsp:txXfrm>
    </dsp:sp>
    <dsp:sp modelId="{F62C20C8-72E5-4BCD-A8B8-1461ACD7609B}">
      <dsp:nvSpPr>
        <dsp:cNvPr id="0" name=""/>
        <dsp:cNvSpPr/>
      </dsp:nvSpPr>
      <dsp:spPr>
        <a:xfrm>
          <a:off x="1762123" y="5349244"/>
          <a:ext cx="270027" cy="27002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BD272-836E-4A8E-BF39-8222B3E57157}">
      <dsp:nvSpPr>
        <dsp:cNvPr id="0" name=""/>
        <dsp:cNvSpPr/>
      </dsp:nvSpPr>
      <dsp:spPr>
        <a:xfrm rot="10800000">
          <a:off x="2388519" y="6026932"/>
          <a:ext cx="8801949" cy="923832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R</a:t>
          </a:r>
          <a:r>
            <a:rPr lang="en-US" sz="3000" b="1" i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eduzir</a:t>
          </a:r>
          <a:r>
            <a:rPr lang="en-US" sz="3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 as </a:t>
          </a:r>
          <a:r>
            <a:rPr lang="en-US" sz="3000" b="1" i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tarefas</a:t>
          </a:r>
          <a:r>
            <a:rPr lang="en-US" sz="3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  </a:t>
          </a:r>
          <a:r>
            <a:rPr lang="en-US" sz="3000" b="1" i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mecanicas</a:t>
          </a:r>
          <a:r>
            <a:rPr lang="en-US" sz="3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, o </a:t>
          </a:r>
          <a:r>
            <a:rPr lang="en-US" sz="3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retrabalho</a:t>
          </a:r>
          <a:r>
            <a: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 e a </a:t>
          </a:r>
          <a:r>
            <a:rPr lang="en-US" sz="3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sobrecarga</a:t>
          </a:r>
          <a:r>
            <a: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rPr>
            <a:t>.</a:t>
          </a:r>
          <a:endParaRPr lang="pt-BR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619477" y="6026932"/>
        <a:ext cx="8570991" cy="923832"/>
      </dsp:txXfrm>
    </dsp:sp>
    <dsp:sp modelId="{9C3213B0-F6F6-45DA-8122-AC79EA7A53B4}">
      <dsp:nvSpPr>
        <dsp:cNvPr id="0" name=""/>
        <dsp:cNvSpPr/>
      </dsp:nvSpPr>
      <dsp:spPr>
        <a:xfrm>
          <a:off x="1762123" y="6353682"/>
          <a:ext cx="270027" cy="27002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B166C-5BBB-4F21-A63D-2CBD1C807125}">
      <dsp:nvSpPr>
        <dsp:cNvPr id="0" name=""/>
        <dsp:cNvSpPr/>
      </dsp:nvSpPr>
      <dsp:spPr>
        <a:xfrm>
          <a:off x="0" y="448308"/>
          <a:ext cx="1108572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31376-545C-46B3-92B6-4E66504228AE}">
      <dsp:nvSpPr>
        <dsp:cNvPr id="0" name=""/>
        <dsp:cNvSpPr/>
      </dsp:nvSpPr>
      <dsp:spPr>
        <a:xfrm>
          <a:off x="554286" y="94067"/>
          <a:ext cx="7760006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3310" tIns="0" rIns="29331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i="0" kern="1200" dirty="0"/>
            <a:t>Específica para os RPPS;</a:t>
          </a:r>
          <a:endParaRPr lang="en-US" sz="2400" kern="1200" dirty="0"/>
        </a:p>
      </dsp:txBody>
      <dsp:txXfrm>
        <a:off x="588871" y="128652"/>
        <a:ext cx="7690836" cy="639310"/>
      </dsp:txXfrm>
    </dsp:sp>
    <dsp:sp modelId="{B3E657FF-071C-4602-9D3A-7EE24690EB4C}">
      <dsp:nvSpPr>
        <dsp:cNvPr id="0" name=""/>
        <dsp:cNvSpPr/>
      </dsp:nvSpPr>
      <dsp:spPr>
        <a:xfrm>
          <a:off x="0" y="1536948"/>
          <a:ext cx="11085723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375" tIns="499872" rIns="860375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/>
            <a:t>Derivada da complexidade e dos conteúdos;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/>
            <a:t>Exige uma preparação efetiva, longa e continuada;</a:t>
          </a:r>
          <a:endParaRPr lang="en-US" sz="2400" kern="1200" dirty="0"/>
        </a:p>
      </dsp:txBody>
      <dsp:txXfrm>
        <a:off x="0" y="1536948"/>
        <a:ext cx="11085723" cy="1398600"/>
      </dsp:txXfrm>
    </dsp:sp>
    <dsp:sp modelId="{2F29D4E5-D73E-4DCB-B79B-D2ECE99875D9}">
      <dsp:nvSpPr>
        <dsp:cNvPr id="0" name=""/>
        <dsp:cNvSpPr/>
      </dsp:nvSpPr>
      <dsp:spPr>
        <a:xfrm>
          <a:off x="554286" y="1182708"/>
          <a:ext cx="7760006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3310" tIns="0" rIns="29331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i="0" kern="1200"/>
            <a:t>Diferentes níveis de classificação;</a:t>
          </a:r>
          <a:endParaRPr lang="en-US" sz="2400" kern="1200"/>
        </a:p>
      </dsp:txBody>
      <dsp:txXfrm>
        <a:off x="588871" y="1217293"/>
        <a:ext cx="7690836" cy="639310"/>
      </dsp:txXfrm>
    </dsp:sp>
    <dsp:sp modelId="{3A59EA71-CDDC-42A9-8BBC-CDC4739868EB}">
      <dsp:nvSpPr>
        <dsp:cNvPr id="0" name=""/>
        <dsp:cNvSpPr/>
      </dsp:nvSpPr>
      <dsp:spPr>
        <a:xfrm>
          <a:off x="0" y="3419388"/>
          <a:ext cx="11085723" cy="219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375" tIns="499872" rIns="860375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/>
            <a:t>Referencial de conhecimento;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/>
            <a:t>Aplicada ao ato de gestão;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/>
            <a:t>Qualifica e apoia os gestores;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/>
            <a:t>Limita o risco, pelo desconhecimento ou ingerência;</a:t>
          </a:r>
          <a:endParaRPr lang="en-US" sz="2400" kern="1200" dirty="0"/>
        </a:p>
      </dsp:txBody>
      <dsp:txXfrm>
        <a:off x="0" y="3419388"/>
        <a:ext cx="11085723" cy="2192400"/>
      </dsp:txXfrm>
    </dsp:sp>
    <dsp:sp modelId="{6A63D754-DA5A-47C9-BBBD-A57D185FD566}">
      <dsp:nvSpPr>
        <dsp:cNvPr id="0" name=""/>
        <dsp:cNvSpPr/>
      </dsp:nvSpPr>
      <dsp:spPr>
        <a:xfrm>
          <a:off x="554286" y="3065148"/>
          <a:ext cx="7760006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3310" tIns="0" rIns="29331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i="0" kern="1200"/>
            <a:t>Diferencial à atuação;</a:t>
          </a:r>
          <a:endParaRPr lang="en-US" sz="2400" kern="1200"/>
        </a:p>
      </dsp:txBody>
      <dsp:txXfrm>
        <a:off x="588871" y="3099733"/>
        <a:ext cx="7690836" cy="6393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18B3C-0077-4A85-8AF8-24F68E790557}">
      <dsp:nvSpPr>
        <dsp:cNvPr id="0" name=""/>
        <dsp:cNvSpPr/>
      </dsp:nvSpPr>
      <dsp:spPr>
        <a:xfrm>
          <a:off x="0" y="395270"/>
          <a:ext cx="10543031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256" tIns="499872" rIns="81825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/>
            <a:t>Básico, intermediário e avançado.</a:t>
          </a:r>
          <a:endParaRPr lang="en-US" sz="2400" kern="1200"/>
        </a:p>
      </dsp:txBody>
      <dsp:txXfrm>
        <a:off x="0" y="395270"/>
        <a:ext cx="10543031" cy="1020600"/>
      </dsp:txXfrm>
    </dsp:sp>
    <dsp:sp modelId="{5CCDE7B1-F830-4D59-8ECF-3A8FB4120C52}">
      <dsp:nvSpPr>
        <dsp:cNvPr id="0" name=""/>
        <dsp:cNvSpPr/>
      </dsp:nvSpPr>
      <dsp:spPr>
        <a:xfrm>
          <a:off x="527151" y="41030"/>
          <a:ext cx="7380121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951" tIns="0" rIns="27895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/>
            <a:t>Porte, complexidade e perfil do RPPS</a:t>
          </a:r>
          <a:r>
            <a:rPr lang="pt-BR" sz="2400" b="0" i="0" kern="1200"/>
            <a:t>:</a:t>
          </a:r>
          <a:endParaRPr lang="en-US" sz="2400" kern="1200"/>
        </a:p>
      </dsp:txBody>
      <dsp:txXfrm>
        <a:off x="561736" y="75615"/>
        <a:ext cx="7310951" cy="639310"/>
      </dsp:txXfrm>
    </dsp:sp>
    <dsp:sp modelId="{F7A1BAB2-CAAC-4913-8F9D-A45AA6D4EB69}">
      <dsp:nvSpPr>
        <dsp:cNvPr id="0" name=""/>
        <dsp:cNvSpPr/>
      </dsp:nvSpPr>
      <dsp:spPr>
        <a:xfrm>
          <a:off x="0" y="1899710"/>
          <a:ext cx="10543031" cy="219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256" tIns="499872" rIns="81825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/>
            <a:t>Diretores;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/>
            <a:t>Gestores de recursos;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/>
            <a:t>Conselheiros deliberativos; e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/>
            <a:t>Conselheiros fiscais.</a:t>
          </a:r>
          <a:endParaRPr lang="en-US" sz="2400" kern="1200"/>
        </a:p>
      </dsp:txBody>
      <dsp:txXfrm>
        <a:off x="0" y="1899710"/>
        <a:ext cx="10543031" cy="2192400"/>
      </dsp:txXfrm>
    </dsp:sp>
    <dsp:sp modelId="{72EFCF55-CBC8-4741-AF81-6B9C9371F539}">
      <dsp:nvSpPr>
        <dsp:cNvPr id="0" name=""/>
        <dsp:cNvSpPr/>
      </dsp:nvSpPr>
      <dsp:spPr>
        <a:xfrm>
          <a:off x="527151" y="1545470"/>
          <a:ext cx="7380121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951" tIns="0" rIns="27895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/>
            <a:t>Atuação do profissional</a:t>
          </a:r>
          <a:endParaRPr lang="en-US" sz="2400" kern="1200"/>
        </a:p>
      </dsp:txBody>
      <dsp:txXfrm>
        <a:off x="561736" y="1580055"/>
        <a:ext cx="7310951" cy="639310"/>
      </dsp:txXfrm>
    </dsp:sp>
    <dsp:sp modelId="{5ED0B5AC-88DA-41C4-A615-EAF3A324C602}">
      <dsp:nvSpPr>
        <dsp:cNvPr id="0" name=""/>
        <dsp:cNvSpPr/>
      </dsp:nvSpPr>
      <dsp:spPr>
        <a:xfrm>
          <a:off x="0" y="4575950"/>
          <a:ext cx="10543031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256" tIns="499872" rIns="81825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/>
            <a:t>Dirigente máximo e gestor de investimentos</a:t>
          </a:r>
          <a:endParaRPr lang="en-US" sz="2400" kern="1200"/>
        </a:p>
      </dsp:txBody>
      <dsp:txXfrm>
        <a:off x="0" y="4575950"/>
        <a:ext cx="10543031" cy="1020600"/>
      </dsp:txXfrm>
    </dsp:sp>
    <dsp:sp modelId="{DB36958E-7ED6-4824-8325-1E2EDF58C3D5}">
      <dsp:nvSpPr>
        <dsp:cNvPr id="0" name=""/>
        <dsp:cNvSpPr/>
      </dsp:nvSpPr>
      <dsp:spPr>
        <a:xfrm>
          <a:off x="527151" y="4221710"/>
          <a:ext cx="7380121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951" tIns="0" rIns="27895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/>
            <a:t>Atuação profissional</a:t>
          </a:r>
          <a:endParaRPr lang="en-US" sz="2400" kern="1200"/>
        </a:p>
      </dsp:txBody>
      <dsp:txXfrm>
        <a:off x="561736" y="4256295"/>
        <a:ext cx="7310951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EBFD2-2FFF-4895-8E2C-72CE3B3C83DE}" type="datetimeFigureOut">
              <a:rPr lang="pt-BR" smtClean="0"/>
              <a:t>28/04/2022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4C800-1361-4828-8516-9545F64C0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91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C800-1361-4828-8516-9545F64C0E9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74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C800-1361-4828-8516-9545F64C0E9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672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943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5A98EEDF-A1EF-470F-8159-EB39E1BC86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5513"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25513"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25513"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25513"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25513"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FA9DDBE-E523-40E5-A505-E0E0DC4C365D}" type="slidenum">
              <a:rPr kumimoji="0" lang="en-US" altLang="pt-BR" sz="1200">
                <a:latin typeface="Times New Roman" panose="02020603050405020304" pitchFamily="18" charset="0"/>
              </a:rPr>
              <a:pPr/>
              <a:t>13</a:t>
            </a:fld>
            <a:endParaRPr kumimoji="0" lang="en-US" altLang="pt-BR" sz="1200">
              <a:latin typeface="Times New Roman" panose="02020603050405020304" pitchFamily="18" charset="0"/>
            </a:endParaRPr>
          </a:p>
        </p:txBody>
      </p:sp>
      <p:sp>
        <p:nvSpPr>
          <p:cNvPr id="10243" name="Text Box 2">
            <a:extLst>
              <a:ext uri="{FF2B5EF4-FFF2-40B4-BE49-F238E27FC236}">
                <a16:creationId xmlns:a16="http://schemas.microsoft.com/office/drawing/2014/main" id="{FFB6576F-66C0-40F0-BAB4-402395C04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45013" cy="37322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F41EE65-3661-4D6B-A0CD-43A647BF076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1038" y="4724400"/>
            <a:ext cx="5451475" cy="4478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552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28/04/2022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45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28/04/2022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338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28/04/2022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2640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51F7AF4-A3C2-4643-BF0A-75BDCAAB1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497" y="-36177"/>
            <a:ext cx="12331809" cy="693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14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F94901C-F10A-4F13-B0C9-6B405EF72D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500" y="-36177"/>
            <a:ext cx="12331816" cy="69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5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28/04/2022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89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28/04/2022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31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28/04/2022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98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28/04/2022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53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28/04/2022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352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28/04/2022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615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28/04/2022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13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28/04/2022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47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5C8E-18C9-4D17-BEB0-AA5A56F113D7}" type="datetimeFigureOut">
              <a:rPr lang="pt-BR" smtClean="0"/>
              <a:t>28/04/2022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141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pixabay.com/pt/ponto-de-interroga%C3%A7%C3%A3o-nota-duplicar-460864/" TargetMode="Externa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edevaldo.fernandes@abcprev.com.br" TargetMode="External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9C4A1E0-B30B-4F81-873C-F77710333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4032504"/>
          </a:xfrm>
          <a:custGeom>
            <a:avLst/>
            <a:gdLst>
              <a:gd name="connsiteX0" fmla="*/ 0 w 4901184"/>
              <a:gd name="connsiteY0" fmla="*/ 0 h 4032504"/>
              <a:gd name="connsiteX1" fmla="*/ 4901184 w 4901184"/>
              <a:gd name="connsiteY1" fmla="*/ 0 h 4032504"/>
              <a:gd name="connsiteX2" fmla="*/ 4901184 w 4901184"/>
              <a:gd name="connsiteY2" fmla="*/ 3813911 h 4032504"/>
              <a:gd name="connsiteX3" fmla="*/ 4682591 w 4901184"/>
              <a:gd name="connsiteY3" fmla="*/ 4032504 h 4032504"/>
              <a:gd name="connsiteX4" fmla="*/ 218593 w 4901184"/>
              <a:gd name="connsiteY4" fmla="*/ 4032504 h 4032504"/>
              <a:gd name="connsiteX5" fmla="*/ 0 w 4901184"/>
              <a:gd name="connsiteY5" fmla="*/ 3813911 h 403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032504">
                <a:moveTo>
                  <a:pt x="0" y="0"/>
                </a:moveTo>
                <a:lnTo>
                  <a:pt x="4901184" y="0"/>
                </a:lnTo>
                <a:lnTo>
                  <a:pt x="4901184" y="3813911"/>
                </a:lnTo>
                <a:cubicBezTo>
                  <a:pt x="4901184" y="3934637"/>
                  <a:pt x="4803317" y="4032504"/>
                  <a:pt x="4682591" y="4032504"/>
                </a:cubicBezTo>
                <a:lnTo>
                  <a:pt x="218593" y="4032504"/>
                </a:lnTo>
                <a:cubicBezTo>
                  <a:pt x="97867" y="4032504"/>
                  <a:pt x="0" y="3934637"/>
                  <a:pt x="0" y="38139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2884BC28-8C65-4886-B01A-667342EB7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090" y="-3"/>
            <a:ext cx="4572000" cy="3867912"/>
          </a:xfrm>
          <a:custGeom>
            <a:avLst/>
            <a:gdLst>
              <a:gd name="connsiteX0" fmla="*/ 0 w 4572000"/>
              <a:gd name="connsiteY0" fmla="*/ 0 h 3867912"/>
              <a:gd name="connsiteX1" fmla="*/ 4572000 w 4572000"/>
              <a:gd name="connsiteY1" fmla="*/ 0 h 3867912"/>
              <a:gd name="connsiteX2" fmla="*/ 4572000 w 4572000"/>
              <a:gd name="connsiteY2" fmla="*/ 3704966 h 3867912"/>
              <a:gd name="connsiteX3" fmla="*/ 4409054 w 4572000"/>
              <a:gd name="connsiteY3" fmla="*/ 3867912 h 3867912"/>
              <a:gd name="connsiteX4" fmla="*/ 162946 w 4572000"/>
              <a:gd name="connsiteY4" fmla="*/ 3867912 h 3867912"/>
              <a:gd name="connsiteX5" fmla="*/ 0 w 4572000"/>
              <a:gd name="connsiteY5" fmla="*/ 3704966 h 386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3867912">
                <a:moveTo>
                  <a:pt x="0" y="0"/>
                </a:moveTo>
                <a:lnTo>
                  <a:pt x="4572000" y="0"/>
                </a:lnTo>
                <a:lnTo>
                  <a:pt x="4572000" y="3704966"/>
                </a:lnTo>
                <a:cubicBezTo>
                  <a:pt x="4572000" y="3794959"/>
                  <a:pt x="4499047" y="3867912"/>
                  <a:pt x="4409054" y="3867912"/>
                </a:cubicBezTo>
                <a:lnTo>
                  <a:pt x="162946" y="3867912"/>
                </a:lnTo>
                <a:cubicBezTo>
                  <a:pt x="72953" y="3867912"/>
                  <a:pt x="0" y="3794959"/>
                  <a:pt x="0" y="37049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80CF7F4-0FAA-4D11-ABA1-8B1B6A4A8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80" y="426746"/>
            <a:ext cx="4352949" cy="2448534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FC820FD-F8C0-4426-A38A-5B80A2E5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4241249"/>
            <a:ext cx="4901184" cy="2616751"/>
          </a:xfrm>
          <a:custGeom>
            <a:avLst/>
            <a:gdLst>
              <a:gd name="connsiteX0" fmla="*/ 218593 w 4901184"/>
              <a:gd name="connsiteY0" fmla="*/ 0 h 2616751"/>
              <a:gd name="connsiteX1" fmla="*/ 4682591 w 4901184"/>
              <a:gd name="connsiteY1" fmla="*/ 0 h 2616751"/>
              <a:gd name="connsiteX2" fmla="*/ 4901184 w 4901184"/>
              <a:gd name="connsiteY2" fmla="*/ 218593 h 2616751"/>
              <a:gd name="connsiteX3" fmla="*/ 4901184 w 4901184"/>
              <a:gd name="connsiteY3" fmla="*/ 2616751 h 2616751"/>
              <a:gd name="connsiteX4" fmla="*/ 0 w 4901184"/>
              <a:gd name="connsiteY4" fmla="*/ 2616751 h 2616751"/>
              <a:gd name="connsiteX5" fmla="*/ 0 w 4901184"/>
              <a:gd name="connsiteY5" fmla="*/ 218593 h 2616751"/>
              <a:gd name="connsiteX6" fmla="*/ 218593 w 4901184"/>
              <a:gd name="connsiteY6" fmla="*/ 0 h 261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184" h="2616751">
                <a:moveTo>
                  <a:pt x="218593" y="0"/>
                </a:move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2616751"/>
                </a:lnTo>
                <a:lnTo>
                  <a:pt x="0" y="2616751"/>
                </a:ln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E1DAA296-54E3-4547-B36F-E8B35335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090" y="4405848"/>
            <a:ext cx="4572000" cy="2452159"/>
          </a:xfrm>
          <a:custGeom>
            <a:avLst/>
            <a:gdLst>
              <a:gd name="connsiteX0" fmla="*/ 162946 w 4572000"/>
              <a:gd name="connsiteY0" fmla="*/ 0 h 2452159"/>
              <a:gd name="connsiteX1" fmla="*/ 4409054 w 4572000"/>
              <a:gd name="connsiteY1" fmla="*/ 0 h 2452159"/>
              <a:gd name="connsiteX2" fmla="*/ 4572000 w 4572000"/>
              <a:gd name="connsiteY2" fmla="*/ 162946 h 2452159"/>
              <a:gd name="connsiteX3" fmla="*/ 4572000 w 4572000"/>
              <a:gd name="connsiteY3" fmla="*/ 2452159 h 2452159"/>
              <a:gd name="connsiteX4" fmla="*/ 0 w 4572000"/>
              <a:gd name="connsiteY4" fmla="*/ 2452159 h 2452159"/>
              <a:gd name="connsiteX5" fmla="*/ 0 w 4572000"/>
              <a:gd name="connsiteY5" fmla="*/ 162946 h 2452159"/>
              <a:gd name="connsiteX6" fmla="*/ 162946 w 4572000"/>
              <a:gd name="connsiteY6" fmla="*/ 0 h 245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0" h="2452159">
                <a:moveTo>
                  <a:pt x="162946" y="0"/>
                </a:moveTo>
                <a:lnTo>
                  <a:pt x="4409054" y="0"/>
                </a:lnTo>
                <a:cubicBezTo>
                  <a:pt x="4499047" y="0"/>
                  <a:pt x="4572000" y="72953"/>
                  <a:pt x="4572000" y="162946"/>
                </a:cubicBezTo>
                <a:lnTo>
                  <a:pt x="4572000" y="2452159"/>
                </a:lnTo>
                <a:lnTo>
                  <a:pt x="0" y="2452159"/>
                </a:lnTo>
                <a:lnTo>
                  <a:pt x="0" y="162946"/>
                </a:lnTo>
                <a:cubicBezTo>
                  <a:pt x="0" y="72953"/>
                  <a:pt x="72953" y="0"/>
                  <a:pt x="16294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F1F97D1-BC52-45D7-9E41-EA5C93C83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876" y="4572884"/>
            <a:ext cx="4062428" cy="228511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29" y="820329"/>
            <a:ext cx="6495178" cy="452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8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46066E9-466A-4B0C-A328-00D65023E633}"/>
              </a:ext>
            </a:extLst>
          </p:cNvPr>
          <p:cNvGraphicFramePr/>
          <p:nvPr/>
        </p:nvGraphicFramePr>
        <p:xfrm>
          <a:off x="-1" y="4145280"/>
          <a:ext cx="10850881" cy="2511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0F38E362-AD80-402E-8592-7BAE4D5ABECA}"/>
              </a:ext>
            </a:extLst>
          </p:cNvPr>
          <p:cNvSpPr txBox="1"/>
          <p:nvPr/>
        </p:nvSpPr>
        <p:spPr>
          <a:xfrm>
            <a:off x="96520" y="2842685"/>
            <a:ext cx="11805920" cy="11726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800" b="1" kern="1200" cap="none" spc="0" dirty="0" err="1">
                <a:ln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Provocações</a:t>
            </a:r>
            <a:r>
              <a:rPr lang="en-US" sz="7800" b="1" kern="1200" cap="none" spc="0" dirty="0">
                <a:ln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800" b="1" kern="1200" cap="none" spc="0" dirty="0" err="1">
                <a:ln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Externas</a:t>
            </a:r>
            <a:endParaRPr lang="en-US" sz="7800" b="1" kern="1200" cap="none" spc="0" dirty="0">
              <a:ln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B626D35-7D92-4957-ABFF-991D32557663}"/>
              </a:ext>
            </a:extLst>
          </p:cNvPr>
          <p:cNvGraphicFramePr/>
          <p:nvPr/>
        </p:nvGraphicFramePr>
        <p:xfrm>
          <a:off x="-50802" y="0"/>
          <a:ext cx="12242802" cy="3059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D99088B6-C3A9-42C3-9DE1-5A9EB2BD17F1}"/>
              </a:ext>
            </a:extLst>
          </p:cNvPr>
          <p:cNvSpPr txBox="1"/>
          <p:nvPr/>
        </p:nvSpPr>
        <p:spPr>
          <a:xfrm>
            <a:off x="96520" y="2822365"/>
            <a:ext cx="11805920" cy="11726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800" b="1" kern="1200" cap="none" spc="0" dirty="0" err="1">
                <a:ln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Provocações</a:t>
            </a:r>
            <a:r>
              <a:rPr lang="en-US" sz="7800" b="1" kern="1200" cap="none" spc="0" dirty="0">
                <a:ln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800" b="1" kern="1200" cap="none" spc="0" dirty="0" err="1">
                <a:ln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Externas</a:t>
            </a:r>
            <a:endParaRPr lang="en-US" sz="7800" b="1" kern="1200" cap="none" spc="0" dirty="0">
              <a:ln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5606CC9A-5442-4F8F-A381-93FB2FBF0ADB}"/>
              </a:ext>
            </a:extLst>
          </p:cNvPr>
          <p:cNvGraphicFramePr/>
          <p:nvPr/>
        </p:nvGraphicFramePr>
        <p:xfrm>
          <a:off x="-50802" y="-20320"/>
          <a:ext cx="12242802" cy="3059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9002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F07737-97EC-444A-9B4E-C225CC75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5" r="-5" b="14362"/>
          <a:stretch/>
        </p:blipFill>
        <p:spPr>
          <a:xfrm>
            <a:off x="948824" y="154659"/>
            <a:ext cx="10879665" cy="54603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F6AEAB-6347-4288-8444-34C094CF10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6200000">
            <a:off x="-2573839" y="2573338"/>
            <a:ext cx="6096000" cy="949325"/>
          </a:xfrm>
          <a:prstGeom prst="rect">
            <a:avLst/>
          </a:prstGeom>
        </p:spPr>
        <p:txBody>
          <a:bodyPr/>
          <a:lstStyle/>
          <a:p>
            <a:r>
              <a:rPr lang="pt-BR" sz="5400" b="1" dirty="0"/>
              <a:t>Metas e Propósitos</a:t>
            </a:r>
          </a:p>
        </p:txBody>
      </p:sp>
    </p:spTree>
    <p:extLst>
      <p:ext uri="{BB962C8B-B14F-4D97-AF65-F5344CB8AC3E}">
        <p14:creationId xmlns:p14="http://schemas.microsoft.com/office/powerpoint/2010/main" val="1848561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2180FBFC-0C48-496F-A3CE-BA7D2C8BEE63}"/>
              </a:ext>
            </a:extLst>
          </p:cNvPr>
          <p:cNvSpPr txBox="1"/>
          <p:nvPr/>
        </p:nvSpPr>
        <p:spPr>
          <a:xfrm>
            <a:off x="0" y="2759369"/>
            <a:ext cx="208059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Disseminar </a:t>
            </a:r>
          </a:p>
          <a:p>
            <a:pPr lvl="0" algn="ctr"/>
            <a:r>
              <a:rPr lang="pt-B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cultura </a:t>
            </a:r>
          </a:p>
          <a:p>
            <a:pPr lvl="0" algn="ctr"/>
            <a:r>
              <a:rPr lang="pt-B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organizacional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C9AAB7D-B27D-4036-935E-44E75103E3B5}"/>
              </a:ext>
            </a:extLst>
          </p:cNvPr>
          <p:cNvGraphicFramePr/>
          <p:nvPr/>
        </p:nvGraphicFramePr>
        <p:xfrm>
          <a:off x="432904" y="-92765"/>
          <a:ext cx="11326192" cy="6950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585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546CC8-34B2-4804-8206-D8CF35B73E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4558" y="482383"/>
            <a:ext cx="6663804" cy="449263"/>
          </a:xfrm>
          <a:prstGeom prst="rect">
            <a:avLst/>
          </a:prstGeom>
        </p:spPr>
        <p:txBody>
          <a:bodyPr wrap="square" anchor="b">
            <a:noAutofit/>
          </a:bodyPr>
          <a:lstStyle/>
          <a:p>
            <a:pPr algn="ctr"/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Provocações:</a:t>
            </a:r>
          </a:p>
        </p:txBody>
      </p:sp>
      <p:pic>
        <p:nvPicPr>
          <p:cNvPr id="9220" name="Picture 9219" descr="Muitos pontos de interrogação em tela de fundo preta">
            <a:extLst>
              <a:ext uri="{FF2B5EF4-FFF2-40B4-BE49-F238E27FC236}">
                <a16:creationId xmlns:a16="http://schemas.microsoft.com/office/drawing/2014/main" id="{F11C570A-C695-405C-953D-A77F894EF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85" r="-3" b="-3"/>
          <a:stretch/>
        </p:blipFill>
        <p:spPr>
          <a:xfrm>
            <a:off x="7327010" y="291999"/>
            <a:ext cx="4013185" cy="5145192"/>
          </a:xfrm>
          <a:prstGeom prst="rect">
            <a:avLst/>
          </a:prstGeom>
          <a:noFill/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89DF3F3-6F16-492F-8E73-26B6CB3CF2DD}"/>
              </a:ext>
            </a:extLst>
          </p:cNvPr>
          <p:cNvSpPr txBox="1"/>
          <p:nvPr/>
        </p:nvSpPr>
        <p:spPr>
          <a:xfrm>
            <a:off x="885091" y="4870367"/>
            <a:ext cx="5262739" cy="19128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41344" lvl="1" indent="-284156" algn="ctr" defTabSz="449251">
              <a:lnSpc>
                <a:spcPct val="90000"/>
              </a:lnSpc>
              <a:spcBef>
                <a:spcPts val="700"/>
              </a:spcBef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n-GB" altLang="pt-BR" sz="2800" b="1" dirty="0" err="1">
                <a:solidFill>
                  <a:schemeClr val="tx1"/>
                </a:solidFill>
              </a:rPr>
              <a:t>Financeira</a:t>
            </a:r>
            <a:endParaRPr lang="en-GB" altLang="pt-BR" sz="2800" b="1" dirty="0">
              <a:solidFill>
                <a:schemeClr val="tx1"/>
              </a:solidFill>
            </a:endParaRPr>
          </a:p>
          <a:p>
            <a:pPr marL="741344" lvl="1" indent="-284156" algn="ctr" defTabSz="449251">
              <a:lnSpc>
                <a:spcPct val="90000"/>
              </a:lnSpc>
              <a:spcBef>
                <a:spcPts val="700"/>
              </a:spcBef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n-GB" altLang="pt-BR" sz="2800" b="1" dirty="0">
                <a:solidFill>
                  <a:schemeClr val="tx1"/>
                </a:solidFill>
              </a:rPr>
              <a:t>Do </a:t>
            </a:r>
            <a:r>
              <a:rPr lang="en-GB" altLang="pt-BR" sz="2800" b="1" dirty="0" err="1">
                <a:solidFill>
                  <a:schemeClr val="tx1"/>
                </a:solidFill>
              </a:rPr>
              <a:t>Regulador</a:t>
            </a:r>
            <a:endParaRPr lang="en-GB" altLang="pt-BR" sz="2800" b="1" dirty="0">
              <a:solidFill>
                <a:schemeClr val="tx1"/>
              </a:solidFill>
            </a:endParaRPr>
          </a:p>
          <a:p>
            <a:pPr marL="741344" lvl="1" indent="-284156" algn="ctr" defTabSz="449251">
              <a:lnSpc>
                <a:spcPct val="90000"/>
              </a:lnSpc>
              <a:spcBef>
                <a:spcPts val="700"/>
              </a:spcBef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n-GB" altLang="pt-BR" sz="2800" b="1" dirty="0">
                <a:solidFill>
                  <a:schemeClr val="tx1"/>
                </a:solidFill>
              </a:rPr>
              <a:t>Do </a:t>
            </a:r>
            <a:r>
              <a:rPr lang="en-GB" altLang="pt-BR" sz="2800" b="1" dirty="0" err="1">
                <a:solidFill>
                  <a:schemeClr val="tx1"/>
                </a:solidFill>
              </a:rPr>
              <a:t>Ente</a:t>
            </a:r>
            <a:r>
              <a:rPr lang="en-GB" altLang="pt-BR" sz="2800" b="1" dirty="0">
                <a:solidFill>
                  <a:schemeClr val="tx1"/>
                </a:solidFill>
              </a:rPr>
              <a:t> </a:t>
            </a:r>
            <a:r>
              <a:rPr lang="en-GB" altLang="pt-BR" sz="2800" b="1" dirty="0" err="1">
                <a:solidFill>
                  <a:schemeClr val="tx1"/>
                </a:solidFill>
              </a:rPr>
              <a:t>Patrocinador</a:t>
            </a:r>
            <a:endParaRPr lang="en-GB" altLang="pt-BR" sz="2800" b="1" dirty="0">
              <a:solidFill>
                <a:schemeClr val="tx1"/>
              </a:solidFill>
            </a:endParaRPr>
          </a:p>
          <a:p>
            <a:pPr marL="741344" lvl="1" indent="-284156" algn="ctr" defTabSz="449251">
              <a:lnSpc>
                <a:spcPct val="90000"/>
              </a:lnSpc>
              <a:spcBef>
                <a:spcPts val="700"/>
              </a:spcBef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n-GB" altLang="pt-BR" sz="2800" b="1" dirty="0">
                <a:solidFill>
                  <a:schemeClr val="tx1"/>
                </a:solidFill>
              </a:rPr>
              <a:t>Dos  </a:t>
            </a:r>
            <a:r>
              <a:rPr lang="en-GB" altLang="pt-BR" sz="2800" b="1" dirty="0" err="1">
                <a:solidFill>
                  <a:schemeClr val="tx1"/>
                </a:solidFill>
              </a:rPr>
              <a:t>Servidores</a:t>
            </a:r>
            <a:endParaRPr lang="en-GB" altLang="pt-BR" sz="2800" b="1" dirty="0">
              <a:solidFill>
                <a:schemeClr val="tx1"/>
              </a:solidFill>
            </a:endParaRPr>
          </a:p>
        </p:txBody>
      </p:sp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EEC62F8C-7157-42DD-85C8-222DCC470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07272" y="-439167"/>
            <a:ext cx="6858000" cy="636552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35C1129-8CA0-4ACE-AC1D-89E8388905B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65092"/>
            <a:ext cx="7032923" cy="442290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spcFirstLastPara="1" wrap="square" lIns="67500" tIns="35100" rIns="67500" bIns="351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36947">
              <a:spcBef>
                <a:spcPts val="525"/>
              </a:spcBef>
              <a:buFont typeface="Arial" panose="020B0604020202020204" pitchFamily="34" charset="0"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GB" altLang="pt-BR" sz="4500" b="1" dirty="0" err="1"/>
              <a:t>Certificar</a:t>
            </a:r>
            <a:r>
              <a:rPr lang="en-GB" altLang="pt-BR" sz="4500" b="1" dirty="0"/>
              <a:t> o </a:t>
            </a:r>
            <a:r>
              <a:rPr lang="en-GB" altLang="pt-BR" sz="4500" b="1" dirty="0" err="1"/>
              <a:t>quê</a:t>
            </a:r>
            <a:r>
              <a:rPr lang="en-GB" altLang="pt-BR" sz="4500" b="1" dirty="0"/>
              <a:t>?</a:t>
            </a:r>
          </a:p>
          <a:p>
            <a:pPr marL="0" indent="0" algn="ctr" defTabSz="336947">
              <a:spcBef>
                <a:spcPts val="525"/>
              </a:spcBef>
              <a:buFont typeface="Arial" panose="020B0604020202020204" pitchFamily="34" charset="0"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GB" altLang="pt-BR" sz="4500" b="1" dirty="0" err="1"/>
              <a:t>Quem</a:t>
            </a:r>
            <a:r>
              <a:rPr lang="en-GB" altLang="pt-BR" sz="4500" b="1" dirty="0"/>
              <a:t> </a:t>
            </a:r>
            <a:r>
              <a:rPr lang="en-GB" altLang="pt-BR" sz="4500" b="1" dirty="0" err="1"/>
              <a:t>certifica</a:t>
            </a:r>
            <a:r>
              <a:rPr lang="en-GB" altLang="pt-BR" sz="4500" b="1" dirty="0"/>
              <a:t>?</a:t>
            </a:r>
          </a:p>
          <a:p>
            <a:pPr marL="0" indent="0" algn="ctr" defTabSz="336947">
              <a:spcBef>
                <a:spcPts val="525"/>
              </a:spcBef>
              <a:buFont typeface="Arial" panose="020B0604020202020204" pitchFamily="34" charset="0"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GB" altLang="pt-BR" sz="4500" b="1" dirty="0" err="1"/>
              <a:t>Medo</a:t>
            </a:r>
            <a:r>
              <a:rPr lang="en-GB" altLang="pt-BR" sz="4500" b="1" dirty="0"/>
              <a:t> de </a:t>
            </a:r>
            <a:r>
              <a:rPr lang="en-GB" altLang="pt-BR" sz="4500" b="1" dirty="0" err="1"/>
              <a:t>Prova</a:t>
            </a:r>
            <a:r>
              <a:rPr lang="en-GB" altLang="pt-BR" sz="4500" b="1" dirty="0"/>
              <a:t>?</a:t>
            </a:r>
          </a:p>
          <a:p>
            <a:pPr marL="0" indent="0" algn="ctr" defTabSz="336947">
              <a:spcBef>
                <a:spcPts val="525"/>
              </a:spcBef>
              <a:buFont typeface="Arial" panose="020B0604020202020204" pitchFamily="34" charset="0"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GB" altLang="pt-BR" sz="4500" b="1" dirty="0"/>
              <a:t>O que </a:t>
            </a:r>
            <a:r>
              <a:rPr lang="en-GB" altLang="pt-BR" sz="4500" b="1" dirty="0" err="1"/>
              <a:t>avalia</a:t>
            </a:r>
            <a:r>
              <a:rPr lang="en-GB" altLang="pt-BR" sz="4500" b="1" dirty="0"/>
              <a:t> </a:t>
            </a:r>
            <a:r>
              <a:rPr lang="en-GB" altLang="pt-BR" sz="4500" b="1" dirty="0" err="1"/>
              <a:t>esta</a:t>
            </a:r>
            <a:r>
              <a:rPr lang="en-GB" altLang="pt-BR" sz="4500" b="1" dirty="0"/>
              <a:t> </a:t>
            </a:r>
            <a:r>
              <a:rPr lang="en-GB" altLang="pt-BR" sz="4500" b="1" dirty="0" err="1"/>
              <a:t>prova</a:t>
            </a:r>
            <a:r>
              <a:rPr lang="en-GB" altLang="pt-BR" sz="4500" b="1" dirty="0"/>
              <a:t>?</a:t>
            </a:r>
          </a:p>
          <a:p>
            <a:pPr marL="0" indent="0" algn="ctr" defTabSz="336947">
              <a:spcBef>
                <a:spcPts val="525"/>
              </a:spcBef>
              <a:buFont typeface="Arial" panose="020B0604020202020204" pitchFamily="34" charset="0"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GB" altLang="pt-BR" sz="4500" b="1" dirty="0" err="1"/>
              <a:t>Visão</a:t>
            </a:r>
            <a:r>
              <a:rPr lang="en-GB" altLang="pt-BR" sz="4500" b="1" dirty="0"/>
              <a:t> </a:t>
            </a:r>
            <a:r>
              <a:rPr lang="en-GB" altLang="pt-BR" sz="4500" b="1" dirty="0" err="1"/>
              <a:t>Previdenciária</a:t>
            </a:r>
            <a:r>
              <a:rPr lang="en-GB" altLang="pt-BR" sz="4500" b="1" dirty="0"/>
              <a:t> </a:t>
            </a:r>
            <a:r>
              <a:rPr lang="en-GB" altLang="pt-BR" sz="4500" b="1" dirty="0" err="1"/>
              <a:t>ou</a:t>
            </a:r>
            <a:r>
              <a:rPr lang="en-GB" altLang="pt-BR" sz="45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207425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AB3C5E7-DAD2-445C-A976-65DA921318D9}"/>
              </a:ext>
            </a:extLst>
          </p:cNvPr>
          <p:cNvSpPr/>
          <p:nvPr/>
        </p:nvSpPr>
        <p:spPr>
          <a:xfrm>
            <a:off x="-123139" y="0"/>
            <a:ext cx="4043680" cy="68580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BD5B81E-BA5E-4176-AF31-C5DE06A6E8E2}"/>
              </a:ext>
            </a:extLst>
          </p:cNvPr>
          <p:cNvSpPr/>
          <p:nvPr/>
        </p:nvSpPr>
        <p:spPr>
          <a:xfrm>
            <a:off x="4074160" y="0"/>
            <a:ext cx="4043680" cy="68580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D28E914-9C6B-431D-8328-D2D3C10C73BF}"/>
              </a:ext>
            </a:extLst>
          </p:cNvPr>
          <p:cNvSpPr/>
          <p:nvPr/>
        </p:nvSpPr>
        <p:spPr>
          <a:xfrm>
            <a:off x="8239760" y="0"/>
            <a:ext cx="4043680" cy="68580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00FFBE0-DAF1-40E9-AB56-DFDBF921E68B}"/>
              </a:ext>
            </a:extLst>
          </p:cNvPr>
          <p:cNvSpPr/>
          <p:nvPr/>
        </p:nvSpPr>
        <p:spPr>
          <a:xfrm>
            <a:off x="4381398" y="1626215"/>
            <a:ext cx="3429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Profissional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CCE9AC0-0F21-436F-8D70-311126AE60BD}"/>
              </a:ext>
            </a:extLst>
          </p:cNvPr>
          <p:cNvSpPr/>
          <p:nvPr/>
        </p:nvSpPr>
        <p:spPr>
          <a:xfrm>
            <a:off x="8250728" y="2977495"/>
            <a:ext cx="3941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Equipamento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CDAF0CB-DC3F-4D43-8FE7-94493A352BE7}"/>
              </a:ext>
            </a:extLst>
          </p:cNvPr>
          <p:cNvSpPr/>
          <p:nvPr/>
        </p:nvSpPr>
        <p:spPr>
          <a:xfrm>
            <a:off x="392884" y="2916535"/>
            <a:ext cx="2932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Ambiente</a:t>
            </a:r>
          </a:p>
        </p:txBody>
      </p:sp>
    </p:spTree>
    <p:extLst>
      <p:ext uri="{BB962C8B-B14F-4D97-AF65-F5344CB8AC3E}">
        <p14:creationId xmlns:p14="http://schemas.microsoft.com/office/powerpoint/2010/main" val="2767892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BAC2BB-954F-45C6-B327-742669EDE9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2220" y="597533"/>
            <a:ext cx="9413240" cy="7435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Certificação dos profissionais dos RPPS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5054D72-CF11-4C0C-88F4-5D0ACD298055}"/>
              </a:ext>
            </a:extLst>
          </p:cNvPr>
          <p:cNvSpPr txBox="1">
            <a:spLocks/>
          </p:cNvSpPr>
          <p:nvPr/>
        </p:nvSpPr>
        <p:spPr>
          <a:xfrm>
            <a:off x="991632" y="1451052"/>
            <a:ext cx="9934416" cy="28669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4000" dirty="0"/>
              <a:t>Processo realizado por entidade certificadora para comprovação de atendimento e verificação de conformidade com os requisitos técnicos necessários para o exercício de determinado cargo ou função.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077271-FB38-499E-A992-728E54620273}"/>
              </a:ext>
            </a:extLst>
          </p:cNvPr>
          <p:cNvSpPr txBox="1"/>
          <p:nvPr/>
        </p:nvSpPr>
        <p:spPr>
          <a:xfrm>
            <a:off x="3699992" y="5842366"/>
            <a:ext cx="6162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PORTARIA SPREV Nº 14.770, DE 17 DE DEZEMBRO DE 2021</a:t>
            </a:r>
          </a:p>
        </p:txBody>
      </p:sp>
      <p:pic>
        <p:nvPicPr>
          <p:cNvPr id="1026" name="Picture 2" descr="Apimec SP">
            <a:extLst>
              <a:ext uri="{FF2B5EF4-FFF2-40B4-BE49-F238E27FC236}">
                <a16:creationId xmlns:a16="http://schemas.microsoft.com/office/drawing/2014/main" id="{7C8C8EA8-6A3B-44C8-8038-5A3EF31C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714" y="4597323"/>
            <a:ext cx="1706685" cy="98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tituto Totum - Home | Facebook">
            <a:extLst>
              <a:ext uri="{FF2B5EF4-FFF2-40B4-BE49-F238E27FC236}">
                <a16:creationId xmlns:a16="http://schemas.microsoft.com/office/drawing/2014/main" id="{2BD46A8A-B3F7-4014-9403-4BEAA22E1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08" y="5353223"/>
            <a:ext cx="1511495" cy="150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802CC14-20AE-4E99-812E-9353A58C46A2}"/>
              </a:ext>
            </a:extLst>
          </p:cNvPr>
          <p:cNvSpPr txBox="1"/>
          <p:nvPr/>
        </p:nvSpPr>
        <p:spPr>
          <a:xfrm>
            <a:off x="3699992" y="4776033"/>
            <a:ext cx="6162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PORTARIA SPREV Nº 2.907, DE 1º DE ABRIL DE 2022</a:t>
            </a:r>
          </a:p>
        </p:txBody>
      </p:sp>
    </p:spTree>
    <p:extLst>
      <p:ext uri="{BB962C8B-B14F-4D97-AF65-F5344CB8AC3E}">
        <p14:creationId xmlns:p14="http://schemas.microsoft.com/office/powerpoint/2010/main" val="2096860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522A2-A231-4AA7-BB95-904752B9F3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6640" y="512445"/>
            <a:ext cx="9432925" cy="4492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para os profissionais dos RPPS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DE096D-B14D-45AB-ADAF-6C6DA26030E1}"/>
              </a:ext>
            </a:extLst>
          </p:cNvPr>
          <p:cNvSpPr txBox="1"/>
          <p:nvPr/>
        </p:nvSpPr>
        <p:spPr>
          <a:xfrm>
            <a:off x="914400" y="1591893"/>
            <a:ext cx="103632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200" dirty="0"/>
              <a:t>Mensurar o </a:t>
            </a:r>
            <a:r>
              <a:rPr lang="pt-BR" sz="45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conhecimento, o nível de formação, o domínio das habilidades, a experiência e o nível de especialização exigido na atuação na previdência dos servidores</a:t>
            </a:r>
            <a:r>
              <a:rPr lang="pt-BR" sz="4200" dirty="0"/>
              <a:t> em seus aspectos: técnicos, normativos, operacionais, de gestão de riscos, governança e econômicos. </a:t>
            </a:r>
          </a:p>
        </p:txBody>
      </p:sp>
    </p:spTree>
    <p:extLst>
      <p:ext uri="{BB962C8B-B14F-4D97-AF65-F5344CB8AC3E}">
        <p14:creationId xmlns:p14="http://schemas.microsoft.com/office/powerpoint/2010/main" val="2256571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522A2-A231-4AA7-BB95-904752B9F3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9432925" cy="44926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333" b="1" dirty="0" err="1">
                <a:latin typeface="Montserrat"/>
                <a:ea typeface="Montserrat"/>
                <a:cs typeface="Montserrat"/>
                <a:sym typeface="Montserrat"/>
              </a:rPr>
              <a:t>Certificação</a:t>
            </a:r>
            <a:r>
              <a:rPr lang="en-US" sz="3333" b="1" dirty="0">
                <a:latin typeface="Montserrat"/>
                <a:ea typeface="Montserrat"/>
                <a:cs typeface="Montserrat"/>
                <a:sym typeface="Montserrat"/>
              </a:rPr>
              <a:t> dos </a:t>
            </a:r>
            <a:r>
              <a:rPr lang="en-US" sz="3333" b="1" dirty="0" err="1">
                <a:latin typeface="Montserrat"/>
                <a:ea typeface="Montserrat"/>
                <a:cs typeface="Montserrat"/>
                <a:sym typeface="Montserrat"/>
              </a:rPr>
              <a:t>profissionais</a:t>
            </a:r>
            <a:endParaRPr lang="en-US" sz="3333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9120234-CFEB-4988-811A-88ED51377B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2725" y="649288"/>
            <a:ext cx="549275" cy="67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spcAft>
                <a:spcPts val="800"/>
              </a:spcAft>
            </a:pPr>
            <a:fld id="{00000000-1234-1234-1234-123412341234}" type="slidenum">
              <a:rPr lang="en" smtClean="0"/>
              <a:pPr>
                <a:spcAft>
                  <a:spcPts val="800"/>
                </a:spcAft>
              </a:pPr>
              <a:t>17</a:t>
            </a:fld>
            <a:endParaRPr lang="en-US"/>
          </a:p>
        </p:txBody>
      </p:sp>
      <p:graphicFrame>
        <p:nvGraphicFramePr>
          <p:cNvPr id="8" name="CaixaDeTexto 5">
            <a:extLst>
              <a:ext uri="{FF2B5EF4-FFF2-40B4-BE49-F238E27FC236}">
                <a16:creationId xmlns:a16="http://schemas.microsoft.com/office/drawing/2014/main" id="{9A680E92-43E5-4A8A-AD8A-447A1789E4E4}"/>
              </a:ext>
            </a:extLst>
          </p:cNvPr>
          <p:cNvGraphicFramePr/>
          <p:nvPr/>
        </p:nvGraphicFramePr>
        <p:xfrm>
          <a:off x="686872" y="790043"/>
          <a:ext cx="11085723" cy="5705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1545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522A2-A231-4AA7-BB95-904752B9F3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9432925" cy="44926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333" b="1" dirty="0" err="1">
                <a:latin typeface="Montserrat"/>
                <a:ea typeface="Montserrat"/>
                <a:cs typeface="Montserrat"/>
                <a:sym typeface="Montserrat"/>
              </a:rPr>
              <a:t>Níveis</a:t>
            </a:r>
            <a:r>
              <a:rPr lang="en-US" sz="3333" b="1" dirty="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333" b="1" dirty="0" err="1">
                <a:latin typeface="Montserrat"/>
                <a:ea typeface="Montserrat"/>
                <a:cs typeface="Montserrat"/>
                <a:sym typeface="Montserrat"/>
              </a:rPr>
              <a:t>exigência</a:t>
            </a:r>
            <a:endParaRPr lang="en-US" sz="3333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8" name="CaixaDeTexto 5">
            <a:extLst>
              <a:ext uri="{FF2B5EF4-FFF2-40B4-BE49-F238E27FC236}">
                <a16:creationId xmlns:a16="http://schemas.microsoft.com/office/drawing/2014/main" id="{D17ECBE1-A27D-423E-B481-331BA63ACBB3}"/>
              </a:ext>
            </a:extLst>
          </p:cNvPr>
          <p:cNvGraphicFramePr/>
          <p:nvPr/>
        </p:nvGraphicFramePr>
        <p:xfrm>
          <a:off x="986338" y="780289"/>
          <a:ext cx="10543031" cy="5637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7315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96BAC2-9A14-4467-BF24-E59842E143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904" y="53820"/>
            <a:ext cx="9432925" cy="4492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33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Certificação Profissional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41531D7-B51F-435C-AE20-7293C8BE2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73" y="875633"/>
            <a:ext cx="8798295" cy="5336908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685AAA9-14ED-4AA6-9637-87830FF8E95A}"/>
              </a:ext>
            </a:extLst>
          </p:cNvPr>
          <p:cNvSpPr/>
          <p:nvPr/>
        </p:nvSpPr>
        <p:spPr>
          <a:xfrm>
            <a:off x="8770833" y="920215"/>
            <a:ext cx="2835427" cy="88318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333" b="1" dirty="0"/>
              <a:t>I - A, B e C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BA700437-E07D-42B1-A5AC-01424F8E706F}"/>
              </a:ext>
            </a:extLst>
          </p:cNvPr>
          <p:cNvGrpSpPr/>
          <p:nvPr/>
        </p:nvGrpSpPr>
        <p:grpSpPr>
          <a:xfrm>
            <a:off x="8695398" y="2202221"/>
            <a:ext cx="2910863" cy="905280"/>
            <a:chOff x="304800" y="1050819"/>
            <a:chExt cx="4267200" cy="67896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1D3F692E-626D-4C27-849B-919BAA3DAC46}"/>
                </a:ext>
              </a:extLst>
            </p:cNvPr>
            <p:cNvSpPr/>
            <p:nvPr/>
          </p:nvSpPr>
          <p:spPr>
            <a:xfrm>
              <a:off x="304800" y="1050819"/>
              <a:ext cx="4267200" cy="678960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138343"/>
                <a:satOff val="-13516"/>
                <a:lumOff val="13485"/>
                <a:alphaOff val="0"/>
              </a:schemeClr>
            </a:fillRef>
            <a:effectRef idx="1">
              <a:schemeClr val="accent1">
                <a:shade val="80000"/>
                <a:hueOff val="138343"/>
                <a:satOff val="-13516"/>
                <a:lumOff val="1348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tângulo: Cantos Arredondados 4">
              <a:extLst>
                <a:ext uri="{FF2B5EF4-FFF2-40B4-BE49-F238E27FC236}">
                  <a16:creationId xmlns:a16="http://schemas.microsoft.com/office/drawing/2014/main" id="{A1B06A54-A2E0-41F6-A3B5-904FAB17A39D}"/>
                </a:ext>
              </a:extLst>
            </p:cNvPr>
            <p:cNvSpPr txBox="1"/>
            <p:nvPr/>
          </p:nvSpPr>
          <p:spPr>
            <a:xfrm>
              <a:off x="337944" y="1083963"/>
              <a:ext cx="4200912" cy="61267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defTabSz="136309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067" dirty="0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DD2AC313-25F2-4A2E-A92E-90FC8102A39A}"/>
              </a:ext>
            </a:extLst>
          </p:cNvPr>
          <p:cNvGrpSpPr/>
          <p:nvPr/>
        </p:nvGrpSpPr>
        <p:grpSpPr>
          <a:xfrm>
            <a:off x="8665181" y="3544285"/>
            <a:ext cx="2910863" cy="905280"/>
            <a:chOff x="304800" y="2094100"/>
            <a:chExt cx="4267200" cy="67896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FA8B59A3-0C9B-4AC3-81FB-910C9E1271CE}"/>
                </a:ext>
              </a:extLst>
            </p:cNvPr>
            <p:cNvSpPr/>
            <p:nvPr/>
          </p:nvSpPr>
          <p:spPr>
            <a:xfrm>
              <a:off x="304800" y="2094100"/>
              <a:ext cx="4267200" cy="678960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276686"/>
                <a:satOff val="-27033"/>
                <a:lumOff val="26970"/>
                <a:alphaOff val="0"/>
              </a:schemeClr>
            </a:fillRef>
            <a:effectRef idx="1">
              <a:schemeClr val="accent1">
                <a:shade val="80000"/>
                <a:hueOff val="276686"/>
                <a:satOff val="-27033"/>
                <a:lumOff val="2697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tângulo: Cantos Arredondados 4">
              <a:extLst>
                <a:ext uri="{FF2B5EF4-FFF2-40B4-BE49-F238E27FC236}">
                  <a16:creationId xmlns:a16="http://schemas.microsoft.com/office/drawing/2014/main" id="{7470E697-1A6F-4875-ACB7-E7FC764DF6F9}"/>
                </a:ext>
              </a:extLst>
            </p:cNvPr>
            <p:cNvSpPr txBox="1"/>
            <p:nvPr/>
          </p:nvSpPr>
          <p:spPr>
            <a:xfrm>
              <a:off x="337944" y="2127244"/>
              <a:ext cx="4200912" cy="61267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defTabSz="136309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067" dirty="0"/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5743224-CFA8-4ACE-9E0B-1BCED2D30298}"/>
              </a:ext>
            </a:extLst>
          </p:cNvPr>
          <p:cNvGrpSpPr/>
          <p:nvPr/>
        </p:nvGrpSpPr>
        <p:grpSpPr>
          <a:xfrm>
            <a:off x="8680180" y="4890129"/>
            <a:ext cx="2926080" cy="905280"/>
            <a:chOff x="304800" y="3137380"/>
            <a:chExt cx="4267200" cy="67896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B90252A1-8201-4CA7-B0D0-EDCE0A9D0F48}"/>
                </a:ext>
              </a:extLst>
            </p:cNvPr>
            <p:cNvSpPr/>
            <p:nvPr/>
          </p:nvSpPr>
          <p:spPr>
            <a:xfrm>
              <a:off x="304800" y="3137380"/>
              <a:ext cx="4267200" cy="678960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415029"/>
                <a:satOff val="-40549"/>
                <a:lumOff val="40455"/>
                <a:alphaOff val="0"/>
              </a:schemeClr>
            </a:fillRef>
            <a:effectRef idx="1">
              <a:schemeClr val="accent1">
                <a:shade val="80000"/>
                <a:hueOff val="415029"/>
                <a:satOff val="-40549"/>
                <a:lumOff val="4045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tângulo: Cantos Arredondados 4">
              <a:extLst>
                <a:ext uri="{FF2B5EF4-FFF2-40B4-BE49-F238E27FC236}">
                  <a16:creationId xmlns:a16="http://schemas.microsoft.com/office/drawing/2014/main" id="{5C0B1A40-F96E-48DF-82AC-AC4B4F1AC059}"/>
                </a:ext>
              </a:extLst>
            </p:cNvPr>
            <p:cNvSpPr txBox="1"/>
            <p:nvPr/>
          </p:nvSpPr>
          <p:spPr>
            <a:xfrm>
              <a:off x="337944" y="3170524"/>
              <a:ext cx="4200912" cy="61267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defTabSz="136309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067" dirty="0"/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29E5799-7B7F-404C-BE38-AFD7641A7DE6}"/>
              </a:ext>
            </a:extLst>
          </p:cNvPr>
          <p:cNvSpPr txBox="1"/>
          <p:nvPr/>
        </p:nvSpPr>
        <p:spPr>
          <a:xfrm>
            <a:off x="8834771" y="5067629"/>
            <a:ext cx="2646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lt1"/>
                </a:solidFill>
              </a:rPr>
              <a:t>IV - A, B e C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66AF17B-831B-4782-BF2E-BAC0EF592534}"/>
              </a:ext>
            </a:extLst>
          </p:cNvPr>
          <p:cNvSpPr txBox="1"/>
          <p:nvPr/>
        </p:nvSpPr>
        <p:spPr>
          <a:xfrm>
            <a:off x="8865088" y="3691170"/>
            <a:ext cx="2616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lt1"/>
                </a:solidFill>
              </a:rPr>
              <a:t>III – A e B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EC324DA-5A71-441A-946C-47811AD4C216}"/>
              </a:ext>
            </a:extLst>
          </p:cNvPr>
          <p:cNvSpPr txBox="1"/>
          <p:nvPr/>
        </p:nvSpPr>
        <p:spPr>
          <a:xfrm>
            <a:off x="8880245" y="2345195"/>
            <a:ext cx="2616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lt1"/>
                </a:solidFill>
              </a:rPr>
              <a:t>II – A e B 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570BF249-F4A8-4DA3-A7B0-16B49BCC07C2}"/>
              </a:ext>
            </a:extLst>
          </p:cNvPr>
          <p:cNvSpPr/>
          <p:nvPr/>
        </p:nvSpPr>
        <p:spPr>
          <a:xfrm>
            <a:off x="8819892" y="272204"/>
            <a:ext cx="1787732" cy="7386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000" b="1" dirty="0">
                <a:ln/>
                <a:solidFill>
                  <a:schemeClr val="accent4"/>
                </a:solidFill>
              </a:rPr>
              <a:t>Anexos</a:t>
            </a:r>
          </a:p>
        </p:txBody>
      </p:sp>
    </p:spTree>
    <p:extLst>
      <p:ext uri="{BB962C8B-B14F-4D97-AF65-F5344CB8AC3E}">
        <p14:creationId xmlns:p14="http://schemas.microsoft.com/office/powerpoint/2010/main" val="2559366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AC1DCAD4-927A-447F-B24A-C05E4CD84C70}"/>
              </a:ext>
            </a:extLst>
          </p:cNvPr>
          <p:cNvSpPr/>
          <p:nvPr/>
        </p:nvSpPr>
        <p:spPr>
          <a:xfrm>
            <a:off x="1666240" y="1209655"/>
            <a:ext cx="8859520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34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necessidade é obter conhecimento</a:t>
            </a:r>
          </a:p>
          <a:p>
            <a:pPr algn="r"/>
            <a:endParaRPr lang="pt-BR" sz="34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r"/>
            <a:r>
              <a:rPr lang="pt-BR" sz="34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como é aplicada a prova</a:t>
            </a:r>
          </a:p>
          <a:p>
            <a:pPr algn="r"/>
            <a:endParaRPr lang="pt-BR" sz="34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r"/>
            <a:r>
              <a:rPr lang="pt-BR" sz="34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quem e quando será necessário fazer a prova</a:t>
            </a:r>
          </a:p>
          <a:p>
            <a:pPr algn="r"/>
            <a:endParaRPr lang="pt-BR" sz="3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r"/>
            <a:r>
              <a:rPr lang="pt-BR" sz="34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                   Como desenvolver o processo para a certificação</a:t>
            </a:r>
          </a:p>
        </p:txBody>
      </p:sp>
      <p:pic>
        <p:nvPicPr>
          <p:cNvPr id="8" name="Imagem 7" descr="Im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27519D2-0E5D-43F4-94F3-62492B7F8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767267"/>
            <a:ext cx="1516892" cy="1136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m 9" descr="Desenho de uma cadeira&#10;&#10;Descrição gerada automaticamente com confiança média">
            <a:extLst>
              <a:ext uri="{FF2B5EF4-FFF2-40B4-BE49-F238E27FC236}">
                <a16:creationId xmlns:a16="http://schemas.microsoft.com/office/drawing/2014/main" id="{95AB066F-2CFE-47E1-96A1-1B402F072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88" y="3037840"/>
            <a:ext cx="1087360" cy="12049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m 11" descr="Pessoas sentadas em cadeiras&#10;&#10;Descrição gerada automaticamente">
            <a:extLst>
              <a:ext uri="{FF2B5EF4-FFF2-40B4-BE49-F238E27FC236}">
                <a16:creationId xmlns:a16="http://schemas.microsoft.com/office/drawing/2014/main" id="{AD7BDA13-0574-45D7-B066-74156E685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2101643"/>
            <a:ext cx="1586865" cy="9244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m 13" descr="Logotipo, nome da empresa&#10;&#10;Descrição gerada automaticamente">
            <a:extLst>
              <a:ext uri="{FF2B5EF4-FFF2-40B4-BE49-F238E27FC236}">
                <a16:creationId xmlns:a16="http://schemas.microsoft.com/office/drawing/2014/main" id="{0FA1276C-0427-4390-8146-E219C731F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35" y="4443432"/>
            <a:ext cx="1957984" cy="12049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87586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B62FC53-2CF3-4392-944C-0F6BA33FFF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6755" y="599440"/>
            <a:ext cx="10398285" cy="74612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333" b="1" dirty="0">
                <a:latin typeface="Montserrat"/>
                <a:ea typeface="Montserrat"/>
                <a:cs typeface="Montserrat"/>
                <a:sym typeface="Montserrat"/>
              </a:rPr>
              <a:t>Como </a:t>
            </a:r>
            <a:r>
              <a:rPr lang="en-US" sz="3333" b="1" dirty="0" err="1">
                <a:latin typeface="Montserrat"/>
                <a:ea typeface="Montserrat"/>
                <a:cs typeface="Montserrat"/>
                <a:sym typeface="Montserrat"/>
              </a:rPr>
              <a:t>pensar</a:t>
            </a:r>
            <a:r>
              <a:rPr lang="en-US" sz="3333" b="1" dirty="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3333" b="1" dirty="0" err="1">
                <a:latin typeface="Montserrat"/>
                <a:ea typeface="Montserrat"/>
                <a:cs typeface="Montserrat"/>
                <a:sym typeface="Montserrat"/>
              </a:rPr>
              <a:t>certificação</a:t>
            </a:r>
            <a:r>
              <a:rPr lang="en-US" sz="3333" b="1" dirty="0">
                <a:latin typeface="Montserrat"/>
                <a:ea typeface="Montserrat"/>
                <a:cs typeface="Montserrat"/>
                <a:sym typeface="Montserrat"/>
              </a:rPr>
              <a:t> dos </a:t>
            </a:r>
            <a:r>
              <a:rPr lang="en-US" sz="3333" b="1" dirty="0" err="1">
                <a:latin typeface="Montserrat"/>
                <a:ea typeface="Montserrat"/>
                <a:cs typeface="Montserrat"/>
                <a:sym typeface="Montserrat"/>
              </a:rPr>
              <a:t>profissionais</a:t>
            </a:r>
            <a:r>
              <a:rPr lang="en-US" sz="3333" b="1" dirty="0"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59EADA4-F8A4-432C-B7BB-4CEB8FFB26A7}"/>
              </a:ext>
            </a:extLst>
          </p:cNvPr>
          <p:cNvSpPr txBox="1">
            <a:spLocks noChangeArrowheads="1"/>
          </p:cNvSpPr>
          <p:nvPr/>
        </p:nvSpPr>
        <p:spPr>
          <a:xfrm>
            <a:off x="883920" y="2640358"/>
            <a:ext cx="9966960" cy="35605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>
              <a:buFont typeface="Arial" panose="020B0604020202020204" pitchFamily="34" charset="0"/>
              <a:buNone/>
            </a:pPr>
            <a:r>
              <a:rPr lang="pt-BR" altLang="pt-BR" sz="4500" b="1" u="sng" dirty="0"/>
              <a:t>Processo</a:t>
            </a:r>
            <a:r>
              <a:rPr lang="pt-BR" altLang="pt-BR" sz="4500" b="1" dirty="0"/>
              <a:t> </a:t>
            </a:r>
            <a:r>
              <a:rPr lang="pt-BR" altLang="pt-BR" sz="4500" dirty="0"/>
              <a:t>que integra o conhecimento, a experiência, a prática, a técnica e parâmetros profissionais que conduzam ao desenvolvimento </a:t>
            </a:r>
            <a:r>
              <a:rPr lang="pt-BR" altLang="pt-BR" sz="45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contínuo para a atuação na gestão dos RPPS</a:t>
            </a:r>
            <a:r>
              <a:rPr lang="pt-BR" altLang="pt-BR" sz="4500" dirty="0"/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EE79AE7-58E3-485E-8893-7864CC359CFF}"/>
              </a:ext>
            </a:extLst>
          </p:cNvPr>
          <p:cNvSpPr txBox="1"/>
          <p:nvPr/>
        </p:nvSpPr>
        <p:spPr>
          <a:xfrm>
            <a:off x="883920" y="1227484"/>
            <a:ext cx="9966960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6200" indent="0" algn="ctr">
              <a:buFont typeface="Arial" panose="020B0604020202020204" pitchFamily="34" charset="0"/>
              <a:buNone/>
            </a:pPr>
            <a:r>
              <a:rPr lang="pt-BR" altLang="pt-BR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processo, projeto ou resultado?</a:t>
            </a:r>
          </a:p>
        </p:txBody>
      </p:sp>
    </p:spTree>
    <p:extLst>
      <p:ext uri="{BB962C8B-B14F-4D97-AF65-F5344CB8AC3E}">
        <p14:creationId xmlns:p14="http://schemas.microsoft.com/office/powerpoint/2010/main" val="2580828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F0530C-E26F-4705-8513-55A4DE9CE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06" y="155786"/>
            <a:ext cx="11239434" cy="536901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2" name="Slide Number Placeholder 3" hidden="1">
            <a:extLst>
              <a:ext uri="{FF2B5EF4-FFF2-40B4-BE49-F238E27FC236}">
                <a16:creationId xmlns:a16="http://schemas.microsoft.com/office/drawing/2014/main" id="{CB61729F-445B-4E44-AD5A-7699D183C0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2725" y="649288"/>
            <a:ext cx="549275" cy="67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spcAft>
                <a:spcPts val="800"/>
              </a:spcAft>
            </a:pPr>
            <a:fld id="{00000000-1234-1234-1234-123412341234}" type="slidenum">
              <a:rPr lang="en" smtClean="0"/>
              <a:pPr>
                <a:spcAft>
                  <a:spcPts val="8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30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522A2-A231-4AA7-BB95-904752B9F3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9432925" cy="4492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3333" b="1" dirty="0"/>
              <a:t>Formas de Certificação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DE096D-B14D-45AB-ADAF-6C6DA26030E1}"/>
              </a:ext>
            </a:extLst>
          </p:cNvPr>
          <p:cNvSpPr txBox="1"/>
          <p:nvPr/>
        </p:nvSpPr>
        <p:spPr>
          <a:xfrm>
            <a:off x="3275662" y="1215753"/>
            <a:ext cx="79008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buFont typeface="Arial" panose="020B0604020202020204" pitchFamily="34" charset="0"/>
              <a:buChar char="•"/>
            </a:pPr>
            <a:r>
              <a:rPr lang="pt-BR" sz="3600" b="1" dirty="0"/>
              <a:t>Exames por Provas: </a:t>
            </a:r>
          </a:p>
          <a:p>
            <a:pPr marL="914377" lvl="1" indent="-457189" algn="just">
              <a:buFont typeface="Arial" panose="020B0604020202020204" pitchFamily="34" charset="0"/>
              <a:buChar char="•"/>
            </a:pPr>
            <a:r>
              <a:rPr lang="pt-BR" sz="3000" dirty="0"/>
              <a:t>Avaliações aplicadas pela certificadora com atendimento ao % de acertos de cada nível: básico, intermediário e avançado.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5B5C886-5125-4439-ABAC-8A1AC6DD6EB9}"/>
              </a:ext>
            </a:extLst>
          </p:cNvPr>
          <p:cNvSpPr/>
          <p:nvPr/>
        </p:nvSpPr>
        <p:spPr>
          <a:xfrm>
            <a:off x="975116" y="1315201"/>
            <a:ext cx="906017" cy="76944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3.1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AB07248-A331-467A-B261-3EC5DB039BDF}"/>
              </a:ext>
            </a:extLst>
          </p:cNvPr>
          <p:cNvSpPr/>
          <p:nvPr/>
        </p:nvSpPr>
        <p:spPr>
          <a:xfrm>
            <a:off x="1898885" y="1315200"/>
            <a:ext cx="906017" cy="769441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F00EFC2-FA8D-4133-807E-3544E522409D}"/>
              </a:ext>
            </a:extLst>
          </p:cNvPr>
          <p:cNvSpPr/>
          <p:nvPr/>
        </p:nvSpPr>
        <p:spPr>
          <a:xfrm>
            <a:off x="2822656" y="1317724"/>
            <a:ext cx="906017" cy="769441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3.3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710511A-3871-4572-A2AF-A9405DB470C8}"/>
              </a:ext>
            </a:extLst>
          </p:cNvPr>
          <p:cNvSpPr txBox="1"/>
          <p:nvPr/>
        </p:nvSpPr>
        <p:spPr>
          <a:xfrm>
            <a:off x="1438398" y="4083548"/>
            <a:ext cx="985117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buFont typeface="Arial" panose="020B0604020202020204" pitchFamily="34" charset="0"/>
              <a:buChar char="•"/>
            </a:pPr>
            <a:r>
              <a:rPr lang="pt-BR" sz="3600" b="1" dirty="0"/>
              <a:t>Exames por Provas e titulações</a:t>
            </a:r>
          </a:p>
          <a:p>
            <a:pPr marL="914377" lvl="1" indent="-457189" algn="just">
              <a:buFont typeface="Arial" panose="020B0604020202020204" pitchFamily="34" charset="0"/>
              <a:buChar char="•"/>
            </a:pPr>
            <a:r>
              <a:rPr lang="pt-BR" sz="3000" b="1" dirty="0"/>
              <a:t>Avaliações aplicadas</a:t>
            </a:r>
            <a:r>
              <a:rPr lang="pt-BR" sz="3000" dirty="0"/>
              <a:t>, conforme itens 3.1, 3.2 e 3.3 </a:t>
            </a:r>
            <a:r>
              <a:rPr lang="pt-BR" sz="3000" b="1" dirty="0"/>
              <a:t>e títulos de f</a:t>
            </a:r>
            <a:r>
              <a:rPr lang="pt-BR" sz="3200" b="1" dirty="0"/>
              <a:t>ormação acadêmica e experiência profissional</a:t>
            </a:r>
            <a:r>
              <a:rPr lang="pt-BR" sz="3200" dirty="0"/>
              <a:t>, conforme item 3.4.</a:t>
            </a:r>
            <a:endParaRPr lang="pt-BR" sz="3000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E0C2737-FEF3-4362-B85C-96DBC34B4D06}"/>
              </a:ext>
            </a:extLst>
          </p:cNvPr>
          <p:cNvSpPr/>
          <p:nvPr/>
        </p:nvSpPr>
        <p:spPr>
          <a:xfrm>
            <a:off x="985389" y="3936300"/>
            <a:ext cx="906017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3.4</a:t>
            </a:r>
          </a:p>
        </p:txBody>
      </p:sp>
    </p:spTree>
    <p:extLst>
      <p:ext uri="{BB962C8B-B14F-4D97-AF65-F5344CB8AC3E}">
        <p14:creationId xmlns:p14="http://schemas.microsoft.com/office/powerpoint/2010/main" val="3449380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7A9E27-4E2D-435F-B7AE-5AFB7F535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40" y="0"/>
            <a:ext cx="11446277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54DC375-20E1-4440-9DA7-1CC9C289459F}"/>
              </a:ext>
            </a:extLst>
          </p:cNvPr>
          <p:cNvSpPr/>
          <p:nvPr/>
        </p:nvSpPr>
        <p:spPr>
          <a:xfrm>
            <a:off x="548640" y="3023616"/>
            <a:ext cx="11643360" cy="20726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C42D95E-A312-41C8-9814-992BEE7C88AC}"/>
              </a:ext>
            </a:extLst>
          </p:cNvPr>
          <p:cNvSpPr/>
          <p:nvPr/>
        </p:nvSpPr>
        <p:spPr>
          <a:xfrm>
            <a:off x="1798320" y="1524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A4C9679-10FF-45DE-A4A0-C77CF3F6F3FC}"/>
              </a:ext>
            </a:extLst>
          </p:cNvPr>
          <p:cNvSpPr/>
          <p:nvPr/>
        </p:nvSpPr>
        <p:spPr>
          <a:xfrm>
            <a:off x="3322320" y="6339840"/>
            <a:ext cx="904240" cy="7112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8697A07-5EC8-4B4A-8996-20C97ABBCE7E}"/>
              </a:ext>
            </a:extLst>
          </p:cNvPr>
          <p:cNvSpPr/>
          <p:nvPr/>
        </p:nvSpPr>
        <p:spPr>
          <a:xfrm>
            <a:off x="7745176" y="6319520"/>
            <a:ext cx="904240" cy="7112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66D1E45-E286-4670-84F8-8AF25217A838}"/>
              </a:ext>
            </a:extLst>
          </p:cNvPr>
          <p:cNvSpPr/>
          <p:nvPr/>
        </p:nvSpPr>
        <p:spPr>
          <a:xfrm>
            <a:off x="5957558" y="6319520"/>
            <a:ext cx="904240" cy="7112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DF0DF24-8553-4A00-B318-1C886A607FF6}"/>
              </a:ext>
            </a:extLst>
          </p:cNvPr>
          <p:cNvSpPr/>
          <p:nvPr/>
        </p:nvSpPr>
        <p:spPr>
          <a:xfrm>
            <a:off x="9497578" y="6339840"/>
            <a:ext cx="904240" cy="7112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7950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D1FDE-4872-46A1-8C46-F15DAEC0B3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6872" y="634365"/>
            <a:ext cx="9432925" cy="4492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sz="33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Exigência Nível Avançado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D4E1515-E056-4A57-9390-1C41459D4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72" y="1421735"/>
            <a:ext cx="11100235" cy="449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81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D1FDE-4872-46A1-8C46-F15DAEC0B3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9432925" cy="4492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sz="3333" dirty="0"/>
              <a:t>Exigência Nível Intermediário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7A58CA-FB85-45CD-9CAF-B774EA6D7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72" y="830969"/>
            <a:ext cx="11056413" cy="51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58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D1FDE-4872-46A1-8C46-F15DAEC0B3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9432925" cy="4492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sz="3333" dirty="0"/>
              <a:t>Exigência Nível Básico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B2814E-7254-49D0-947E-C35D70DE2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72" y="686875"/>
            <a:ext cx="11113851" cy="582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83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D7F0B8C-8E85-45E2-89C7-8BD2200ED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33" y="904240"/>
            <a:ext cx="11478149" cy="520192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907DB869-5745-45F9-B631-CBDD1AF79EE6}"/>
              </a:ext>
            </a:extLst>
          </p:cNvPr>
          <p:cNvSpPr txBox="1">
            <a:spLocks/>
          </p:cNvSpPr>
          <p:nvPr/>
        </p:nvSpPr>
        <p:spPr>
          <a:xfrm rot="19418390">
            <a:off x="1317688" y="2972240"/>
            <a:ext cx="10027420" cy="1738624"/>
          </a:xfrm>
          <a:prstGeom prst="rect">
            <a:avLst/>
          </a:prstGeom>
          <a:ln w="571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Certificações obtidas antes de 31/03/2022</a:t>
            </a:r>
          </a:p>
        </p:txBody>
      </p:sp>
    </p:spTree>
    <p:extLst>
      <p:ext uri="{BB962C8B-B14F-4D97-AF65-F5344CB8AC3E}">
        <p14:creationId xmlns:p14="http://schemas.microsoft.com/office/powerpoint/2010/main" val="4155936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84DE72-3407-4A1A-B0B0-7DAEEB91DE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6978" y="263567"/>
            <a:ext cx="9432925" cy="449263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33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Prazos</a:t>
            </a:r>
            <a:r>
              <a:rPr lang="en-US" sz="33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</a:t>
            </a:r>
            <a:r>
              <a:rPr lang="en-US" sz="333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r>
              <a:rPr lang="en-US" sz="33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3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atuais</a:t>
            </a:r>
            <a:r>
              <a:rPr lang="en-US" sz="33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3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profissionais</a:t>
            </a:r>
            <a:r>
              <a:rPr lang="en-US" sz="33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3333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C20FF6D-B7BA-48DF-B9BC-574A761F8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78" y="944630"/>
            <a:ext cx="11379004" cy="483476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Modelo 3D 21" descr="Asterisco Vermelho">
                <a:extLst>
                  <a:ext uri="{FF2B5EF4-FFF2-40B4-BE49-F238E27FC236}">
                    <a16:creationId xmlns:a16="http://schemas.microsoft.com/office/drawing/2014/main" id="{7F94CB31-A73B-4CF1-8DC0-D8802A556C3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5624572"/>
              <a:ext cx="1170529" cy="67490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70529" cy="674905"/>
                    </a:xfrm>
                    <a:prstGeom prst="rect">
                      <a:avLst/>
                    </a:prstGeom>
                  </am3d:spPr>
                  <am3d:camera>
                    <am3d:pos x="0" y="0" z="643966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14776" d="1000000"/>
                    <am3d:preTrans dx="716952" dy="-16625330" dz="-1507"/>
                    <am3d:scale>
                      <am3d:sx n="1000000" d="1000000"/>
                      <am3d:sy n="1000000" d="1000000"/>
                      <am3d:sz n="1000000" d="1000000"/>
                    </am3d:scale>
                    <am3d:rot ax="-178192" ay="1930927" az="-9496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870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Modelo 3D 21" descr="Asterisco Vermelho">
                <a:extLst>
                  <a:ext uri="{FF2B5EF4-FFF2-40B4-BE49-F238E27FC236}">
                    <a16:creationId xmlns:a16="http://schemas.microsoft.com/office/drawing/2014/main" id="{7F94CB31-A73B-4CF1-8DC0-D8802A556C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5624572"/>
                <a:ext cx="1170529" cy="674905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1FF36A23-23ED-4E85-85E8-C881A4B0574C}"/>
              </a:ext>
            </a:extLst>
          </p:cNvPr>
          <p:cNvSpPr/>
          <p:nvPr/>
        </p:nvSpPr>
        <p:spPr>
          <a:xfrm>
            <a:off x="789570" y="5610234"/>
            <a:ext cx="10612860" cy="3897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sz="1733" b="1" dirty="0">
                <a:ln/>
                <a:solidFill>
                  <a:schemeClr val="accent1"/>
                </a:solidFill>
              </a:rPr>
              <a:t>Na hipótese de substituição utilizar a regra do item 5 </a:t>
            </a:r>
            <a:r>
              <a:rPr lang="pt-BR" sz="1733" b="1" u="sng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(de continuidade do prazo restante).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4FE69B4-1256-47A2-9C52-AF7D33FC4735}"/>
              </a:ext>
            </a:extLst>
          </p:cNvPr>
          <p:cNvSpPr/>
          <p:nvPr/>
        </p:nvSpPr>
        <p:spPr>
          <a:xfrm>
            <a:off x="789569" y="5934223"/>
            <a:ext cx="10961881" cy="37965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sz="1667" b="1" dirty="0">
                <a:ln/>
                <a:solidFill>
                  <a:schemeClr val="accent1"/>
                </a:solidFill>
              </a:rPr>
              <a:t>Na hipótese de mandatos inferiores a quatro anos ou prazo indeterminado – </a:t>
            </a:r>
            <a:r>
              <a:rPr lang="pt-BR" sz="1667" b="1" u="sng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reduzir o prazo pela metade.</a:t>
            </a:r>
          </a:p>
        </p:txBody>
      </p:sp>
    </p:spTree>
    <p:extLst>
      <p:ext uri="{BB962C8B-B14F-4D97-AF65-F5344CB8AC3E}">
        <p14:creationId xmlns:p14="http://schemas.microsoft.com/office/powerpoint/2010/main" val="2909101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84DE72-3407-4A1A-B0B0-7DAEEB91DE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6480" y="319405"/>
            <a:ext cx="9432925" cy="4492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Prazos para os atuais gestores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1B06AC-A59F-4394-B907-4E2E4B79403C}"/>
              </a:ext>
            </a:extLst>
          </p:cNvPr>
          <p:cNvSpPr txBox="1">
            <a:spLocks/>
          </p:cNvSpPr>
          <p:nvPr/>
        </p:nvSpPr>
        <p:spPr>
          <a:xfrm>
            <a:off x="811296" y="1478423"/>
            <a:ext cx="10569407" cy="31543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000" b="1" dirty="0"/>
              <a:t>Dirigentes do órgão ou entidade gestora</a:t>
            </a:r>
            <a:r>
              <a:rPr lang="pt-BR" sz="4000" dirty="0"/>
              <a:t>, os </a:t>
            </a:r>
            <a:r>
              <a:rPr lang="pt-BR" sz="4000" b="1" dirty="0"/>
              <a:t>membros dos conselhos deliberativo e fiscal </a:t>
            </a:r>
            <a:r>
              <a:rPr lang="pt-BR" sz="4000" dirty="0"/>
              <a:t>e </a:t>
            </a:r>
            <a:r>
              <a:rPr lang="pt-BR" sz="4000" b="1" dirty="0"/>
              <a:t>do comitê de investimentos</a:t>
            </a:r>
            <a:r>
              <a:rPr lang="pt-BR" sz="4000" dirty="0"/>
              <a:t> do RPPS que tomaram posse nesses cargos ou funções há pelo menos 4 (quatro) anos, contados da publicação da Portaria SEPRT nº 9.907, de 2020 (27 de abril de 2020), </a:t>
            </a:r>
            <a:r>
              <a:rPr lang="pt-BR" sz="4000" b="1" u="sng" dirty="0"/>
              <a:t>os prazos acima serão contados a partir de 1º de janeiro de 2022. </a:t>
            </a:r>
          </a:p>
        </p:txBody>
      </p:sp>
    </p:spTree>
    <p:extLst>
      <p:ext uri="{BB962C8B-B14F-4D97-AF65-F5344CB8AC3E}">
        <p14:creationId xmlns:p14="http://schemas.microsoft.com/office/powerpoint/2010/main" val="3109989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DEDD9F8-6E2E-4033-BDF9-5B204D4B7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43" y="1460841"/>
            <a:ext cx="2980679" cy="3128502"/>
          </a:xfrm>
          <a:prstGeom prst="rect">
            <a:avLst/>
          </a:prstGeom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4548DF87-8B47-45D5-B85C-071349339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22" y="4172371"/>
            <a:ext cx="1340266" cy="416972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D2161A4-4F08-4884-B41F-962406C6534C}"/>
              </a:ext>
            </a:extLst>
          </p:cNvPr>
          <p:cNvSpPr/>
          <p:nvPr/>
        </p:nvSpPr>
        <p:spPr>
          <a:xfrm>
            <a:off x="415443" y="4589343"/>
            <a:ext cx="2980680" cy="923330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5.570*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B430620-1D21-479F-A76B-0FDAEDD55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710" y="0"/>
            <a:ext cx="6998742" cy="68580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76062CB-7EE5-4E28-8854-EE7629547CAC}"/>
              </a:ext>
            </a:extLst>
          </p:cNvPr>
          <p:cNvSpPr txBox="1"/>
          <p:nvPr/>
        </p:nvSpPr>
        <p:spPr>
          <a:xfrm>
            <a:off x="415442" y="6050184"/>
            <a:ext cx="2980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DF + Fernando de Noronha</a:t>
            </a:r>
            <a:endParaRPr lang="pt-BR" sz="1800" b="1" cap="none" spc="0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5A1D9ED-38E3-4BA5-ABE2-28E294407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91" y="366538"/>
            <a:ext cx="1824466" cy="12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92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FF3E7951-541F-4BA8-8127-BAB6F37C80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1040" y="168037"/>
            <a:ext cx="9432925" cy="4492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sz="3333" b="1" dirty="0"/>
              <a:t>Prazos para os novos profissionais: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8F64369-7A10-4579-B1D7-20BA1F608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32" y="660037"/>
            <a:ext cx="11435256" cy="589624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Modelo 3D 14" descr="Asterisco Vermelho">
                <a:extLst>
                  <a:ext uri="{FF2B5EF4-FFF2-40B4-BE49-F238E27FC236}">
                    <a16:creationId xmlns:a16="http://schemas.microsoft.com/office/drawing/2014/main" id="{CD6AE02C-0BEA-494E-AEBF-C3D1E657ECF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8103" y="4921834"/>
              <a:ext cx="699320" cy="67490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99320" cy="674905"/>
                    </a:xfrm>
                    <a:prstGeom prst="rect">
                      <a:avLst/>
                    </a:prstGeom>
                  </am3d:spPr>
                  <am3d:camera>
                    <am3d:pos x="0" y="0" z="643966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14776" d="1000000"/>
                    <am3d:preTrans dx="716952" dy="-16625330" dz="-1507"/>
                    <am3d:scale>
                      <am3d:sx n="1000000" d="1000000"/>
                      <am3d:sy n="1000000" d="1000000"/>
                      <am3d:sz n="1000000" d="1000000"/>
                    </am3d:scale>
                    <am3d:rot ax="-178192" ay="1930927" az="-9496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870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Modelo 3D 14" descr="Asterisco Vermelho">
                <a:extLst>
                  <a:ext uri="{FF2B5EF4-FFF2-40B4-BE49-F238E27FC236}">
                    <a16:creationId xmlns:a16="http://schemas.microsoft.com/office/drawing/2014/main" id="{CD6AE02C-0BEA-494E-AEBF-C3D1E657EC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8103" y="4921834"/>
                <a:ext cx="699320" cy="674905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tângulo 15">
            <a:extLst>
              <a:ext uri="{FF2B5EF4-FFF2-40B4-BE49-F238E27FC236}">
                <a16:creationId xmlns:a16="http://schemas.microsoft.com/office/drawing/2014/main" id="{4FECB6E2-BA20-4095-966C-A625889303FD}"/>
              </a:ext>
            </a:extLst>
          </p:cNvPr>
          <p:cNvSpPr/>
          <p:nvPr/>
        </p:nvSpPr>
        <p:spPr>
          <a:xfrm>
            <a:off x="1507421" y="4914351"/>
            <a:ext cx="6340539" cy="86177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sz="2400" b="1" dirty="0">
                <a:ln/>
                <a:solidFill>
                  <a:schemeClr val="accent1"/>
                </a:solidFill>
              </a:rPr>
              <a:t>Na hipótese de substituição utilizar a regra do item 5 </a:t>
            </a:r>
            <a:r>
              <a:rPr lang="pt-BR" sz="2400" b="1" u="sng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(de continuidade do prazo restante).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2C614C3-AC5B-4E78-802F-F94A82703CFE}"/>
              </a:ext>
            </a:extLst>
          </p:cNvPr>
          <p:cNvSpPr/>
          <p:nvPr/>
        </p:nvSpPr>
        <p:spPr>
          <a:xfrm>
            <a:off x="1486018" y="5592546"/>
            <a:ext cx="6638567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sz="2400" b="1" dirty="0">
                <a:ln/>
                <a:solidFill>
                  <a:schemeClr val="accent1"/>
                </a:solidFill>
              </a:rPr>
              <a:t>Na hipótese de mandatos inferiores a quatro anos ou prazo indeterminado – </a:t>
            </a:r>
            <a:r>
              <a:rPr lang="pt-BR" sz="2400" b="1" u="sng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reduzir o prazo pela metade.</a:t>
            </a:r>
          </a:p>
        </p:txBody>
      </p:sp>
    </p:spTree>
    <p:extLst>
      <p:ext uri="{BB962C8B-B14F-4D97-AF65-F5344CB8AC3E}">
        <p14:creationId xmlns:p14="http://schemas.microsoft.com/office/powerpoint/2010/main" val="3549628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trela: 16 Pontas 2">
            <a:extLst>
              <a:ext uri="{FF2B5EF4-FFF2-40B4-BE49-F238E27FC236}">
                <a16:creationId xmlns:a16="http://schemas.microsoft.com/office/drawing/2014/main" id="{BFE06D58-100D-4980-98C5-6099D2F9DAFC}"/>
              </a:ext>
            </a:extLst>
          </p:cNvPr>
          <p:cNvSpPr/>
          <p:nvPr/>
        </p:nvSpPr>
        <p:spPr>
          <a:xfrm>
            <a:off x="0" y="-694732"/>
            <a:ext cx="14102080" cy="7691120"/>
          </a:xfrm>
          <a:prstGeom prst="star16">
            <a:avLst/>
          </a:prstGeom>
          <a:ln w="3492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6D305E1-D5F7-44F5-8E7D-27DE7F2B2C33}"/>
              </a:ext>
            </a:extLst>
          </p:cNvPr>
          <p:cNvSpPr/>
          <p:nvPr/>
        </p:nvSpPr>
        <p:spPr>
          <a:xfrm>
            <a:off x="2070079" y="382012"/>
            <a:ext cx="9036423" cy="609397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130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Validade da Certificação: </a:t>
            </a:r>
          </a:p>
          <a:p>
            <a:pPr algn="ctr"/>
            <a:r>
              <a:rPr lang="pt-BR" sz="130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ANOS</a:t>
            </a:r>
          </a:p>
        </p:txBody>
      </p:sp>
    </p:spTree>
    <p:extLst>
      <p:ext uri="{BB962C8B-B14F-4D97-AF65-F5344CB8AC3E}">
        <p14:creationId xmlns:p14="http://schemas.microsoft.com/office/powerpoint/2010/main" val="185624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34C9F5EE-89A4-47B0-A9F6-B30588C00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72" y="686874"/>
            <a:ext cx="11128629" cy="5757468"/>
          </a:xfrm>
          <a:prstGeom prst="rect">
            <a:avLst/>
          </a:prstGeom>
        </p:spPr>
      </p:pic>
      <p:sp>
        <p:nvSpPr>
          <p:cNvPr id="48" name="Título 7">
            <a:extLst>
              <a:ext uri="{FF2B5EF4-FFF2-40B4-BE49-F238E27FC236}">
                <a16:creationId xmlns:a16="http://schemas.microsoft.com/office/drawing/2014/main" id="{8A034A71-2A92-43DE-B80E-0839F059E9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9432925" cy="4492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sz="3333" dirty="0"/>
              <a:t>Recertificação – por educação continuada</a:t>
            </a:r>
          </a:p>
        </p:txBody>
      </p:sp>
    </p:spTree>
    <p:extLst>
      <p:ext uri="{BB962C8B-B14F-4D97-AF65-F5344CB8AC3E}">
        <p14:creationId xmlns:p14="http://schemas.microsoft.com/office/powerpoint/2010/main" val="4011930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1E2BD50-78E0-4B2A-9E7C-49E40A7BE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288" y="1172629"/>
            <a:ext cx="9215472" cy="469003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D6141A0-4868-4FA0-93C1-12AFAC77A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342" y="2851568"/>
            <a:ext cx="9160938" cy="378291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6DCEB09-AB5F-425A-8F6C-78FABF1E7C83}"/>
              </a:ext>
            </a:extLst>
          </p:cNvPr>
          <p:cNvSpPr txBox="1"/>
          <p:nvPr/>
        </p:nvSpPr>
        <p:spPr>
          <a:xfrm>
            <a:off x="193040" y="0"/>
            <a:ext cx="11805920" cy="11726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800" b="1" kern="1200" cap="none" spc="0" dirty="0" err="1">
                <a:ln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Provocações</a:t>
            </a:r>
            <a:r>
              <a:rPr lang="en-US" sz="7800" b="1" kern="1200" cap="none" spc="0" dirty="0">
                <a:ln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800" b="1" kern="1200" cap="none" spc="0" dirty="0" err="1">
                <a:ln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Externas</a:t>
            </a:r>
            <a:endParaRPr lang="en-US" sz="7800" b="1" kern="1200" cap="none" spc="0" dirty="0">
              <a:ln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451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CF6D3F-FFB0-4AC8-BF18-6AB5F6DD2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" r="4" b="234"/>
          <a:stretch/>
        </p:blipFill>
        <p:spPr>
          <a:xfrm>
            <a:off x="641276" y="557186"/>
            <a:ext cx="4013020" cy="22287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07BDCBC-314D-4528-8312-C9AC0B294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5" r="15589" b="-3"/>
          <a:stretch/>
        </p:blipFill>
        <p:spPr>
          <a:xfrm>
            <a:off x="643466" y="2783345"/>
            <a:ext cx="4010830" cy="334313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61A010C-21A7-417E-8B00-46228D6C58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33" r="10534" b="-1"/>
          <a:stretch/>
        </p:blipFill>
        <p:spPr>
          <a:xfrm>
            <a:off x="4846823" y="557189"/>
            <a:ext cx="6498314" cy="540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89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616F1C2-5BA3-476D-944A-6A290767B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244" y="5848734"/>
            <a:ext cx="914343" cy="88724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2C4F3A7-7BE1-4D3A-A2CA-CC735EF13C01}"/>
              </a:ext>
            </a:extLst>
          </p:cNvPr>
          <p:cNvSpPr/>
          <p:nvPr/>
        </p:nvSpPr>
        <p:spPr>
          <a:xfrm>
            <a:off x="1188606" y="3571012"/>
            <a:ext cx="3380477" cy="77957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pt-BR" sz="21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Edevaldo Fernandes da Silva</a:t>
            </a:r>
          </a:p>
          <a:p>
            <a:pPr algn="ctr"/>
            <a:r>
              <a:rPr lang="pt-BR" sz="21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Diretor da </a:t>
            </a:r>
            <a:r>
              <a:rPr lang="pt-BR" sz="2133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Abcprev</a:t>
            </a:r>
            <a:r>
              <a:rPr lang="pt-BR" sz="21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E90307B-0D8D-41AB-9A63-79723D2B9FAE}"/>
              </a:ext>
            </a:extLst>
          </p:cNvPr>
          <p:cNvSpPr/>
          <p:nvPr/>
        </p:nvSpPr>
        <p:spPr>
          <a:xfrm>
            <a:off x="1223187" y="4269207"/>
            <a:ext cx="3358996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pt-B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edevaldo.fernandes@abcprev.com.br</a:t>
            </a:r>
            <a:endParaRPr lang="pt-BR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B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(31) 98324-8549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2BEC7C5-136E-4448-91FE-5808F5A90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238" y="5870444"/>
            <a:ext cx="841573" cy="87982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9F7BFE5-742D-4F26-B2DC-2DC32636F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296" y="5818477"/>
            <a:ext cx="1746217" cy="91750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998113E-33CE-43BA-A83D-C664B785C70E}"/>
              </a:ext>
            </a:extLst>
          </p:cNvPr>
          <p:cNvSpPr/>
          <p:nvPr/>
        </p:nvSpPr>
        <p:spPr>
          <a:xfrm>
            <a:off x="85655" y="1312736"/>
            <a:ext cx="6547177" cy="12157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pt-BR" sz="71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Muito Obrigado!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C4787CE-ADD1-4730-AB59-B73905265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81" y="5871995"/>
            <a:ext cx="610104" cy="87982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A240C52-3664-48FA-9240-F5C62E643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628" y="5848734"/>
            <a:ext cx="841978" cy="8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1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BCE83F68-85CF-4AE9-B19F-383506D7C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78" y="1792507"/>
            <a:ext cx="7010684" cy="487578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1DE4F02-65B7-43A4-90F2-AE2771BF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360" y="-91440"/>
            <a:ext cx="5102794" cy="262760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BD6FE4AC-1215-4803-9963-CA2B4793A872}"/>
              </a:ext>
            </a:extLst>
          </p:cNvPr>
          <p:cNvSpPr/>
          <p:nvPr/>
        </p:nvSpPr>
        <p:spPr>
          <a:xfrm>
            <a:off x="9317146" y="3429000"/>
            <a:ext cx="2573770" cy="113877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Servidores Estatutários</a:t>
            </a:r>
          </a:p>
        </p:txBody>
      </p:sp>
    </p:spTree>
    <p:extLst>
      <p:ext uri="{BB962C8B-B14F-4D97-AF65-F5344CB8AC3E}">
        <p14:creationId xmlns:p14="http://schemas.microsoft.com/office/powerpoint/2010/main" val="3820958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0F054AE-65E9-4905-B820-AA38ADD04F1D}"/>
              </a:ext>
            </a:extLst>
          </p:cNvPr>
          <p:cNvSpPr/>
          <p:nvPr/>
        </p:nvSpPr>
        <p:spPr>
          <a:xfrm>
            <a:off x="951889" y="1379868"/>
            <a:ext cx="3287855" cy="14996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Servidores</a:t>
            </a:r>
            <a:endParaRPr lang="en-US" sz="4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2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Públicos</a:t>
            </a:r>
            <a:endParaRPr lang="en-US" sz="4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62F17FD2-541F-4822-93C8-BF4E5EF5F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522" y="1376230"/>
            <a:ext cx="7092449" cy="149961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05490D2-6775-4E03-A2D4-90820DECD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04" y="3709777"/>
            <a:ext cx="5586942" cy="2667765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C8C9E157-AC4C-40E1-9FAE-8113D266B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38" y="4174580"/>
            <a:ext cx="5586942" cy="17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04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DA12596-002B-4D13-A083-C94B660640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3956172"/>
              </p:ext>
            </p:extLst>
          </p:nvPr>
        </p:nvGraphicFramePr>
        <p:xfrm>
          <a:off x="416560" y="-1"/>
          <a:ext cx="11003280" cy="6553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" name="Imagem 27">
            <a:extLst>
              <a:ext uri="{FF2B5EF4-FFF2-40B4-BE49-F238E27FC236}">
                <a16:creationId xmlns:a16="http://schemas.microsoft.com/office/drawing/2014/main" id="{80D50467-7223-467D-A61F-0DABC10E77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32" y="3304641"/>
            <a:ext cx="4235516" cy="29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3558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CFACA9F2-1882-4387-8591-877BE96055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7" r="-1" b="4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E9D6528-DA1A-44BE-BC56-60C28EEB71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385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803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Gráfico em documento com caneta">
            <a:extLst>
              <a:ext uri="{FF2B5EF4-FFF2-40B4-BE49-F238E27FC236}">
                <a16:creationId xmlns:a16="http://schemas.microsoft.com/office/drawing/2014/main" id="{3B3F757C-256B-4542-93AA-880396871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4" r="-2" b="2196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6CA0BB3-3314-4F19-8B41-AC0ECA9C97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1" r="-1" b="11658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83" name="Freeform: Shape 8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5" name="Freeform: Shape 8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77AB10FF-9A78-44EC-82C7-F3379FAF571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16374" y="-50789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pt-BR" sz="3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 que se </a:t>
            </a:r>
            <a:r>
              <a:rPr lang="en-US" altLang="pt-BR" sz="34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quer</a:t>
            </a:r>
            <a:r>
              <a:rPr lang="en-US" altLang="pt-BR" sz="3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mudar!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9940" name="Rectangle 3">
            <a:extLst>
              <a:ext uri="{FF2B5EF4-FFF2-40B4-BE49-F238E27FC236}">
                <a16:creationId xmlns:a16="http://schemas.microsoft.com/office/drawing/2014/main" id="{37C09CF4-666C-4472-854C-5D575E019C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6171206"/>
              </p:ext>
            </p:extLst>
          </p:nvPr>
        </p:nvGraphicFramePr>
        <p:xfrm>
          <a:off x="-20036" y="802641"/>
          <a:ext cx="5705622" cy="5813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2505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3;p6">
            <a:extLst>
              <a:ext uri="{FF2B5EF4-FFF2-40B4-BE49-F238E27FC236}">
                <a16:creationId xmlns:a16="http://schemas.microsoft.com/office/drawing/2014/main" id="{9264B506-3573-4698-9F08-78A296B57B9A}"/>
              </a:ext>
            </a:extLst>
          </p:cNvPr>
          <p:cNvSpPr txBox="1">
            <a:spLocks noGrp="1"/>
          </p:cNvSpPr>
          <p:nvPr>
            <p:ph type="title" idx="4294967295" hasCustomPrompt="1"/>
          </p:nvPr>
        </p:nvSpPr>
        <p:spPr>
          <a:xfrm>
            <a:off x="782319" y="502161"/>
            <a:ext cx="9434513" cy="44926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741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ESTATÍSTICAS DO PRÓ-GESTÃO </a:t>
            </a:r>
            <a:endParaRPr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40BEBA4-77C7-4397-8173-C110E6E5CCCF}"/>
              </a:ext>
            </a:extLst>
          </p:cNvPr>
          <p:cNvSpPr txBox="1"/>
          <p:nvPr/>
        </p:nvSpPr>
        <p:spPr>
          <a:xfrm>
            <a:off x="511913" y="5730525"/>
            <a:ext cx="9975326" cy="57208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pt-BR" sz="1500" dirty="0">
                <a:solidFill>
                  <a:srgbClr val="0070C0"/>
                </a:solidFill>
                <a:latin typeface="Montserra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https://www.gov.br/trabalho-e-previdencia/pt-br/assuntos/previdencia-no-servico-publico/pro-gestao-rpps-certificacao-institucional/arquivos/2020/2021/PROGESTAORELAAOENTES25022022.pdf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32CF9EB-4CE0-4D33-9BFC-0C313A4475DA}"/>
              </a:ext>
            </a:extLst>
          </p:cNvPr>
          <p:cNvSpPr/>
          <p:nvPr/>
        </p:nvSpPr>
        <p:spPr>
          <a:xfrm>
            <a:off x="721439" y="1879472"/>
            <a:ext cx="3700693" cy="274934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9866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2.153</a:t>
            </a:r>
          </a:p>
          <a:p>
            <a:pPr algn="ctr"/>
            <a:r>
              <a:rPr lang="pt-BR" sz="72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RPPS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82D2E96-B1E7-430F-A046-5EDDAA52AC3F}"/>
              </a:ext>
            </a:extLst>
          </p:cNvPr>
          <p:cNvSpPr/>
          <p:nvPr/>
        </p:nvSpPr>
        <p:spPr>
          <a:xfrm>
            <a:off x="4918933" y="1382375"/>
            <a:ext cx="1572354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Capitais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1387633-1F2B-41F8-BC6F-7754D6DC7370}"/>
              </a:ext>
            </a:extLst>
          </p:cNvPr>
          <p:cNvSpPr/>
          <p:nvPr/>
        </p:nvSpPr>
        <p:spPr>
          <a:xfrm>
            <a:off x="4918933" y="2747906"/>
            <a:ext cx="3534942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Demais Municípios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374B421-1A72-4CCC-8F5E-68C59F356BFE}"/>
              </a:ext>
            </a:extLst>
          </p:cNvPr>
          <p:cNvSpPr/>
          <p:nvPr/>
        </p:nvSpPr>
        <p:spPr>
          <a:xfrm>
            <a:off x="4918933" y="4113437"/>
            <a:ext cx="2420278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Estados e DF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9CDDFC5-83A1-4606-8F07-F4C70A15DC72}"/>
              </a:ext>
            </a:extLst>
          </p:cNvPr>
          <p:cNvSpPr/>
          <p:nvPr/>
        </p:nvSpPr>
        <p:spPr>
          <a:xfrm>
            <a:off x="5554123" y="1819255"/>
            <a:ext cx="62709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400" b="1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26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F79DDAC-D958-4481-A0A2-B187A0DFE32F}"/>
              </a:ext>
            </a:extLst>
          </p:cNvPr>
          <p:cNvSpPr/>
          <p:nvPr/>
        </p:nvSpPr>
        <p:spPr>
          <a:xfrm>
            <a:off x="5554123" y="3182271"/>
            <a:ext cx="1180131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400" b="1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2.100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966D45-C114-434B-A9B2-BAE810C8506C}"/>
              </a:ext>
            </a:extLst>
          </p:cNvPr>
          <p:cNvSpPr/>
          <p:nvPr/>
        </p:nvSpPr>
        <p:spPr>
          <a:xfrm>
            <a:off x="5705110" y="4507162"/>
            <a:ext cx="62709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400" b="1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27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A3B1C98-83D4-4B65-A61B-E5EA070FA970}"/>
              </a:ext>
            </a:extLst>
          </p:cNvPr>
          <p:cNvSpPr/>
          <p:nvPr/>
        </p:nvSpPr>
        <p:spPr>
          <a:xfrm>
            <a:off x="7332123" y="1829415"/>
            <a:ext cx="62709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4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8A92DF9-4283-4929-B6B4-76F88162128A}"/>
              </a:ext>
            </a:extLst>
          </p:cNvPr>
          <p:cNvSpPr/>
          <p:nvPr/>
        </p:nvSpPr>
        <p:spPr>
          <a:xfrm>
            <a:off x="7498034" y="3192431"/>
            <a:ext cx="848310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4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410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B9164EB-BB3C-498B-BDBC-96B1F23F6AD8}"/>
              </a:ext>
            </a:extLst>
          </p:cNvPr>
          <p:cNvSpPr/>
          <p:nvPr/>
        </p:nvSpPr>
        <p:spPr>
          <a:xfrm>
            <a:off x="7483110" y="4517322"/>
            <a:ext cx="62709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4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21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1BF8642-34BC-43F8-ADBA-2068BAAB0B00}"/>
              </a:ext>
            </a:extLst>
          </p:cNvPr>
          <p:cNvSpPr/>
          <p:nvPr/>
        </p:nvSpPr>
        <p:spPr>
          <a:xfrm>
            <a:off x="9120283" y="1829415"/>
            <a:ext cx="62709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4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</a:t>
            </a:r>
            <a:endParaRPr lang="pt-BR" sz="3400" b="1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8078283-FC54-4FF2-8EE7-082750100883}"/>
              </a:ext>
            </a:extLst>
          </p:cNvPr>
          <p:cNvSpPr/>
          <p:nvPr/>
        </p:nvSpPr>
        <p:spPr>
          <a:xfrm>
            <a:off x="9271270" y="4517322"/>
            <a:ext cx="62709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400" b="1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09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B4B1FB5-37BB-4CA6-BF8B-E1A8BDE44C9A}"/>
              </a:ext>
            </a:extLst>
          </p:cNvPr>
          <p:cNvSpPr/>
          <p:nvPr/>
        </p:nvSpPr>
        <p:spPr>
          <a:xfrm>
            <a:off x="9040157" y="3182270"/>
            <a:ext cx="84830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4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114</a:t>
            </a:r>
            <a:endParaRPr lang="pt-BR" sz="3400" b="1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BDA648A-C265-41B4-85B7-4F328C8B9DF4}"/>
              </a:ext>
            </a:extLst>
          </p:cNvPr>
          <p:cNvSpPr/>
          <p:nvPr/>
        </p:nvSpPr>
        <p:spPr>
          <a:xfrm>
            <a:off x="8859520" y="1554480"/>
            <a:ext cx="1221366" cy="37287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DADB066-4A5D-4DDA-A8F2-1078FCC1F7E7}"/>
              </a:ext>
            </a:extLst>
          </p:cNvPr>
          <p:cNvSpPr txBox="1"/>
          <p:nvPr/>
        </p:nvSpPr>
        <p:spPr>
          <a:xfrm>
            <a:off x="8785415" y="1066800"/>
            <a:ext cx="131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Certificados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5273B60-A51A-4890-AAF6-E1703E61FD37}"/>
              </a:ext>
            </a:extLst>
          </p:cNvPr>
          <p:cNvSpPr txBox="1"/>
          <p:nvPr/>
        </p:nvSpPr>
        <p:spPr>
          <a:xfrm>
            <a:off x="7052188" y="1073704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Adesões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411294C-4D02-4A0B-A0F1-D52B1457AB64}"/>
              </a:ext>
            </a:extLst>
          </p:cNvPr>
          <p:cNvSpPr txBox="1"/>
          <p:nvPr/>
        </p:nvSpPr>
        <p:spPr>
          <a:xfrm>
            <a:off x="1761659" y="4731065"/>
            <a:ext cx="1644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Fevereiro/2022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DC89E62B-E710-47C4-9E35-4738C789B4EB}"/>
              </a:ext>
            </a:extLst>
          </p:cNvPr>
          <p:cNvSpPr/>
          <p:nvPr/>
        </p:nvSpPr>
        <p:spPr>
          <a:xfrm>
            <a:off x="511913" y="951424"/>
            <a:ext cx="9975326" cy="44435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3374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</TotalTime>
  <Words>871</Words>
  <Application>Microsoft Office PowerPoint</Application>
  <PresentationFormat>Widescreen</PresentationFormat>
  <Paragraphs>159</Paragraphs>
  <Slides>35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3" baseType="lpstr">
      <vt:lpstr>Amasis MT Pro Black</vt:lpstr>
      <vt:lpstr>Arial</vt:lpstr>
      <vt:lpstr>Calibri</vt:lpstr>
      <vt:lpstr>Calibri Light</vt:lpstr>
      <vt:lpstr>Montserrat</vt:lpstr>
      <vt:lpstr>Tahoma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se quer mudar!</vt:lpstr>
      <vt:lpstr>ESTATÍSTICAS DO PRÓ-GESTÃO </vt:lpstr>
      <vt:lpstr>Apresentação do PowerPoint</vt:lpstr>
      <vt:lpstr>Metas e Propósitos</vt:lpstr>
      <vt:lpstr>Apresentação do PowerPoint</vt:lpstr>
      <vt:lpstr>Provocações:</vt:lpstr>
      <vt:lpstr>Apresentação do PowerPoint</vt:lpstr>
      <vt:lpstr>Certificação dos profissionais dos RPPS</vt:lpstr>
      <vt:lpstr>Objetivo para os profissionais dos RPPS</vt:lpstr>
      <vt:lpstr>Certificação dos profissionais</vt:lpstr>
      <vt:lpstr>Níveis de exigência</vt:lpstr>
      <vt:lpstr>Tipos de Certificação Profissional</vt:lpstr>
      <vt:lpstr>Como pensar a certificação dos profissionais:</vt:lpstr>
      <vt:lpstr>Apresentação do PowerPoint</vt:lpstr>
      <vt:lpstr>Formas de Certificação</vt:lpstr>
      <vt:lpstr>Apresentação do PowerPoint</vt:lpstr>
      <vt:lpstr>Exigência Nível Avançado</vt:lpstr>
      <vt:lpstr>Exigência Nível Intermediário</vt:lpstr>
      <vt:lpstr>Exigência Nível Básico</vt:lpstr>
      <vt:lpstr>Apresentação do PowerPoint</vt:lpstr>
      <vt:lpstr>Prazos para os atuais profissionais:</vt:lpstr>
      <vt:lpstr>Prazos para os atuais gestores</vt:lpstr>
      <vt:lpstr>Prazos para os novos profissionais:</vt:lpstr>
      <vt:lpstr>Apresentação do PowerPoint</vt:lpstr>
      <vt:lpstr>Recertificação – por educação continuada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respiro</dc:title>
  <dc:creator>Nova</dc:creator>
  <cp:lastModifiedBy>Edevaldo Fernandes da Silva</cp:lastModifiedBy>
  <cp:revision>15</cp:revision>
  <dcterms:created xsi:type="dcterms:W3CDTF">2020-09-25T15:05:21Z</dcterms:created>
  <dcterms:modified xsi:type="dcterms:W3CDTF">2022-04-28T11:33:19Z</dcterms:modified>
</cp:coreProperties>
</file>